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1" r:id="rId4"/>
    <p:sldId id="262" r:id="rId5"/>
    <p:sldId id="263" r:id="rId6"/>
    <p:sldId id="264" r:id="rId7"/>
    <p:sldId id="265"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Deželak" userId="84b1731f8de56bde" providerId="LiveId" clId="{136B7616-0976-4444-86F5-507F28DCD013}"/>
    <pc:docChg chg="custSel modSld">
      <pc:chgData name="Irena Deželak" userId="84b1731f8de56bde" providerId="LiveId" clId="{136B7616-0976-4444-86F5-507F28DCD013}" dt="2021-03-17T18:20:24.713" v="3" actId="14100"/>
      <pc:docMkLst>
        <pc:docMk/>
      </pc:docMkLst>
      <pc:sldChg chg="modSp mod">
        <pc:chgData name="Irena Deželak" userId="84b1731f8de56bde" providerId="LiveId" clId="{136B7616-0976-4444-86F5-507F28DCD013}" dt="2021-03-17T18:20:24.713" v="3" actId="14100"/>
        <pc:sldMkLst>
          <pc:docMk/>
          <pc:sldMk cId="3087035921" sldId="261"/>
        </pc:sldMkLst>
        <pc:spChg chg="mod">
          <ac:chgData name="Irena Deželak" userId="84b1731f8de56bde" providerId="LiveId" clId="{136B7616-0976-4444-86F5-507F28DCD013}" dt="2021-03-17T18:20:18.483" v="2" actId="14100"/>
          <ac:spMkLst>
            <pc:docMk/>
            <pc:sldMk cId="3087035921" sldId="261"/>
            <ac:spMk id="2" creationId="{BA61D124-3A63-4865-BF96-FD9815CCD05E}"/>
          </ac:spMkLst>
        </pc:spChg>
        <pc:spChg chg="mod">
          <ac:chgData name="Irena Deželak" userId="84b1731f8de56bde" providerId="LiveId" clId="{136B7616-0976-4444-86F5-507F28DCD013}" dt="2021-03-17T18:20:24.713" v="3" actId="14100"/>
          <ac:spMkLst>
            <pc:docMk/>
            <pc:sldMk cId="3087035921" sldId="261"/>
            <ac:spMk id="3" creationId="{2634B724-C83B-4F5A-9340-D49AC49C568A}"/>
          </ac:spMkLst>
        </pc:spChg>
      </pc:sldChg>
    </pc:docChg>
  </pc:docChgLst>
  <pc:docChgLst>
    <pc:chgData name="Irena Deželak" userId="84b1731f8de56bde" providerId="LiveId" clId="{D06666DA-E959-40E1-A50A-77D36055C297}"/>
    <pc:docChg chg="undo custSel addSld modSld">
      <pc:chgData name="Irena Deželak" userId="84b1731f8de56bde" providerId="LiveId" clId="{D06666DA-E959-40E1-A50A-77D36055C297}" dt="2021-03-17T18:18:36.549" v="1282" actId="113"/>
      <pc:docMkLst>
        <pc:docMk/>
      </pc:docMkLst>
      <pc:sldChg chg="addSp delSp modSp mod">
        <pc:chgData name="Irena Deželak" userId="84b1731f8de56bde" providerId="LiveId" clId="{D06666DA-E959-40E1-A50A-77D36055C297}" dt="2021-03-17T18:18:36.549" v="1282" actId="113"/>
        <pc:sldMkLst>
          <pc:docMk/>
          <pc:sldMk cId="514161804" sldId="258"/>
        </pc:sldMkLst>
        <pc:spChg chg="add del">
          <ac:chgData name="Irena Deželak" userId="84b1731f8de56bde" providerId="LiveId" clId="{D06666DA-E959-40E1-A50A-77D36055C297}" dt="2021-03-17T18:06:51.204" v="453"/>
          <ac:spMkLst>
            <pc:docMk/>
            <pc:sldMk cId="514161804" sldId="258"/>
            <ac:spMk id="2" creationId="{10B85D8A-0143-451A-B4D5-CC217A4BEFA0}"/>
          </ac:spMkLst>
        </pc:spChg>
        <pc:spChg chg="mod">
          <ac:chgData name="Irena Deželak" userId="84b1731f8de56bde" providerId="LiveId" clId="{D06666DA-E959-40E1-A50A-77D36055C297}" dt="2021-03-17T18:18:36.549" v="1282" actId="113"/>
          <ac:spMkLst>
            <pc:docMk/>
            <pc:sldMk cId="514161804" sldId="258"/>
            <ac:spMk id="3" creationId="{E0D04D55-7BE0-4501-9BC3-47F86BCE0240}"/>
          </ac:spMkLst>
        </pc:spChg>
      </pc:sldChg>
      <pc:sldChg chg="addSp delSp modSp new mod modAnim">
        <pc:chgData name="Irena Deželak" userId="84b1731f8de56bde" providerId="LiveId" clId="{D06666DA-E959-40E1-A50A-77D36055C297}" dt="2021-03-17T17:27:24.494" v="60"/>
        <pc:sldMkLst>
          <pc:docMk/>
          <pc:sldMk cId="2697511996" sldId="265"/>
        </pc:sldMkLst>
        <pc:spChg chg="mod">
          <ac:chgData name="Irena Deželak" userId="84b1731f8de56bde" providerId="LiveId" clId="{D06666DA-E959-40E1-A50A-77D36055C297}" dt="2021-03-17T17:26:09.508" v="44" actId="14100"/>
          <ac:spMkLst>
            <pc:docMk/>
            <pc:sldMk cId="2697511996" sldId="265"/>
            <ac:spMk id="2" creationId="{D98F81E0-E764-4385-84D4-A73C83DACD97}"/>
          </ac:spMkLst>
        </pc:spChg>
        <pc:spChg chg="del mod">
          <ac:chgData name="Irena Deželak" userId="84b1731f8de56bde" providerId="LiveId" clId="{D06666DA-E959-40E1-A50A-77D36055C297}" dt="2021-03-17T17:27:24.494" v="60"/>
          <ac:spMkLst>
            <pc:docMk/>
            <pc:sldMk cId="2697511996" sldId="265"/>
            <ac:spMk id="3" creationId="{47C51C7C-688B-4F21-A49C-6F1B37A0860F}"/>
          </ac:spMkLst>
        </pc:spChg>
        <pc:spChg chg="mod">
          <ac:chgData name="Irena Deželak" userId="84b1731f8de56bde" providerId="LiveId" clId="{D06666DA-E959-40E1-A50A-77D36055C297}" dt="2021-03-17T17:26:55.789" v="59" actId="27636"/>
          <ac:spMkLst>
            <pc:docMk/>
            <pc:sldMk cId="2697511996" sldId="265"/>
            <ac:spMk id="4" creationId="{5634ADA1-AF2F-476A-A517-391440D2430D}"/>
          </ac:spMkLst>
        </pc:spChg>
        <pc:picChg chg="add mod">
          <ac:chgData name="Irena Deželak" userId="84b1731f8de56bde" providerId="LiveId" clId="{D06666DA-E959-40E1-A50A-77D36055C297}" dt="2021-03-17T17:27:24.494" v="60"/>
          <ac:picMkLst>
            <pc:docMk/>
            <pc:sldMk cId="2697511996" sldId="265"/>
            <ac:picMk id="5" creationId="{78FBDADE-B070-458A-A853-FB384388DC1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sl-SI"/>
              <a:t>Kliknite, če želite urediti slog naslova matrice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Kliknite za urejanje slogov besedila matrice</a:t>
            </a:r>
          </a:p>
        </p:txBody>
      </p:sp>
      <p:sp>
        <p:nvSpPr>
          <p:cNvPr id="3" name="Date Placeholder 2"/>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sl-SI"/>
              <a:t>Kliknite, če želite urediti slog naslova matrice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sl-SI"/>
              <a:t>Kliknite, če želite urediti slog naslova matrice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Kliknite za urejanje slogov besedila matrice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sl-SI"/>
              <a:t>Kliknite, če želite urediti slog naslova matrice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sl-SI"/>
              <a:t>Kliknite, če želite urediti slog naslova matrice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a:t>Kliknite za urejanje slogov besedila matrice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sl-SI"/>
              <a:t>Kliknite, če želite urediti slog naslova matrice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l-SI"/>
              <a:t>Kliknite za urejanje slogov besedila matrice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nchor="ct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sl-SI"/>
              <a:t>Kliknite, če želite urediti slog naslova matrice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a:t>Kliknite, če želite urediti slog naslova matrice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sl-SI"/>
              <a:t>Kliknite, če želite urediti slog naslova matrice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sl-SI"/>
              <a:t>Kliknite, če želite urediti slog naslova matrice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3/17/2021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1.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hyperlink" Target="https://www.youtube.com/watch?v=t7zjUIKdWbE" TargetMode="External"/></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slideLayout" Target="../slideLayouts/slideLayout8.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7.m4a"/><Relationship Id="rId7"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1FC4160-E06D-408A-B20B-84ACFC503B8F}"/>
              </a:ext>
            </a:extLst>
          </p:cNvPr>
          <p:cNvSpPr>
            <a:spLocks noGrp="1"/>
          </p:cNvSpPr>
          <p:nvPr>
            <p:ph type="ctrTitle"/>
          </p:nvPr>
        </p:nvSpPr>
        <p:spPr>
          <a:xfrm>
            <a:off x="684212" y="685799"/>
            <a:ext cx="8001000" cy="1844337"/>
          </a:xfrm>
        </p:spPr>
        <p:txBody>
          <a:bodyPr>
            <a:normAutofit/>
          </a:bodyPr>
          <a:lstStyle/>
          <a:p>
            <a:r>
              <a:rPr lang="sl-SI" sz="5400" dirty="0"/>
              <a:t>MLADINSKI PEVSKI ZBOR</a:t>
            </a:r>
          </a:p>
        </p:txBody>
      </p:sp>
    </p:spTree>
    <p:extLst>
      <p:ext uri="{BB962C8B-B14F-4D97-AF65-F5344CB8AC3E}">
        <p14:creationId xmlns:p14="http://schemas.microsoft.com/office/powerpoint/2010/main" val="164100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a:extLst>
              <a:ext uri="{FF2B5EF4-FFF2-40B4-BE49-F238E27FC236}">
                <a16:creationId xmlns:a16="http://schemas.microsoft.com/office/drawing/2014/main" id="{E0D04D55-7BE0-4501-9BC3-47F86BCE0240}"/>
              </a:ext>
            </a:extLst>
          </p:cNvPr>
          <p:cNvSpPr>
            <a:spLocks noGrp="1"/>
          </p:cNvSpPr>
          <p:nvPr>
            <p:ph type="body" idx="1"/>
          </p:nvPr>
        </p:nvSpPr>
        <p:spPr>
          <a:xfrm>
            <a:off x="684213" y="443883"/>
            <a:ext cx="9949920" cy="6193984"/>
          </a:xfrm>
        </p:spPr>
        <p:txBody>
          <a:bodyPr>
            <a:normAutofit fontScale="85000" lnSpcReduction="10000"/>
          </a:bodyPr>
          <a:lstStyle/>
          <a:p>
            <a:r>
              <a:rPr lang="sl-SI" dirty="0"/>
              <a:t>DRAGE PEVKE, DRAGI PEVCI!</a:t>
            </a:r>
          </a:p>
          <a:p>
            <a:endParaRPr lang="sl-SI" dirty="0"/>
          </a:p>
          <a:p>
            <a:r>
              <a:rPr lang="sl-SI" dirty="0"/>
              <a:t>Pevske vaje potekajo </a:t>
            </a:r>
            <a:r>
              <a:rPr lang="sl-SI" b="1" u="sng" dirty="0"/>
              <a:t>ob sredah od 14.15 – 15.00</a:t>
            </a:r>
            <a:r>
              <a:rPr lang="sl-SI" dirty="0"/>
              <a:t> preko MS </a:t>
            </a:r>
            <a:r>
              <a:rPr lang="sl-SI" dirty="0" err="1"/>
              <a:t>Teams</a:t>
            </a:r>
            <a:r>
              <a:rPr lang="sl-SI" dirty="0"/>
              <a:t>. Vabilo se vam izpiše na vašem koledarju. Prosim, da se jih udeležujete, ker je pred nami kar nekaj pomembnih projektov.</a:t>
            </a:r>
          </a:p>
          <a:p>
            <a:r>
              <a:rPr lang="sl-SI" dirty="0"/>
              <a:t>Še vedno se učimo pesmi </a:t>
            </a:r>
            <a:r>
              <a:rPr lang="sl-SI" b="1" i="1" dirty="0"/>
              <a:t>Ko gre tvoja pot </a:t>
            </a:r>
            <a:r>
              <a:rPr lang="sl-SI" b="1" i="1" dirty="0" err="1"/>
              <a:t>odtod</a:t>
            </a:r>
            <a:r>
              <a:rPr lang="sl-SI" b="1" i="1" dirty="0"/>
              <a:t>,</a:t>
            </a:r>
            <a:r>
              <a:rPr lang="sl-SI" dirty="0"/>
              <a:t> </a:t>
            </a:r>
            <a:r>
              <a:rPr lang="sl-SI" b="1" i="1" dirty="0"/>
              <a:t>Zemlja pleše,</a:t>
            </a:r>
            <a:r>
              <a:rPr lang="sl-SI" dirty="0"/>
              <a:t> refren </a:t>
            </a:r>
            <a:r>
              <a:rPr lang="sl-SI" b="1" i="1" dirty="0"/>
              <a:t>So najlepše pesmi že napisane </a:t>
            </a:r>
            <a:r>
              <a:rPr lang="sl-SI" dirty="0"/>
              <a:t>-1. in 2. glas ter </a:t>
            </a:r>
            <a:r>
              <a:rPr lang="sl-SI" b="1" dirty="0"/>
              <a:t>Slovensko himno</a:t>
            </a:r>
            <a:r>
              <a:rPr lang="sl-SI" dirty="0"/>
              <a:t>, prav tako 1. in 2. glas. Prosila</a:t>
            </a:r>
            <a:r>
              <a:rPr lang="sl-SI" i="1" dirty="0"/>
              <a:t> </a:t>
            </a:r>
            <a:r>
              <a:rPr lang="sl-SI" dirty="0"/>
              <a:t>vas bi, da se v čim večjem posnamete </a:t>
            </a:r>
            <a:r>
              <a:rPr lang="sl-SI" i="1" dirty="0"/>
              <a:t>o</a:t>
            </a:r>
            <a:r>
              <a:rPr lang="sl-SI" dirty="0"/>
              <a:t>b klavirski spremljavi in svoj posnetek pošljete na moj e-naslov: irena.dezelak©guest.arnes.si</a:t>
            </a:r>
          </a:p>
          <a:p>
            <a:r>
              <a:rPr lang="sl-SI" dirty="0"/>
              <a:t>Objem,</a:t>
            </a:r>
          </a:p>
          <a:p>
            <a:r>
              <a:rPr lang="sl-SI" dirty="0"/>
              <a:t>učiteljica Irena</a:t>
            </a:r>
          </a:p>
          <a:p>
            <a:endParaRPr lang="sl-SI" dirty="0"/>
          </a:p>
          <a:p>
            <a:r>
              <a:rPr lang="sl-SI" b="1" u="sng" dirty="0"/>
              <a:t>Projekt skladatelja Roka Goloba: SKUPNA SKLADBA VSEH OSNOVNIH ŠOL V SODELOVANJU Z RTV SLOVENIJA</a:t>
            </a:r>
          </a:p>
          <a:p>
            <a:r>
              <a:rPr lang="sl-SI" dirty="0"/>
              <a:t>Rok Golob je ustvaril moderno skladbo, v kateri bo združil pevke in pevce vseh osnovnih šol v Sloveniji.</a:t>
            </a:r>
          </a:p>
          <a:p>
            <a:r>
              <a:rPr lang="sl-SI" dirty="0"/>
              <a:t>Urednica otroškega in mladinskega programa na RTV Slovenija, Martina Peštaj, bo video posnetek te skladbe uvrstila v mladinski in otroški televizijski program, prav tako jo bo v svoj program RTV Slovenija uvrstila oddaja Dobro jutro. Za snemanje te skladbe bo vsaka šola prispevala 10 do 12 pevcev, ki bodo stari od 10 do 14 let. To skupno skladbo bodo snemali naslednjo pomlad, z zbiranjem </a:t>
            </a:r>
            <a:r>
              <a:rPr lang="sl-SI" dirty="0" err="1"/>
              <a:t>avdicijskih</a:t>
            </a:r>
            <a:r>
              <a:rPr lang="sl-SI" dirty="0"/>
              <a:t> posnetkov pevcev pa so pričeli že zdaj.</a:t>
            </a:r>
          </a:p>
          <a:p>
            <a:r>
              <a:rPr lang="sl-SI" u="sng" dirty="0"/>
              <a:t>Kaj moraš narediti? </a:t>
            </a:r>
            <a:r>
              <a:rPr lang="sl-SI" dirty="0"/>
              <a:t>Posnemi se pri petju svoje najljubše skladbe, lahko uporabiš mojo klavirsko spremljavo ali svojo ali kako drugače posneto, ter video posnetek do </a:t>
            </a:r>
            <a:r>
              <a:rPr lang="sl-SI" b="1" u="sng" dirty="0"/>
              <a:t>21. marca </a:t>
            </a:r>
            <a:r>
              <a:rPr lang="sl-SI" dirty="0"/>
              <a:t>pošlji na naslov:</a:t>
            </a:r>
          </a:p>
          <a:p>
            <a:r>
              <a:rPr lang="sl-SI" b="1" u="sng" dirty="0"/>
              <a:t>marta.sax7©gmail</a:t>
            </a:r>
          </a:p>
          <a:p>
            <a:r>
              <a:rPr lang="sl-SI" u="sng" dirty="0"/>
              <a:t>Torej, pogumno naprej! </a:t>
            </a:r>
            <a:r>
              <a:rPr lang="sl-SI" u="sng" dirty="0">
                <a:sym typeface="Wingdings" panose="05000000000000000000" pitchFamily="2" charset="2"/>
              </a:rPr>
              <a:t></a:t>
            </a:r>
            <a:endParaRPr lang="sl-SI" u="sng" dirty="0"/>
          </a:p>
        </p:txBody>
      </p:sp>
    </p:spTree>
    <p:extLst>
      <p:ext uri="{BB962C8B-B14F-4D97-AF65-F5344CB8AC3E}">
        <p14:creationId xmlns:p14="http://schemas.microsoft.com/office/powerpoint/2010/main" val="514161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61D124-3A63-4865-BF96-FD9815CCD05E}"/>
              </a:ext>
            </a:extLst>
          </p:cNvPr>
          <p:cNvSpPr>
            <a:spLocks noGrp="1"/>
          </p:cNvSpPr>
          <p:nvPr>
            <p:ph type="title"/>
          </p:nvPr>
        </p:nvSpPr>
        <p:spPr>
          <a:xfrm>
            <a:off x="701968" y="213065"/>
            <a:ext cx="10058400" cy="1518082"/>
          </a:xfrm>
        </p:spPr>
        <p:txBody>
          <a:bodyPr>
            <a:normAutofit fontScale="90000"/>
          </a:bodyPr>
          <a:lstStyle/>
          <a:p>
            <a:pPr algn="ctr"/>
            <a:r>
              <a:rPr lang="sl-SI" sz="3600" dirty="0">
                <a:effectLst>
                  <a:outerShdw blurRad="38100" dist="38100" dir="2700000" algn="tl">
                    <a:srgbClr val="000000">
                      <a:alpha val="43137"/>
                    </a:srgbClr>
                  </a:outerShdw>
                </a:effectLst>
              </a:rPr>
              <a:t>SO NAJLEPŠE PESMI ŽE NAPISANE</a:t>
            </a:r>
            <a:br>
              <a:rPr lang="sl-SI" dirty="0"/>
            </a:br>
            <a:br>
              <a:rPr lang="sl-SI" dirty="0"/>
            </a:br>
            <a:r>
              <a:rPr lang="sl-SI" sz="1800" b="0" i="0" dirty="0">
                <a:solidFill>
                  <a:srgbClr val="9B97A0"/>
                </a:solidFill>
                <a:effectLst/>
              </a:rPr>
              <a:t>Avtor besedila: Dušan Velkaverh</a:t>
            </a:r>
            <a:r>
              <a:rPr lang="sl-SI" sz="1800" dirty="0">
                <a:solidFill>
                  <a:srgbClr val="9B97A0"/>
                </a:solidFill>
              </a:rPr>
              <a:t>, </a:t>
            </a:r>
            <a:r>
              <a:rPr lang="sl-SI" sz="1800" b="0" i="0" dirty="0">
                <a:solidFill>
                  <a:srgbClr val="9B97A0"/>
                </a:solidFill>
                <a:effectLst/>
              </a:rPr>
              <a:t>Avtor glasbe: Tadej Hrušovar</a:t>
            </a:r>
            <a:br>
              <a:rPr lang="sl-SI" sz="1800" b="0" i="0" dirty="0">
                <a:solidFill>
                  <a:srgbClr val="9B97A0"/>
                </a:solidFill>
                <a:effectLst/>
              </a:rPr>
            </a:br>
            <a:r>
              <a:rPr lang="sl-SI" sz="1800" b="0" i="0" dirty="0">
                <a:solidFill>
                  <a:srgbClr val="9B97A0"/>
                </a:solidFill>
                <a:effectLst/>
              </a:rPr>
              <a:t>izvajalec: HAZARD</a:t>
            </a:r>
            <a:endParaRPr lang="sl-SI" sz="1800" dirty="0"/>
          </a:p>
        </p:txBody>
      </p:sp>
      <p:sp>
        <p:nvSpPr>
          <p:cNvPr id="3" name="Označba mesta besedila 2">
            <a:extLst>
              <a:ext uri="{FF2B5EF4-FFF2-40B4-BE49-F238E27FC236}">
                <a16:creationId xmlns:a16="http://schemas.microsoft.com/office/drawing/2014/main" id="{2634B724-C83B-4F5A-9340-D49AC49C568A}"/>
              </a:ext>
            </a:extLst>
          </p:cNvPr>
          <p:cNvSpPr>
            <a:spLocks noGrp="1"/>
          </p:cNvSpPr>
          <p:nvPr>
            <p:ph type="body" idx="1"/>
          </p:nvPr>
        </p:nvSpPr>
        <p:spPr>
          <a:xfrm>
            <a:off x="2574523" y="2046303"/>
            <a:ext cx="6556899" cy="4416641"/>
          </a:xfrm>
        </p:spPr>
        <p:txBody>
          <a:bodyPr>
            <a:normAutofit/>
          </a:bodyPr>
          <a:lstStyle/>
          <a:p>
            <a:r>
              <a:rPr lang="sl-SI" sz="1900" u="sng" dirty="0"/>
              <a:t>Refren:</a:t>
            </a:r>
            <a:r>
              <a:rPr lang="sl-SI" sz="1900" dirty="0"/>
              <a:t> So najlepše pesmi že napisane,</a:t>
            </a:r>
          </a:p>
          <a:p>
            <a:r>
              <a:rPr lang="sl-SI" sz="1900" dirty="0"/>
              <a:t>so se vse ljubezni že enkrat dogajale,</a:t>
            </a:r>
          </a:p>
          <a:p>
            <a:r>
              <a:rPr lang="sl-SI" sz="1900" dirty="0"/>
              <a:t>so vse sladke sanje že obstajale,</a:t>
            </a:r>
          </a:p>
          <a:p>
            <a:r>
              <a:rPr lang="sl-SI" sz="1900" dirty="0"/>
              <a:t>kam usmerjena teh časov vzgoja bo srca?</a:t>
            </a:r>
          </a:p>
          <a:p>
            <a:endParaRPr lang="sl-SI" sz="1900" dirty="0"/>
          </a:p>
          <a:p>
            <a:r>
              <a:rPr lang="sl-SI" sz="1900" dirty="0"/>
              <a:t>So najlepše pesmi že napisane,</a:t>
            </a:r>
          </a:p>
          <a:p>
            <a:r>
              <a:rPr lang="sl-SI" sz="1900" dirty="0"/>
              <a:t>vse besede nežne plehke in obrabljene,</a:t>
            </a:r>
          </a:p>
          <a:p>
            <a:r>
              <a:rPr lang="sl-SI" sz="1900" dirty="0"/>
              <a:t>so mladostne igre že pozabljene,</a:t>
            </a:r>
          </a:p>
          <a:p>
            <a:r>
              <a:rPr lang="sl-SI" sz="1900" dirty="0"/>
              <a:t>se ustavlja čas za čar, ki se prebuja v nas?</a:t>
            </a:r>
          </a:p>
        </p:txBody>
      </p:sp>
      <p:pic>
        <p:nvPicPr>
          <p:cNvPr id="4" name="So najlepše pesmi že napisane -Boštaj in Janej">
            <a:hlinkClick r:id="" action="ppaction://media"/>
            <a:extLst>
              <a:ext uri="{FF2B5EF4-FFF2-40B4-BE49-F238E27FC236}">
                <a16:creationId xmlns:a16="http://schemas.microsoft.com/office/drawing/2014/main" id="{48D30195-E916-4D82-B65A-6922C88F21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569" y="4104397"/>
            <a:ext cx="487362" cy="487362"/>
          </a:xfrm>
          <a:prstGeom prst="rect">
            <a:avLst/>
          </a:prstGeom>
        </p:spPr>
      </p:pic>
      <p:pic>
        <p:nvPicPr>
          <p:cNvPr id="6" name="So najlepše pesmi že napisane 2 - duet in kitara">
            <a:hlinkClick r:id="" action="ppaction://media"/>
            <a:extLst>
              <a:ext uri="{FF2B5EF4-FFF2-40B4-BE49-F238E27FC236}">
                <a16:creationId xmlns:a16="http://schemas.microsoft.com/office/drawing/2014/main" id="{3C4598BD-CBD9-4DC1-A8B9-0292CB191AB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990138" y="2471738"/>
            <a:ext cx="487362" cy="487362"/>
          </a:xfrm>
          <a:prstGeom prst="rect">
            <a:avLst/>
          </a:prstGeom>
        </p:spPr>
      </p:pic>
    </p:spTree>
    <p:extLst>
      <p:ext uri="{BB962C8B-B14F-4D97-AF65-F5344CB8AC3E}">
        <p14:creationId xmlns:p14="http://schemas.microsoft.com/office/powerpoint/2010/main" val="308703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4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50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6F4555F-06FE-4509-8DF7-D7EF634A2345}"/>
              </a:ext>
            </a:extLst>
          </p:cNvPr>
          <p:cNvSpPr>
            <a:spLocks noGrp="1"/>
          </p:cNvSpPr>
          <p:nvPr>
            <p:ph type="title"/>
          </p:nvPr>
        </p:nvSpPr>
        <p:spPr>
          <a:xfrm>
            <a:off x="1100831" y="390618"/>
            <a:ext cx="6241633" cy="2095130"/>
          </a:xfrm>
        </p:spPr>
        <p:txBody>
          <a:bodyPr>
            <a:normAutofit fontScale="90000"/>
          </a:bodyPr>
          <a:lstStyle/>
          <a:p>
            <a:r>
              <a:rPr lang="sl-SI" sz="3600" b="1" dirty="0"/>
              <a:t>Ko gre tvoja pot </a:t>
            </a:r>
            <a:r>
              <a:rPr lang="sl-SI" sz="3600" b="1" dirty="0" err="1"/>
              <a:t>odtod</a:t>
            </a:r>
            <a:br>
              <a:rPr lang="sl-SI" dirty="0"/>
            </a:br>
            <a:br>
              <a:rPr lang="sl-SI" dirty="0"/>
            </a:br>
            <a:r>
              <a:rPr lang="sl-SI" sz="1800" dirty="0"/>
              <a:t>glasba: </a:t>
            </a:r>
            <a:r>
              <a:rPr lang="sl-SI" sz="1800" dirty="0" err="1"/>
              <a:t>mojmir</a:t>
            </a:r>
            <a:r>
              <a:rPr lang="sl-SI" sz="1800" dirty="0"/>
              <a:t> </a:t>
            </a:r>
            <a:r>
              <a:rPr lang="sl-SI" sz="1800" dirty="0" err="1"/>
              <a:t>sepe</a:t>
            </a:r>
            <a:br>
              <a:rPr lang="sl-SI" sz="1800" dirty="0"/>
            </a:br>
            <a:r>
              <a:rPr lang="sl-SI" sz="1800" dirty="0"/>
              <a:t>besedilo: </a:t>
            </a:r>
            <a:r>
              <a:rPr lang="sl-SI" sz="1800" dirty="0" err="1"/>
              <a:t>frane</a:t>
            </a:r>
            <a:r>
              <a:rPr lang="sl-SI" sz="1800" dirty="0"/>
              <a:t> </a:t>
            </a:r>
            <a:r>
              <a:rPr lang="sl-SI" sz="1800" dirty="0" err="1"/>
              <a:t>milčinski</a:t>
            </a:r>
            <a:r>
              <a:rPr lang="sl-SI" sz="1800" dirty="0"/>
              <a:t> – ježek</a:t>
            </a:r>
            <a:br>
              <a:rPr lang="sl-SI" sz="1800" dirty="0"/>
            </a:br>
            <a:br>
              <a:rPr lang="sl-SI" sz="1800" dirty="0"/>
            </a:br>
            <a:r>
              <a:rPr lang="sl-SI" sz="1800" dirty="0">
                <a:hlinkClick r:id="rId4"/>
              </a:rPr>
              <a:t>https://www.youtube.com/watch?v=t7zjUIKdWbE</a:t>
            </a:r>
            <a:br>
              <a:rPr lang="sl-SI" sz="1800" dirty="0"/>
            </a:br>
            <a:endParaRPr lang="sl-SI" sz="1800" dirty="0"/>
          </a:p>
        </p:txBody>
      </p:sp>
      <p:pic>
        <p:nvPicPr>
          <p:cNvPr id="5" name="Ko gre tvoja pot odtod">
            <a:hlinkClick r:id="" action="ppaction://media"/>
            <a:extLst>
              <a:ext uri="{FF2B5EF4-FFF2-40B4-BE49-F238E27FC236}">
                <a16:creationId xmlns:a16="http://schemas.microsoft.com/office/drawing/2014/main" id="{8490E1ED-7424-441E-BC69-8E2CCB14A87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281266" y="1046470"/>
            <a:ext cx="487363" cy="487362"/>
          </a:xfrm>
        </p:spPr>
      </p:pic>
      <p:sp>
        <p:nvSpPr>
          <p:cNvPr id="4" name="Označba mesta besedila 3">
            <a:extLst>
              <a:ext uri="{FF2B5EF4-FFF2-40B4-BE49-F238E27FC236}">
                <a16:creationId xmlns:a16="http://schemas.microsoft.com/office/drawing/2014/main" id="{2389C6FA-3755-47B9-8634-132E9183AF31}"/>
              </a:ext>
            </a:extLst>
          </p:cNvPr>
          <p:cNvSpPr>
            <a:spLocks noGrp="1"/>
          </p:cNvSpPr>
          <p:nvPr>
            <p:ph type="body" sz="half" idx="2"/>
          </p:nvPr>
        </p:nvSpPr>
        <p:spPr>
          <a:xfrm>
            <a:off x="1074198" y="2459115"/>
            <a:ext cx="7945514" cy="4136994"/>
          </a:xfrm>
        </p:spPr>
        <p:txBody>
          <a:bodyPr>
            <a:normAutofit fontScale="92500" lnSpcReduction="10000"/>
          </a:bodyPr>
          <a:lstStyle/>
          <a:p>
            <a:r>
              <a:rPr lang="sl-SI" dirty="0"/>
              <a:t>Ko gre tvoja pot </a:t>
            </a:r>
            <a:r>
              <a:rPr lang="sl-SI" dirty="0" err="1"/>
              <a:t>odtod</a:t>
            </a:r>
            <a:r>
              <a:rPr lang="sl-SI" dirty="0"/>
              <a:t>, slovesa naj ne zmoti jok.</a:t>
            </a:r>
          </a:p>
          <a:p>
            <a:r>
              <a:rPr lang="sl-SI" dirty="0"/>
              <a:t>V zadnji kupi vina naj ne bo pelina, le opoj močan.</a:t>
            </a:r>
          </a:p>
          <a:p>
            <a:r>
              <a:rPr lang="sl-SI" dirty="0"/>
              <a:t>Ko gre tvoja pot </a:t>
            </a:r>
            <a:r>
              <a:rPr lang="sl-SI" dirty="0" err="1"/>
              <a:t>odtod</a:t>
            </a:r>
            <a:r>
              <a:rPr lang="sl-SI" dirty="0"/>
              <a:t>, slovo naj bo objem dveh rok.</a:t>
            </a:r>
          </a:p>
          <a:p>
            <a:r>
              <a:rPr lang="sl-SI" dirty="0"/>
              <a:t>Morda si kdaj na poti prideva naproti kot ljudje vsak dan.</a:t>
            </a:r>
          </a:p>
          <a:p>
            <a:endParaRPr lang="sl-SI" dirty="0"/>
          </a:p>
          <a:p>
            <a:r>
              <a:rPr lang="sl-SI" dirty="0"/>
              <a:t>Vse poti so samo sledi, ki jih srečanja ljudi puste.</a:t>
            </a:r>
          </a:p>
          <a:p>
            <a:r>
              <a:rPr lang="sl-SI" dirty="0"/>
              <a:t>Ko odroma človek zdoma, že mu drug naproti gre.</a:t>
            </a:r>
          </a:p>
          <a:p>
            <a:endParaRPr lang="sl-SI" dirty="0"/>
          </a:p>
          <a:p>
            <a:r>
              <a:rPr lang="sl-SI" dirty="0"/>
              <a:t>Ko gre tvoja pot </a:t>
            </a:r>
            <a:r>
              <a:rPr lang="sl-SI" dirty="0" err="1"/>
              <a:t>odtod</a:t>
            </a:r>
            <a:r>
              <a:rPr lang="sl-SI" dirty="0"/>
              <a:t>, slovesa naj ne zmoti jok.</a:t>
            </a:r>
          </a:p>
          <a:p>
            <a:r>
              <a:rPr lang="sl-SI" dirty="0"/>
              <a:t>Naj vse bo kakor prav je, voščiva na zdravje si in lep spomin.</a:t>
            </a:r>
          </a:p>
          <a:p>
            <a:r>
              <a:rPr lang="sl-SI" dirty="0"/>
              <a:t>Ko gre tvoja pot </a:t>
            </a:r>
            <a:r>
              <a:rPr lang="sl-SI" dirty="0" err="1"/>
              <a:t>odtod</a:t>
            </a:r>
            <a:r>
              <a:rPr lang="sl-SI" dirty="0"/>
              <a:t>, slovo naj bo objem dveh rok.</a:t>
            </a:r>
          </a:p>
          <a:p>
            <a:r>
              <a:rPr lang="sl-SI" dirty="0"/>
              <a:t>V zadnji kupi vina naj ne bo pelina, le opoj, le opoj, le opoj – le opoj močan!</a:t>
            </a:r>
          </a:p>
        </p:txBody>
      </p:sp>
    </p:spTree>
    <p:extLst>
      <p:ext uri="{BB962C8B-B14F-4D97-AF65-F5344CB8AC3E}">
        <p14:creationId xmlns:p14="http://schemas.microsoft.com/office/powerpoint/2010/main" val="36411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501C23-191F-4A63-ADD6-FFA32DB6E411}"/>
              </a:ext>
            </a:extLst>
          </p:cNvPr>
          <p:cNvSpPr>
            <a:spLocks noGrp="1"/>
          </p:cNvSpPr>
          <p:nvPr>
            <p:ph type="title"/>
          </p:nvPr>
        </p:nvSpPr>
        <p:spPr>
          <a:xfrm>
            <a:off x="2059619" y="150920"/>
            <a:ext cx="5317724" cy="878887"/>
          </a:xfrm>
        </p:spPr>
        <p:txBody>
          <a:bodyPr>
            <a:normAutofit fontScale="90000"/>
          </a:bodyPr>
          <a:lstStyle/>
          <a:p>
            <a:pPr>
              <a:lnSpc>
                <a:spcPct val="150000"/>
              </a:lnSpc>
            </a:pPr>
            <a:r>
              <a:rPr lang="sl-SI" sz="3100" b="1" dirty="0">
                <a:effectLst>
                  <a:outerShdw blurRad="38100" dist="38100" dir="2700000" algn="tl">
                    <a:srgbClr val="000000">
                      <a:alpha val="43137"/>
                    </a:srgbClr>
                  </a:outerShdw>
                </a:effectLst>
              </a:rPr>
              <a:t>ZEMLJA PLEŠE</a:t>
            </a:r>
            <a:br>
              <a:rPr lang="sl-SI" dirty="0"/>
            </a:br>
            <a:r>
              <a:rPr lang="sl-SI" sz="1400" dirty="0"/>
              <a:t>(besedilo: Gregor Strniša, glasba: Mojmir Sepe)</a:t>
            </a:r>
          </a:p>
        </p:txBody>
      </p:sp>
      <p:pic>
        <p:nvPicPr>
          <p:cNvPr id="5" name="Zemlja pleše - Martin in klavir">
            <a:hlinkClick r:id="" action="ppaction://media"/>
            <a:extLst>
              <a:ext uri="{FF2B5EF4-FFF2-40B4-BE49-F238E27FC236}">
                <a16:creationId xmlns:a16="http://schemas.microsoft.com/office/drawing/2014/main" id="{BF03710A-DC17-4BAE-B44C-7E33D6C91E1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8453654" y="1652696"/>
            <a:ext cx="487362" cy="487363"/>
          </a:xfrm>
        </p:spPr>
      </p:pic>
      <p:sp>
        <p:nvSpPr>
          <p:cNvPr id="4" name="Označba mesta besedila 3">
            <a:extLst>
              <a:ext uri="{FF2B5EF4-FFF2-40B4-BE49-F238E27FC236}">
                <a16:creationId xmlns:a16="http://schemas.microsoft.com/office/drawing/2014/main" id="{B85F04FC-A115-4D1E-9122-CBCD48EA3CD8}"/>
              </a:ext>
            </a:extLst>
          </p:cNvPr>
          <p:cNvSpPr>
            <a:spLocks noGrp="1"/>
          </p:cNvSpPr>
          <p:nvPr>
            <p:ph type="body" sz="half" idx="2"/>
          </p:nvPr>
        </p:nvSpPr>
        <p:spPr>
          <a:xfrm>
            <a:off x="2041864" y="1296140"/>
            <a:ext cx="5149049" cy="5291090"/>
          </a:xfrm>
        </p:spPr>
        <p:txBody>
          <a:bodyPr>
            <a:normAutofit fontScale="92500" lnSpcReduction="10000"/>
          </a:bodyPr>
          <a:lstStyle/>
          <a:p>
            <a:r>
              <a:rPr lang="sl-SI" dirty="0"/>
              <a:t>Sredi zvezd, noč in dan se vrti ta svet.</a:t>
            </a:r>
          </a:p>
          <a:p>
            <a:r>
              <a:rPr lang="sl-SI" dirty="0"/>
              <a:t>Zemlja pleše, tja med zvezde.</a:t>
            </a:r>
          </a:p>
          <a:p>
            <a:r>
              <a:rPr lang="sl-SI" dirty="0"/>
              <a:t>Pade sneg, pade maj, pride spet jesen.</a:t>
            </a:r>
          </a:p>
          <a:p>
            <a:r>
              <a:rPr lang="sl-SI" dirty="0"/>
              <a:t>Tisoč let že zemlja pleše.</a:t>
            </a:r>
          </a:p>
          <a:p>
            <a:endParaRPr lang="sl-SI" dirty="0"/>
          </a:p>
          <a:p>
            <a:r>
              <a:rPr lang="sl-SI" dirty="0"/>
              <a:t>Orion, saksofon, mesec, kontrabas.</a:t>
            </a:r>
          </a:p>
          <a:p>
            <a:r>
              <a:rPr lang="sl-SI" dirty="0"/>
              <a:t>Zemlja pleše, tja med zvezde.</a:t>
            </a:r>
          </a:p>
          <a:p>
            <a:r>
              <a:rPr lang="sl-SI" dirty="0"/>
              <a:t>In z njo grad, vsak oblak in vse ceste </a:t>
            </a:r>
          </a:p>
          <a:p>
            <a:r>
              <a:rPr lang="sl-SI" dirty="0"/>
              <a:t>in celo ta najin mali dom. In celo ta najin mali dom.</a:t>
            </a:r>
          </a:p>
          <a:p>
            <a:endParaRPr lang="sl-SI" dirty="0"/>
          </a:p>
          <a:p>
            <a:r>
              <a:rPr lang="sl-SI" dirty="0"/>
              <a:t>Klavirski del (zavzema celo 1. kitico – brez petja!)</a:t>
            </a:r>
          </a:p>
          <a:p>
            <a:endParaRPr lang="sl-SI" dirty="0"/>
          </a:p>
          <a:p>
            <a:r>
              <a:rPr lang="sl-SI" dirty="0"/>
              <a:t>Orion, saksofon, mesec, kontrabas.</a:t>
            </a:r>
          </a:p>
          <a:p>
            <a:r>
              <a:rPr lang="sl-SI" dirty="0"/>
              <a:t>Zemlja pleše, tja med zvezde.</a:t>
            </a:r>
          </a:p>
          <a:p>
            <a:r>
              <a:rPr lang="sl-SI" dirty="0"/>
              <a:t>In z njo grad, vsak oblak in vse ceste </a:t>
            </a:r>
          </a:p>
          <a:p>
            <a:r>
              <a:rPr lang="sl-SI" dirty="0"/>
              <a:t>in celo ta najin mali dom. In celo ta najin mali dom.</a:t>
            </a:r>
          </a:p>
          <a:p>
            <a:endParaRPr lang="sl-SI" dirty="0"/>
          </a:p>
        </p:txBody>
      </p:sp>
      <p:pic>
        <p:nvPicPr>
          <p:cNvPr id="6" name="Zemlja pleše - klavir">
            <a:hlinkClick r:id="" action="ppaction://media"/>
            <a:extLst>
              <a:ext uri="{FF2B5EF4-FFF2-40B4-BE49-F238E27FC236}">
                <a16:creationId xmlns:a16="http://schemas.microsoft.com/office/drawing/2014/main" id="{7DE98640-1036-4308-BB41-20C48903943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53127" y="3839099"/>
            <a:ext cx="487362" cy="487363"/>
          </a:xfrm>
          <a:prstGeom prst="rect">
            <a:avLst/>
          </a:prstGeom>
        </p:spPr>
      </p:pic>
    </p:spTree>
    <p:extLst>
      <p:ext uri="{BB962C8B-B14F-4D97-AF65-F5344CB8AC3E}">
        <p14:creationId xmlns:p14="http://schemas.microsoft.com/office/powerpoint/2010/main" val="276794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BE4160-CC6F-4FC2-B496-CAA065EDED2B}"/>
              </a:ext>
            </a:extLst>
          </p:cNvPr>
          <p:cNvSpPr>
            <a:spLocks noGrp="1"/>
          </p:cNvSpPr>
          <p:nvPr>
            <p:ph type="title"/>
          </p:nvPr>
        </p:nvSpPr>
        <p:spPr>
          <a:xfrm>
            <a:off x="559923" y="452760"/>
            <a:ext cx="5112907" cy="1429305"/>
          </a:xfrm>
        </p:spPr>
        <p:txBody>
          <a:bodyPr>
            <a:normAutofit/>
          </a:bodyPr>
          <a:lstStyle/>
          <a:p>
            <a:pPr algn="ctr"/>
            <a:r>
              <a:rPr lang="sl-SI" sz="2800" b="1" dirty="0">
                <a:effectLst>
                  <a:outerShdw blurRad="38100" dist="38100" dir="2700000" algn="tl">
                    <a:srgbClr val="000000">
                      <a:alpha val="43137"/>
                    </a:srgbClr>
                  </a:outerShdw>
                </a:effectLst>
              </a:rPr>
              <a:t>SLOVENSKA HIMNA</a:t>
            </a:r>
            <a:br>
              <a:rPr lang="sl-SI" sz="2800" b="1" dirty="0">
                <a:effectLst>
                  <a:outerShdw blurRad="38100" dist="38100" dir="2700000" algn="tl">
                    <a:srgbClr val="000000">
                      <a:alpha val="43137"/>
                    </a:srgbClr>
                  </a:outerShdw>
                </a:effectLst>
              </a:rPr>
            </a:br>
            <a:br>
              <a:rPr lang="sl-SI" sz="2800" dirty="0"/>
            </a:br>
            <a:r>
              <a:rPr lang="sl-SI" sz="1400" dirty="0"/>
              <a:t>(besedilo France prešeren,</a:t>
            </a:r>
            <a:br>
              <a:rPr lang="sl-SI" sz="1400" dirty="0"/>
            </a:br>
            <a:r>
              <a:rPr lang="sl-SI" sz="1400" dirty="0"/>
              <a:t>glasba: Stanko premrl)</a:t>
            </a:r>
          </a:p>
        </p:txBody>
      </p:sp>
      <p:pic>
        <p:nvPicPr>
          <p:cNvPr id="5" name="Slov. himna - 1. glas">
            <a:hlinkClick r:id="" action="ppaction://media"/>
            <a:extLst>
              <a:ext uri="{FF2B5EF4-FFF2-40B4-BE49-F238E27FC236}">
                <a16:creationId xmlns:a16="http://schemas.microsoft.com/office/drawing/2014/main" id="{7C9621C8-9231-44C6-A949-851274E2430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8"/>
          <a:stretch>
            <a:fillRect/>
          </a:stretch>
        </p:blipFill>
        <p:spPr>
          <a:xfrm>
            <a:off x="8443635" y="936193"/>
            <a:ext cx="487362" cy="487363"/>
          </a:xfrm>
        </p:spPr>
      </p:pic>
      <p:sp>
        <p:nvSpPr>
          <p:cNvPr id="4" name="Označba mesta besedila 3">
            <a:extLst>
              <a:ext uri="{FF2B5EF4-FFF2-40B4-BE49-F238E27FC236}">
                <a16:creationId xmlns:a16="http://schemas.microsoft.com/office/drawing/2014/main" id="{88562C15-BB5F-4584-96E8-2C0BBF83CB8F}"/>
              </a:ext>
            </a:extLst>
          </p:cNvPr>
          <p:cNvSpPr>
            <a:spLocks noGrp="1"/>
          </p:cNvSpPr>
          <p:nvPr>
            <p:ph type="body" sz="half" idx="2"/>
          </p:nvPr>
        </p:nvSpPr>
        <p:spPr>
          <a:xfrm>
            <a:off x="1367160" y="2130639"/>
            <a:ext cx="4935985" cy="4252405"/>
          </a:xfrm>
        </p:spPr>
        <p:txBody>
          <a:bodyPr>
            <a:normAutofit/>
          </a:bodyPr>
          <a:lstStyle/>
          <a:p>
            <a:pPr>
              <a:lnSpc>
                <a:spcPct val="150000"/>
              </a:lnSpc>
            </a:pPr>
            <a:r>
              <a:rPr lang="sl-SI" sz="2000" dirty="0"/>
              <a:t>Žive naj vsi narodi,</a:t>
            </a:r>
          </a:p>
          <a:p>
            <a:pPr>
              <a:lnSpc>
                <a:spcPct val="150000"/>
              </a:lnSpc>
            </a:pPr>
            <a:r>
              <a:rPr lang="sl-SI" sz="2000" dirty="0"/>
              <a:t>ki hrepene dočakat' dan,</a:t>
            </a:r>
          </a:p>
          <a:p>
            <a:pPr>
              <a:lnSpc>
                <a:spcPct val="150000"/>
              </a:lnSpc>
            </a:pPr>
            <a:r>
              <a:rPr lang="sl-SI" sz="2000" dirty="0"/>
              <a:t>da koder sonce hodi,</a:t>
            </a:r>
          </a:p>
          <a:p>
            <a:pPr>
              <a:lnSpc>
                <a:spcPct val="150000"/>
              </a:lnSpc>
            </a:pPr>
            <a:r>
              <a:rPr lang="sl-SI" sz="2000" dirty="0"/>
              <a:t>prepir iz sveta bo pregnan,</a:t>
            </a:r>
          </a:p>
          <a:p>
            <a:pPr>
              <a:lnSpc>
                <a:spcPct val="150000"/>
              </a:lnSpc>
            </a:pPr>
            <a:r>
              <a:rPr lang="sl-SI" sz="2000" dirty="0"/>
              <a:t>da rojak</a:t>
            </a:r>
          </a:p>
          <a:p>
            <a:pPr>
              <a:lnSpc>
                <a:spcPct val="150000"/>
              </a:lnSpc>
            </a:pPr>
            <a:r>
              <a:rPr lang="sl-SI" sz="2000" dirty="0"/>
              <a:t>prost bo vsak,</a:t>
            </a:r>
          </a:p>
          <a:p>
            <a:pPr>
              <a:lnSpc>
                <a:spcPct val="150000"/>
              </a:lnSpc>
            </a:pPr>
            <a:r>
              <a:rPr lang="sl-SI" sz="2000" dirty="0"/>
              <a:t>ne vrag, le sosed bo mejak.</a:t>
            </a:r>
          </a:p>
        </p:txBody>
      </p:sp>
      <p:pic>
        <p:nvPicPr>
          <p:cNvPr id="6" name="Slov. himna - 2. glas">
            <a:hlinkClick r:id="" action="ppaction://media"/>
            <a:extLst>
              <a:ext uri="{FF2B5EF4-FFF2-40B4-BE49-F238E27FC236}">
                <a16:creationId xmlns:a16="http://schemas.microsoft.com/office/drawing/2014/main" id="{DA180F55-042F-47F7-BDE1-9E718523632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98735" y="2747223"/>
            <a:ext cx="487363" cy="487362"/>
          </a:xfrm>
          <a:prstGeom prst="rect">
            <a:avLst/>
          </a:prstGeom>
        </p:spPr>
      </p:pic>
      <p:pic>
        <p:nvPicPr>
          <p:cNvPr id="7" name="Slov. himna - klavirska spremljava">
            <a:hlinkClick r:id="" action="ppaction://media"/>
            <a:extLst>
              <a:ext uri="{FF2B5EF4-FFF2-40B4-BE49-F238E27FC236}">
                <a16:creationId xmlns:a16="http://schemas.microsoft.com/office/drawing/2014/main" id="{53B70949-F56D-4969-B6B8-E0D9365FA3A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517493" y="4619887"/>
            <a:ext cx="487362" cy="487362"/>
          </a:xfrm>
          <a:prstGeom prst="rect">
            <a:avLst/>
          </a:prstGeom>
        </p:spPr>
      </p:pic>
    </p:spTree>
    <p:extLst>
      <p:ext uri="{BB962C8B-B14F-4D97-AF65-F5344CB8AC3E}">
        <p14:creationId xmlns:p14="http://schemas.microsoft.com/office/powerpoint/2010/main" val="295509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962"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53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8F81E0-E764-4385-84D4-A73C83DACD97}"/>
              </a:ext>
            </a:extLst>
          </p:cNvPr>
          <p:cNvSpPr>
            <a:spLocks noGrp="1"/>
          </p:cNvSpPr>
          <p:nvPr>
            <p:ph type="title"/>
          </p:nvPr>
        </p:nvSpPr>
        <p:spPr>
          <a:xfrm>
            <a:off x="825622" y="266331"/>
            <a:ext cx="5220071" cy="1260628"/>
          </a:xfrm>
        </p:spPr>
        <p:txBody>
          <a:bodyPr>
            <a:normAutofit fontScale="90000"/>
          </a:bodyPr>
          <a:lstStyle/>
          <a:p>
            <a:pPr algn="ctr">
              <a:lnSpc>
                <a:spcPct val="115000"/>
              </a:lnSpc>
              <a:spcAft>
                <a:spcPts val="800"/>
              </a:spcAft>
            </a:pPr>
            <a:r>
              <a:rPr lang="sl-SI" sz="27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t>NA VRHU NEBOTIČNIKA</a:t>
            </a:r>
            <a:br>
              <a:rPr lang="sl-SI" sz="2000" b="1" dirty="0">
                <a:ln w="6731" cap="flat" cmpd="sng" algn="ctr">
                  <a:solidFill>
                    <a:srgbClr val="FFFFFF"/>
                  </a:solidFill>
                  <a:prstDash val="solid"/>
                  <a:round/>
                </a:ln>
                <a:solidFill>
                  <a:srgbClr val="262626"/>
                </a:solidFill>
                <a:effectLst>
                  <a:outerShdw dist="38100" dir="2700000" algn="bl">
                    <a:schemeClr val="accent5"/>
                  </a:outerShdw>
                </a:effectLst>
                <a:latin typeface="Calibri" panose="020F0502020204030204" pitchFamily="34" charset="0"/>
                <a:ea typeface="Calibri" panose="020F0502020204030204" pitchFamily="34" charset="0"/>
                <a:cs typeface="Times New Roman" panose="02020603050405020304" pitchFamily="18" charset="0"/>
              </a:rPr>
            </a:br>
            <a:br>
              <a:rPr lang="sl-SI" sz="1800" dirty="0">
                <a:effectLst/>
                <a:latin typeface="Calibri" panose="020F0502020204030204" pitchFamily="34" charset="0"/>
                <a:ea typeface="Calibri" panose="020F0502020204030204" pitchFamily="34" charset="0"/>
                <a:cs typeface="Times New Roman" panose="02020603050405020304" pitchFamily="18" charset="0"/>
              </a:rPr>
            </a:br>
            <a:r>
              <a:rPr lang="sl-SI" sz="1400" dirty="0">
                <a:ln>
                  <a:noFill/>
                </a:ln>
                <a:gradFill>
                  <a:gsLst>
                    <a:gs pos="21000">
                      <a:srgbClr val="53575C"/>
                    </a:gs>
                    <a:gs pos="88000">
                      <a:srgbClr val="C5C7CA"/>
                    </a:gs>
                  </a:gsLst>
                  <a:lin ang="5400000" scaled="0"/>
                </a:gra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(besedilo: Gregor Strniša, avtor: Jure Robežnik)</a:t>
            </a:r>
            <a:br>
              <a:rPr lang="sl-SI" sz="1800" dirty="0">
                <a:effectLst/>
                <a:latin typeface="Calibri" panose="020F0502020204030204" pitchFamily="34" charset="0"/>
                <a:ea typeface="Calibri" panose="020F0502020204030204" pitchFamily="34" charset="0"/>
                <a:cs typeface="Times New Roman" panose="02020603050405020304" pitchFamily="18" charset="0"/>
              </a:rPr>
            </a:br>
            <a:endParaRPr lang="sl-SI" dirty="0"/>
          </a:p>
        </p:txBody>
      </p:sp>
      <p:pic>
        <p:nvPicPr>
          <p:cNvPr id="5" name="Na vrhu nebotičnika, klavirska spremljava">
            <a:hlinkClick r:id="" action="ppaction://media"/>
            <a:extLst>
              <a:ext uri="{FF2B5EF4-FFF2-40B4-BE49-F238E27FC236}">
                <a16:creationId xmlns:a16="http://schemas.microsoft.com/office/drawing/2014/main" id="{78FBDADE-B070-458A-A853-FB384388DC18}"/>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042400" y="3179763"/>
            <a:ext cx="487363" cy="487362"/>
          </a:xfrm>
        </p:spPr>
      </p:pic>
      <p:sp>
        <p:nvSpPr>
          <p:cNvPr id="4" name="Označba mesta besedila 3">
            <a:extLst>
              <a:ext uri="{FF2B5EF4-FFF2-40B4-BE49-F238E27FC236}">
                <a16:creationId xmlns:a16="http://schemas.microsoft.com/office/drawing/2014/main" id="{5634ADA1-AF2F-476A-A517-391440D2430D}"/>
              </a:ext>
            </a:extLst>
          </p:cNvPr>
          <p:cNvSpPr>
            <a:spLocks noGrp="1"/>
          </p:cNvSpPr>
          <p:nvPr>
            <p:ph type="body" sz="half" idx="2"/>
          </p:nvPr>
        </p:nvSpPr>
        <p:spPr>
          <a:xfrm>
            <a:off x="1012054" y="1562471"/>
            <a:ext cx="5370991" cy="4829452"/>
          </a:xfrm>
        </p:spPr>
        <p:txBody>
          <a:bodyPr>
            <a:normAutofit lnSpcReduction="10000"/>
          </a:bodyPr>
          <a:lstStyle/>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https://www.youtube.com/watch?v=XPdStXtmn3o</a:t>
            </a:r>
          </a:p>
          <a:p>
            <a:pPr>
              <a:lnSpc>
                <a:spcPct val="110000"/>
              </a:lnSpc>
              <a:spcAft>
                <a:spcPts val="800"/>
              </a:spcAft>
            </a:pPr>
            <a:endParaRPr lang="sl-S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Mala terasa, spodaj Ljubljana, pomanjšana,</a:t>
            </a: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da odnesla bi od tu bele hišice v predpasniku</a:t>
            </a: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Tukaj s te male terase, sredi Ljubljane, ta hip lahko</a:t>
            </a: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bi dosegel Krim z roko.</a:t>
            </a: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Sva šla na malo teraso, nad širno Ljubljano,</a:t>
            </a: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da najina vsa Ljubljana bi bila.</a:t>
            </a: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Na nebotičnik sva odšla, bližje sonca in modrega neba,</a:t>
            </a:r>
          </a:p>
          <a:p>
            <a:pPr>
              <a:lnSpc>
                <a:spcPct val="110000"/>
              </a:lnSpc>
              <a:spcAft>
                <a:spcPts val="800"/>
              </a:spcAft>
            </a:pPr>
            <a:r>
              <a:rPr lang="sl-SI" sz="1800" dirty="0">
                <a:effectLst/>
                <a:latin typeface="Calibri" panose="020F0502020204030204" pitchFamily="34" charset="0"/>
                <a:ea typeface="Calibri" panose="020F0502020204030204" pitchFamily="34" charset="0"/>
                <a:cs typeface="Times New Roman" panose="02020603050405020304" pitchFamily="18" charset="0"/>
              </a:rPr>
              <a:t>pozabiva, da premajhna za dva in žalostna sobica, je najina. (2x)</a:t>
            </a:r>
          </a:p>
          <a:p>
            <a:endParaRPr lang="sl-SI" dirty="0"/>
          </a:p>
        </p:txBody>
      </p:sp>
    </p:spTree>
    <p:extLst>
      <p:ext uri="{BB962C8B-B14F-4D97-AF65-F5344CB8AC3E}">
        <p14:creationId xmlns:p14="http://schemas.microsoft.com/office/powerpoint/2010/main" val="26975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zina">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229</TotalTime>
  <Words>832</Words>
  <Application>Microsoft Office PowerPoint</Application>
  <PresentationFormat>Širokozaslonsko</PresentationFormat>
  <Paragraphs>73</Paragraphs>
  <Slides>7</Slides>
  <Notes>0</Notes>
  <HiddenSlides>0</HiddenSlides>
  <MMClips>9</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7</vt:i4>
      </vt:variant>
    </vt:vector>
  </HeadingPairs>
  <TitlesOfParts>
    <vt:vector size="11" baseType="lpstr">
      <vt:lpstr>Calibri</vt:lpstr>
      <vt:lpstr>Century Gothic</vt:lpstr>
      <vt:lpstr>Wingdings 3</vt:lpstr>
      <vt:lpstr>Rezina</vt:lpstr>
      <vt:lpstr>MLADINSKI PEVSKI ZBOR</vt:lpstr>
      <vt:lpstr>PowerPointova predstavitev</vt:lpstr>
      <vt:lpstr>SO NAJLEPŠE PESMI ŽE NAPISANE  Avtor besedila: Dušan Velkaverh, Avtor glasbe: Tadej Hrušovar izvajalec: HAZARD</vt:lpstr>
      <vt:lpstr>Ko gre tvoja pot odtod  glasba: mojmir sepe besedilo: frane milčinski – ježek  https://www.youtube.com/watch?v=t7zjUIKdWbE </vt:lpstr>
      <vt:lpstr>ZEMLJA PLEŠE (besedilo: Gregor Strniša, glasba: Mojmir Sepe)</vt:lpstr>
      <vt:lpstr>SLOVENSKA HIMNA  (besedilo France prešeren, glasba: Stanko premrl)</vt:lpstr>
      <vt:lpstr>NA VRHU NEBOTIČNIKA  (besedilo: Gregor Strniša, avtor: Jure Robežnik)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OTROŠKI PEVSKI ZBOR</dc:title>
  <dc:creator>Irena Deželak</dc:creator>
  <cp:lastModifiedBy>Irena Deželak</cp:lastModifiedBy>
  <cp:revision>24</cp:revision>
  <dcterms:created xsi:type="dcterms:W3CDTF">2020-11-09T13:52:39Z</dcterms:created>
  <dcterms:modified xsi:type="dcterms:W3CDTF">2021-03-17T18:20:40Z</dcterms:modified>
</cp:coreProperties>
</file>