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1" r:id="rId4"/>
    <p:sldId id="262" r:id="rId5"/>
    <p:sldId id="263" r:id="rId6"/>
    <p:sldId id="264"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Deželak" userId="84b1731f8de56bde" providerId="LiveId" clId="{5A5AFB8E-B558-4E59-BCEE-62C59B212C9D}"/>
    <pc:docChg chg="undo custSel addSld delSld modSld">
      <pc:chgData name="Irena Deželak" userId="84b1731f8de56bde" providerId="LiveId" clId="{5A5AFB8E-B558-4E59-BCEE-62C59B212C9D}" dt="2021-03-02T12:50:31.326" v="1172" actId="14100"/>
      <pc:docMkLst>
        <pc:docMk/>
      </pc:docMkLst>
      <pc:sldChg chg="del">
        <pc:chgData name="Irena Deželak" userId="84b1731f8de56bde" providerId="LiveId" clId="{5A5AFB8E-B558-4E59-BCEE-62C59B212C9D}" dt="2021-03-02T12:33:28.779" v="0" actId="2696"/>
        <pc:sldMkLst>
          <pc:docMk/>
          <pc:sldMk cId="2468960093" sldId="257"/>
        </pc:sldMkLst>
      </pc:sldChg>
      <pc:sldChg chg="modSp mod">
        <pc:chgData name="Irena Deželak" userId="84b1731f8de56bde" providerId="LiveId" clId="{5A5AFB8E-B558-4E59-BCEE-62C59B212C9D}" dt="2021-03-02T12:42:41.904" v="1050" actId="27636"/>
        <pc:sldMkLst>
          <pc:docMk/>
          <pc:sldMk cId="514161804" sldId="258"/>
        </pc:sldMkLst>
        <pc:spChg chg="mod">
          <ac:chgData name="Irena Deželak" userId="84b1731f8de56bde" providerId="LiveId" clId="{5A5AFB8E-B558-4E59-BCEE-62C59B212C9D}" dt="2021-03-02T12:42:41.904" v="1050" actId="27636"/>
          <ac:spMkLst>
            <pc:docMk/>
            <pc:sldMk cId="514161804" sldId="258"/>
            <ac:spMk id="3" creationId="{E0D04D55-7BE0-4501-9BC3-47F86BCE0240}"/>
          </ac:spMkLst>
        </pc:spChg>
      </pc:sldChg>
      <pc:sldChg chg="addSp delSp modSp new mod modAnim">
        <pc:chgData name="Irena Deželak" userId="84b1731f8de56bde" providerId="LiveId" clId="{5A5AFB8E-B558-4E59-BCEE-62C59B212C9D}" dt="2021-03-02T12:50:31.326" v="1172" actId="14100"/>
        <pc:sldMkLst>
          <pc:docMk/>
          <pc:sldMk cId="2955098017" sldId="264"/>
        </pc:sldMkLst>
        <pc:spChg chg="mod">
          <ac:chgData name="Irena Deželak" userId="84b1731f8de56bde" providerId="LiveId" clId="{5A5AFB8E-B558-4E59-BCEE-62C59B212C9D}" dt="2021-03-02T12:46:09.568" v="1147" actId="27636"/>
          <ac:spMkLst>
            <pc:docMk/>
            <pc:sldMk cId="2955098017" sldId="264"/>
            <ac:spMk id="2" creationId="{9CBE4160-CC6F-4FC2-B496-CAA065EDED2B}"/>
          </ac:spMkLst>
        </pc:spChg>
        <pc:spChg chg="del mod">
          <ac:chgData name="Irena Deželak" userId="84b1731f8de56bde" providerId="LiveId" clId="{5A5AFB8E-B558-4E59-BCEE-62C59B212C9D}" dt="2021-03-02T12:48:29.188" v="1163"/>
          <ac:spMkLst>
            <pc:docMk/>
            <pc:sldMk cId="2955098017" sldId="264"/>
            <ac:spMk id="3" creationId="{40F6FBDB-863B-4B11-B860-4671139ACAB9}"/>
          </ac:spMkLst>
        </pc:spChg>
        <pc:spChg chg="mod">
          <ac:chgData name="Irena Deželak" userId="84b1731f8de56bde" providerId="LiveId" clId="{5A5AFB8E-B558-4E59-BCEE-62C59B212C9D}" dt="2021-03-02T12:50:31.326" v="1172" actId="14100"/>
          <ac:spMkLst>
            <pc:docMk/>
            <pc:sldMk cId="2955098017" sldId="264"/>
            <ac:spMk id="4" creationId="{88562C15-BB5F-4584-96E8-2C0BBF83CB8F}"/>
          </ac:spMkLst>
        </pc:spChg>
        <pc:picChg chg="add mod">
          <ac:chgData name="Irena Deželak" userId="84b1731f8de56bde" providerId="LiveId" clId="{5A5AFB8E-B558-4E59-BCEE-62C59B212C9D}" dt="2021-03-02T12:48:32.586" v="1164" actId="1076"/>
          <ac:picMkLst>
            <pc:docMk/>
            <pc:sldMk cId="2955098017" sldId="264"/>
            <ac:picMk id="5" creationId="{7C9621C8-9231-44C6-A949-851274E2430E}"/>
          </ac:picMkLst>
        </pc:picChg>
        <pc:picChg chg="add mod">
          <ac:chgData name="Irena Deželak" userId="84b1731f8de56bde" providerId="LiveId" clId="{5A5AFB8E-B558-4E59-BCEE-62C59B212C9D}" dt="2021-03-02T12:48:43.811" v="1166" actId="1076"/>
          <ac:picMkLst>
            <pc:docMk/>
            <pc:sldMk cId="2955098017" sldId="264"/>
            <ac:picMk id="6" creationId="{DA180F55-042F-47F7-BDE1-9E718523632F}"/>
          </ac:picMkLst>
        </pc:picChg>
        <pc:picChg chg="add mod">
          <ac:chgData name="Irena Deželak" userId="84b1731f8de56bde" providerId="LiveId" clId="{5A5AFB8E-B558-4E59-BCEE-62C59B212C9D}" dt="2021-03-02T12:48:52.076" v="1168" actId="1076"/>
          <ac:picMkLst>
            <pc:docMk/>
            <pc:sldMk cId="2955098017" sldId="264"/>
            <ac:picMk id="7" creationId="{53B70949-F56D-4969-B6B8-E0D9365FA3A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sl-SI"/>
              <a:t>Kliknite, če želite urediti slog naslova matrice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Kliknite za urejanje slogov besedila matrice</a:t>
            </a:r>
          </a:p>
        </p:txBody>
      </p:sp>
      <p:sp>
        <p:nvSpPr>
          <p:cNvPr id="3" name="Date Placeholder 2"/>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sl-SI"/>
              <a:t>Kliknite, če želite urediti slog naslova matrice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sl-SI"/>
              <a:t>Kliknite, če želite urediti slog naslova matrice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Kliknite za urejanje slogov besedila matrice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sl-SI"/>
              <a:t>Kliknite, če želite urediti slog naslova matrice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sl-SI"/>
              <a:t>Kliknite, če želite urediti slog naslova matrice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a:t>Kliknite za urejanje slogov besedila matrice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sl-SI"/>
              <a:t>Kliknite, če želite urediti slog naslova matrice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a:t>Kliknite za urejanje slogov besedila matrice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nchor="ct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sl-SI"/>
              <a:t>Kliknite, če želite urediti slog naslova matrice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a:t>Kliknite, če želite urediti slog naslova matrice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sl-SI"/>
              <a:t>Kliknite, če želite urediti slog naslova matrice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sl-SI"/>
              <a:t>Kliknite, če želite urediti slog naslova matrice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3/2/2021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1.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hyperlink" Target="https://www.youtube.com/watch?v=t7zjUIKdWbE" TargetMode="External"/></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slideLayout" Target="../slideLayouts/slideLayout8.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7.m4a"/><Relationship Id="rId7"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audio"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1FC4160-E06D-408A-B20B-84ACFC503B8F}"/>
              </a:ext>
            </a:extLst>
          </p:cNvPr>
          <p:cNvSpPr>
            <a:spLocks noGrp="1"/>
          </p:cNvSpPr>
          <p:nvPr>
            <p:ph type="ctrTitle"/>
          </p:nvPr>
        </p:nvSpPr>
        <p:spPr>
          <a:xfrm>
            <a:off x="684212" y="685799"/>
            <a:ext cx="8001000" cy="1844337"/>
          </a:xfrm>
        </p:spPr>
        <p:txBody>
          <a:bodyPr>
            <a:normAutofit/>
          </a:bodyPr>
          <a:lstStyle/>
          <a:p>
            <a:r>
              <a:rPr lang="sl-SI" sz="5400" dirty="0"/>
              <a:t>MLADINSKI PEVSKI ZBOR</a:t>
            </a:r>
          </a:p>
        </p:txBody>
      </p:sp>
    </p:spTree>
    <p:extLst>
      <p:ext uri="{BB962C8B-B14F-4D97-AF65-F5344CB8AC3E}">
        <p14:creationId xmlns:p14="http://schemas.microsoft.com/office/powerpoint/2010/main" val="164100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E0D04D55-7BE0-4501-9BC3-47F86BCE0240}"/>
              </a:ext>
            </a:extLst>
          </p:cNvPr>
          <p:cNvSpPr>
            <a:spLocks noGrp="1"/>
          </p:cNvSpPr>
          <p:nvPr>
            <p:ph type="body" idx="1"/>
          </p:nvPr>
        </p:nvSpPr>
        <p:spPr>
          <a:xfrm>
            <a:off x="684213" y="443883"/>
            <a:ext cx="9391942" cy="5770485"/>
          </a:xfrm>
        </p:spPr>
        <p:txBody>
          <a:bodyPr>
            <a:normAutofit/>
          </a:bodyPr>
          <a:lstStyle/>
          <a:p>
            <a:r>
              <a:rPr lang="sl-SI" dirty="0"/>
              <a:t>DRAGE PEVKE, DRAGI PEVCI!</a:t>
            </a:r>
          </a:p>
          <a:p>
            <a:endParaRPr lang="sl-SI" dirty="0"/>
          </a:p>
          <a:p>
            <a:r>
              <a:rPr lang="sl-SI" dirty="0"/>
              <a:t>Končno bomo začeli vaje, vendar ne v šolo, ampak preko MS </a:t>
            </a:r>
            <a:r>
              <a:rPr lang="sl-SI" dirty="0" err="1"/>
              <a:t>Teams</a:t>
            </a:r>
            <a:r>
              <a:rPr lang="sl-SI" dirty="0"/>
              <a:t>, kjer vam bom kazala razgibalne, dihalne in </a:t>
            </a:r>
            <a:r>
              <a:rPr lang="sl-SI" dirty="0" err="1"/>
              <a:t>upevalne</a:t>
            </a:r>
            <a:r>
              <a:rPr lang="sl-SI" dirty="0"/>
              <a:t> vaje, vi pa boste ponavljali za menoj. Učenje pesmi na daljavo ne gre, zato vam bom na spletno stran šole še vedno pripravljala gradivo. Če bo kdo želel individualne vaje, se bomo dogovorili za termin.</a:t>
            </a:r>
          </a:p>
          <a:p>
            <a:r>
              <a:rPr lang="sl-SI" dirty="0"/>
              <a:t>Zaenkrat velja, da se vidimo (in slišimo) </a:t>
            </a:r>
            <a:r>
              <a:rPr lang="sl-SI" b="1" u="sng" dirty="0"/>
              <a:t>ob sredah od 14.00 – 14.45. </a:t>
            </a:r>
            <a:r>
              <a:rPr lang="sl-SI" dirty="0"/>
              <a:t>Vabilo dobite na svojem koledarju.</a:t>
            </a:r>
          </a:p>
          <a:p>
            <a:r>
              <a:rPr lang="sl-SI" dirty="0"/>
              <a:t>Še vedno se učimo pesmi </a:t>
            </a:r>
            <a:r>
              <a:rPr lang="sl-SI" b="1" i="1" dirty="0"/>
              <a:t>Ko gre tvoja pot </a:t>
            </a:r>
            <a:r>
              <a:rPr lang="sl-SI" b="1" i="1" dirty="0" err="1"/>
              <a:t>odtod</a:t>
            </a:r>
            <a:r>
              <a:rPr lang="sl-SI" b="1" i="1" dirty="0"/>
              <a:t>,</a:t>
            </a:r>
            <a:r>
              <a:rPr lang="sl-SI" dirty="0"/>
              <a:t> </a:t>
            </a:r>
            <a:r>
              <a:rPr lang="sl-SI" b="1" i="1" dirty="0"/>
              <a:t>Zemlja pleše </a:t>
            </a:r>
            <a:r>
              <a:rPr lang="sl-SI" dirty="0"/>
              <a:t>in refren </a:t>
            </a:r>
            <a:r>
              <a:rPr lang="sl-SI" b="1" i="1" dirty="0"/>
              <a:t>So najlepše pesmi že napisane. </a:t>
            </a:r>
            <a:r>
              <a:rPr lang="sl-SI" i="1" dirty="0"/>
              <a:t>Če želite, se lahko o</a:t>
            </a:r>
            <a:r>
              <a:rPr lang="sl-SI" dirty="0"/>
              <a:t>b klavirski spremljavi posnamete in svoj posnetek pošljete na moj e-naslov: irena.dezelak©guest.arnes.si</a:t>
            </a:r>
          </a:p>
          <a:p>
            <a:r>
              <a:rPr lang="sl-SI" dirty="0"/>
              <a:t>V tem tednu pa dodajam novo – staro nalogo, in sicer </a:t>
            </a:r>
            <a:r>
              <a:rPr lang="sl-SI" b="1" dirty="0"/>
              <a:t>Slovensko himno</a:t>
            </a:r>
            <a:r>
              <a:rPr lang="sl-SI" dirty="0"/>
              <a:t>. Tisti, ki pri zboru pojete 1. glas, se boste učili po Martinovem petju, tisti, ki pojete 2. glas, se boste učili po </a:t>
            </a:r>
            <a:r>
              <a:rPr lang="sl-SI" dirty="0" err="1"/>
              <a:t>Ulinem</a:t>
            </a:r>
            <a:r>
              <a:rPr lang="sl-SI" dirty="0"/>
              <a:t> petju (klik na ikono). Skratka – uživajte ob petju!</a:t>
            </a:r>
          </a:p>
          <a:p>
            <a:r>
              <a:rPr lang="sl-SI" dirty="0"/>
              <a:t>Objem,</a:t>
            </a:r>
          </a:p>
          <a:p>
            <a:r>
              <a:rPr lang="sl-SI" dirty="0"/>
              <a:t>učiteljica Irena</a:t>
            </a:r>
          </a:p>
        </p:txBody>
      </p:sp>
    </p:spTree>
    <p:extLst>
      <p:ext uri="{BB962C8B-B14F-4D97-AF65-F5344CB8AC3E}">
        <p14:creationId xmlns:p14="http://schemas.microsoft.com/office/powerpoint/2010/main" val="514161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61D124-3A63-4865-BF96-FD9815CCD05E}"/>
              </a:ext>
            </a:extLst>
          </p:cNvPr>
          <p:cNvSpPr>
            <a:spLocks noGrp="1"/>
          </p:cNvSpPr>
          <p:nvPr>
            <p:ph type="title"/>
          </p:nvPr>
        </p:nvSpPr>
        <p:spPr>
          <a:xfrm>
            <a:off x="701968" y="399495"/>
            <a:ext cx="10058400" cy="1331651"/>
          </a:xfrm>
        </p:spPr>
        <p:txBody>
          <a:bodyPr>
            <a:normAutofit/>
          </a:bodyPr>
          <a:lstStyle/>
          <a:p>
            <a:pPr algn="ctr"/>
            <a:r>
              <a:rPr lang="sl-SI" sz="3600" dirty="0">
                <a:effectLst>
                  <a:outerShdw blurRad="38100" dist="38100" dir="2700000" algn="tl">
                    <a:srgbClr val="000000">
                      <a:alpha val="43137"/>
                    </a:srgbClr>
                  </a:outerShdw>
                </a:effectLst>
              </a:rPr>
              <a:t>SO NAJLEPŠE PESMI ŽE NAPISANE</a:t>
            </a:r>
            <a:br>
              <a:rPr lang="sl-SI" dirty="0"/>
            </a:br>
            <a:r>
              <a:rPr lang="sl-SI" sz="1800" b="0" i="0" dirty="0">
                <a:solidFill>
                  <a:srgbClr val="9B97A0"/>
                </a:solidFill>
                <a:effectLst/>
              </a:rPr>
              <a:t>Avtor besedila: Dušan Velkaverh</a:t>
            </a:r>
            <a:r>
              <a:rPr lang="sl-SI" sz="1800" dirty="0">
                <a:solidFill>
                  <a:srgbClr val="9B97A0"/>
                </a:solidFill>
              </a:rPr>
              <a:t>, </a:t>
            </a:r>
            <a:r>
              <a:rPr lang="sl-SI" sz="1800" b="0" i="0" dirty="0">
                <a:solidFill>
                  <a:srgbClr val="9B97A0"/>
                </a:solidFill>
                <a:effectLst/>
              </a:rPr>
              <a:t>Avtor glasbe: Tadej Hrušovar</a:t>
            </a:r>
            <a:br>
              <a:rPr lang="sl-SI" sz="1800" b="0" i="0" dirty="0">
                <a:solidFill>
                  <a:srgbClr val="9B97A0"/>
                </a:solidFill>
                <a:effectLst/>
              </a:rPr>
            </a:br>
            <a:r>
              <a:rPr lang="sl-SI" sz="1800" b="0" i="0" dirty="0">
                <a:solidFill>
                  <a:srgbClr val="9B97A0"/>
                </a:solidFill>
                <a:effectLst/>
              </a:rPr>
              <a:t>izvajalec: HAZARD</a:t>
            </a:r>
            <a:endParaRPr lang="sl-SI" sz="1800" dirty="0"/>
          </a:p>
        </p:txBody>
      </p:sp>
      <p:sp>
        <p:nvSpPr>
          <p:cNvPr id="3" name="Označba mesta besedila 2">
            <a:extLst>
              <a:ext uri="{FF2B5EF4-FFF2-40B4-BE49-F238E27FC236}">
                <a16:creationId xmlns:a16="http://schemas.microsoft.com/office/drawing/2014/main" id="{2634B724-C83B-4F5A-9340-D49AC49C568A}"/>
              </a:ext>
            </a:extLst>
          </p:cNvPr>
          <p:cNvSpPr>
            <a:spLocks noGrp="1"/>
          </p:cNvSpPr>
          <p:nvPr>
            <p:ph type="body" idx="1"/>
          </p:nvPr>
        </p:nvSpPr>
        <p:spPr>
          <a:xfrm>
            <a:off x="2574523" y="2046303"/>
            <a:ext cx="6556899" cy="4811697"/>
          </a:xfrm>
        </p:spPr>
        <p:txBody>
          <a:bodyPr>
            <a:normAutofit/>
          </a:bodyPr>
          <a:lstStyle/>
          <a:p>
            <a:r>
              <a:rPr lang="sl-SI" sz="1900" u="sng" dirty="0"/>
              <a:t>Refren:</a:t>
            </a:r>
            <a:r>
              <a:rPr lang="sl-SI" sz="1900" dirty="0"/>
              <a:t> So najlepše pesmi že napisane,</a:t>
            </a:r>
          </a:p>
          <a:p>
            <a:r>
              <a:rPr lang="sl-SI" sz="1900" dirty="0"/>
              <a:t>so se vse ljubezni že enkrat dogajale,</a:t>
            </a:r>
          </a:p>
          <a:p>
            <a:r>
              <a:rPr lang="sl-SI" sz="1900" dirty="0"/>
              <a:t>so vse sladke sanje že obstajale,</a:t>
            </a:r>
          </a:p>
          <a:p>
            <a:r>
              <a:rPr lang="sl-SI" sz="1900" dirty="0"/>
              <a:t>kam usmerjena teh časov vzgoja bo srca?</a:t>
            </a:r>
          </a:p>
          <a:p>
            <a:endParaRPr lang="sl-SI" sz="1900" dirty="0"/>
          </a:p>
          <a:p>
            <a:r>
              <a:rPr lang="sl-SI" sz="1900" dirty="0"/>
              <a:t>So najlepše pesmi že napisane,</a:t>
            </a:r>
          </a:p>
          <a:p>
            <a:r>
              <a:rPr lang="sl-SI" sz="1900" dirty="0"/>
              <a:t>vse besede nežne plehke in obrabljene,</a:t>
            </a:r>
          </a:p>
          <a:p>
            <a:r>
              <a:rPr lang="sl-SI" sz="1900" dirty="0"/>
              <a:t>so mladostne igre že pozabljene,</a:t>
            </a:r>
          </a:p>
          <a:p>
            <a:r>
              <a:rPr lang="sl-SI" sz="1900" dirty="0"/>
              <a:t>se ustavlja čas za čar, ki se prebuja v nas?</a:t>
            </a:r>
          </a:p>
        </p:txBody>
      </p:sp>
      <p:pic>
        <p:nvPicPr>
          <p:cNvPr id="4" name="So najlepše pesmi že napisane -Boštaj in Janej">
            <a:hlinkClick r:id="" action="ppaction://media"/>
            <a:extLst>
              <a:ext uri="{FF2B5EF4-FFF2-40B4-BE49-F238E27FC236}">
                <a16:creationId xmlns:a16="http://schemas.microsoft.com/office/drawing/2014/main" id="{48D30195-E916-4D82-B65A-6922C88F21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569" y="4104397"/>
            <a:ext cx="487362" cy="487362"/>
          </a:xfrm>
          <a:prstGeom prst="rect">
            <a:avLst/>
          </a:prstGeom>
        </p:spPr>
      </p:pic>
      <p:pic>
        <p:nvPicPr>
          <p:cNvPr id="6" name="So najlepše pesmi že napisane 2 - duet in kitara">
            <a:hlinkClick r:id="" action="ppaction://media"/>
            <a:extLst>
              <a:ext uri="{FF2B5EF4-FFF2-40B4-BE49-F238E27FC236}">
                <a16:creationId xmlns:a16="http://schemas.microsoft.com/office/drawing/2014/main" id="{3C4598BD-CBD9-4DC1-A8B9-0292CB191AB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990138" y="2471738"/>
            <a:ext cx="487362" cy="487362"/>
          </a:xfrm>
          <a:prstGeom prst="rect">
            <a:avLst/>
          </a:prstGeom>
        </p:spPr>
      </p:pic>
    </p:spTree>
    <p:extLst>
      <p:ext uri="{BB962C8B-B14F-4D97-AF65-F5344CB8AC3E}">
        <p14:creationId xmlns:p14="http://schemas.microsoft.com/office/powerpoint/2010/main" val="308703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4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5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F4555F-06FE-4509-8DF7-D7EF634A2345}"/>
              </a:ext>
            </a:extLst>
          </p:cNvPr>
          <p:cNvSpPr>
            <a:spLocks noGrp="1"/>
          </p:cNvSpPr>
          <p:nvPr>
            <p:ph type="title"/>
          </p:nvPr>
        </p:nvSpPr>
        <p:spPr>
          <a:xfrm>
            <a:off x="1100831" y="390618"/>
            <a:ext cx="6241633" cy="2095130"/>
          </a:xfrm>
        </p:spPr>
        <p:txBody>
          <a:bodyPr>
            <a:normAutofit fontScale="90000"/>
          </a:bodyPr>
          <a:lstStyle/>
          <a:p>
            <a:r>
              <a:rPr lang="sl-SI" sz="3600" b="1" dirty="0"/>
              <a:t>Ko gre tvoja pot </a:t>
            </a:r>
            <a:r>
              <a:rPr lang="sl-SI" sz="3600" b="1" dirty="0" err="1"/>
              <a:t>odtod</a:t>
            </a:r>
            <a:br>
              <a:rPr lang="sl-SI" dirty="0"/>
            </a:br>
            <a:br>
              <a:rPr lang="sl-SI" dirty="0"/>
            </a:br>
            <a:r>
              <a:rPr lang="sl-SI" sz="1800" dirty="0"/>
              <a:t>glasba: </a:t>
            </a:r>
            <a:r>
              <a:rPr lang="sl-SI" sz="1800" dirty="0" err="1"/>
              <a:t>mojmir</a:t>
            </a:r>
            <a:r>
              <a:rPr lang="sl-SI" sz="1800" dirty="0"/>
              <a:t> </a:t>
            </a:r>
            <a:r>
              <a:rPr lang="sl-SI" sz="1800" dirty="0" err="1"/>
              <a:t>sepe</a:t>
            </a:r>
            <a:br>
              <a:rPr lang="sl-SI" sz="1800" dirty="0"/>
            </a:br>
            <a:r>
              <a:rPr lang="sl-SI" sz="1800" dirty="0"/>
              <a:t>besedilo: </a:t>
            </a:r>
            <a:r>
              <a:rPr lang="sl-SI" sz="1800" dirty="0" err="1"/>
              <a:t>frane</a:t>
            </a:r>
            <a:r>
              <a:rPr lang="sl-SI" sz="1800" dirty="0"/>
              <a:t> </a:t>
            </a:r>
            <a:r>
              <a:rPr lang="sl-SI" sz="1800" dirty="0" err="1"/>
              <a:t>milčinski</a:t>
            </a:r>
            <a:r>
              <a:rPr lang="sl-SI" sz="1800" dirty="0"/>
              <a:t> – ježek</a:t>
            </a:r>
            <a:br>
              <a:rPr lang="sl-SI" sz="1800" dirty="0"/>
            </a:br>
            <a:br>
              <a:rPr lang="sl-SI" sz="1800" dirty="0"/>
            </a:br>
            <a:r>
              <a:rPr lang="sl-SI" sz="1800" dirty="0">
                <a:hlinkClick r:id="rId4"/>
              </a:rPr>
              <a:t>https://www.youtube.com/watch?v=t7zjUIKdWbE</a:t>
            </a:r>
            <a:br>
              <a:rPr lang="sl-SI" sz="1800" dirty="0"/>
            </a:br>
            <a:endParaRPr lang="sl-SI" sz="1800" dirty="0"/>
          </a:p>
        </p:txBody>
      </p:sp>
      <p:pic>
        <p:nvPicPr>
          <p:cNvPr id="5" name="Ko gre tvoja pot odtod">
            <a:hlinkClick r:id="" action="ppaction://media"/>
            <a:extLst>
              <a:ext uri="{FF2B5EF4-FFF2-40B4-BE49-F238E27FC236}">
                <a16:creationId xmlns:a16="http://schemas.microsoft.com/office/drawing/2014/main" id="{8490E1ED-7424-441E-BC69-8E2CCB14A87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281266" y="1046470"/>
            <a:ext cx="487363" cy="487362"/>
          </a:xfrm>
        </p:spPr>
      </p:pic>
      <p:sp>
        <p:nvSpPr>
          <p:cNvPr id="4" name="Označba mesta besedila 3">
            <a:extLst>
              <a:ext uri="{FF2B5EF4-FFF2-40B4-BE49-F238E27FC236}">
                <a16:creationId xmlns:a16="http://schemas.microsoft.com/office/drawing/2014/main" id="{2389C6FA-3755-47B9-8634-132E9183AF31}"/>
              </a:ext>
            </a:extLst>
          </p:cNvPr>
          <p:cNvSpPr>
            <a:spLocks noGrp="1"/>
          </p:cNvSpPr>
          <p:nvPr>
            <p:ph type="body" sz="half" idx="2"/>
          </p:nvPr>
        </p:nvSpPr>
        <p:spPr>
          <a:xfrm>
            <a:off x="1074198" y="2459115"/>
            <a:ext cx="7945514" cy="4136994"/>
          </a:xfrm>
        </p:spPr>
        <p:txBody>
          <a:bodyPr>
            <a:normAutofit fontScale="92500" lnSpcReduction="10000"/>
          </a:bodyPr>
          <a:lstStyle/>
          <a:p>
            <a:r>
              <a:rPr lang="sl-SI" dirty="0"/>
              <a:t>Ko gre tvoja pot </a:t>
            </a:r>
            <a:r>
              <a:rPr lang="sl-SI" dirty="0" err="1"/>
              <a:t>odtod</a:t>
            </a:r>
            <a:r>
              <a:rPr lang="sl-SI" dirty="0"/>
              <a:t>, slovesa naj ne zmoti jok.</a:t>
            </a:r>
          </a:p>
          <a:p>
            <a:r>
              <a:rPr lang="sl-SI" dirty="0"/>
              <a:t>V zadnji kupi vina naj ne bo pelina, le opoj močan.</a:t>
            </a:r>
          </a:p>
          <a:p>
            <a:r>
              <a:rPr lang="sl-SI" dirty="0"/>
              <a:t>Ko gre tvoja pot </a:t>
            </a:r>
            <a:r>
              <a:rPr lang="sl-SI" dirty="0" err="1"/>
              <a:t>odtod</a:t>
            </a:r>
            <a:r>
              <a:rPr lang="sl-SI" dirty="0"/>
              <a:t>, slovo naj bo objem dveh rok.</a:t>
            </a:r>
          </a:p>
          <a:p>
            <a:r>
              <a:rPr lang="sl-SI" dirty="0"/>
              <a:t>Morda si kdaj na poti prideva naproti kot ljudje vsak dan.</a:t>
            </a:r>
          </a:p>
          <a:p>
            <a:endParaRPr lang="sl-SI" dirty="0"/>
          </a:p>
          <a:p>
            <a:r>
              <a:rPr lang="sl-SI" dirty="0"/>
              <a:t>Vse poti so samo sledi, ki jih srečanja ljudi puste.</a:t>
            </a:r>
          </a:p>
          <a:p>
            <a:r>
              <a:rPr lang="sl-SI" dirty="0"/>
              <a:t>Ko odroma človek zdoma, že mu drug naproti gre.</a:t>
            </a:r>
          </a:p>
          <a:p>
            <a:endParaRPr lang="sl-SI" dirty="0"/>
          </a:p>
          <a:p>
            <a:r>
              <a:rPr lang="sl-SI" dirty="0"/>
              <a:t>Ko gre tvoja pot </a:t>
            </a:r>
            <a:r>
              <a:rPr lang="sl-SI" dirty="0" err="1"/>
              <a:t>odtod</a:t>
            </a:r>
            <a:r>
              <a:rPr lang="sl-SI" dirty="0"/>
              <a:t>, slovesa naj ne zmoti jok.</a:t>
            </a:r>
          </a:p>
          <a:p>
            <a:r>
              <a:rPr lang="sl-SI" dirty="0"/>
              <a:t>Naj vse bo kakor prav je, voščiva na zdravje si in lep spomin.</a:t>
            </a:r>
          </a:p>
          <a:p>
            <a:r>
              <a:rPr lang="sl-SI" dirty="0"/>
              <a:t>Ko gre tvoja pot </a:t>
            </a:r>
            <a:r>
              <a:rPr lang="sl-SI" dirty="0" err="1"/>
              <a:t>odtod</a:t>
            </a:r>
            <a:r>
              <a:rPr lang="sl-SI" dirty="0"/>
              <a:t>, slovo naj bo objem dveh rok.</a:t>
            </a:r>
          </a:p>
          <a:p>
            <a:r>
              <a:rPr lang="sl-SI" dirty="0"/>
              <a:t>V zadnji kupi vina naj ne bo pelina, le opoj, le opoj, le opoj – le opoj močan!</a:t>
            </a:r>
          </a:p>
        </p:txBody>
      </p:sp>
    </p:spTree>
    <p:extLst>
      <p:ext uri="{BB962C8B-B14F-4D97-AF65-F5344CB8AC3E}">
        <p14:creationId xmlns:p14="http://schemas.microsoft.com/office/powerpoint/2010/main" val="36411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501C23-191F-4A63-ADD6-FFA32DB6E411}"/>
              </a:ext>
            </a:extLst>
          </p:cNvPr>
          <p:cNvSpPr>
            <a:spLocks noGrp="1"/>
          </p:cNvSpPr>
          <p:nvPr>
            <p:ph type="title"/>
          </p:nvPr>
        </p:nvSpPr>
        <p:spPr>
          <a:xfrm>
            <a:off x="2059619" y="150920"/>
            <a:ext cx="5317724" cy="878887"/>
          </a:xfrm>
        </p:spPr>
        <p:txBody>
          <a:bodyPr>
            <a:normAutofit fontScale="90000"/>
          </a:bodyPr>
          <a:lstStyle/>
          <a:p>
            <a:pPr>
              <a:lnSpc>
                <a:spcPct val="150000"/>
              </a:lnSpc>
            </a:pPr>
            <a:r>
              <a:rPr lang="sl-SI" sz="3100" b="1" dirty="0">
                <a:effectLst>
                  <a:outerShdw blurRad="38100" dist="38100" dir="2700000" algn="tl">
                    <a:srgbClr val="000000">
                      <a:alpha val="43137"/>
                    </a:srgbClr>
                  </a:outerShdw>
                </a:effectLst>
              </a:rPr>
              <a:t>ZEMLJA PLEŠE</a:t>
            </a:r>
            <a:br>
              <a:rPr lang="sl-SI" dirty="0"/>
            </a:br>
            <a:r>
              <a:rPr lang="sl-SI" sz="1400" dirty="0"/>
              <a:t>(besedilo: Gregor Strniša, glasba: Mojmir Sepe)</a:t>
            </a:r>
          </a:p>
        </p:txBody>
      </p:sp>
      <p:pic>
        <p:nvPicPr>
          <p:cNvPr id="5" name="Zemlja pleše - Martin in klavir">
            <a:hlinkClick r:id="" action="ppaction://media"/>
            <a:extLst>
              <a:ext uri="{FF2B5EF4-FFF2-40B4-BE49-F238E27FC236}">
                <a16:creationId xmlns:a16="http://schemas.microsoft.com/office/drawing/2014/main" id="{BF03710A-DC17-4BAE-B44C-7E33D6C91E1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8453654" y="1652696"/>
            <a:ext cx="487362" cy="487363"/>
          </a:xfrm>
        </p:spPr>
      </p:pic>
      <p:sp>
        <p:nvSpPr>
          <p:cNvPr id="4" name="Označba mesta besedila 3">
            <a:extLst>
              <a:ext uri="{FF2B5EF4-FFF2-40B4-BE49-F238E27FC236}">
                <a16:creationId xmlns:a16="http://schemas.microsoft.com/office/drawing/2014/main" id="{B85F04FC-A115-4D1E-9122-CBCD48EA3CD8}"/>
              </a:ext>
            </a:extLst>
          </p:cNvPr>
          <p:cNvSpPr>
            <a:spLocks noGrp="1"/>
          </p:cNvSpPr>
          <p:nvPr>
            <p:ph type="body" sz="half" idx="2"/>
          </p:nvPr>
        </p:nvSpPr>
        <p:spPr>
          <a:xfrm>
            <a:off x="2041864" y="1296140"/>
            <a:ext cx="5149049" cy="5291090"/>
          </a:xfrm>
        </p:spPr>
        <p:txBody>
          <a:bodyPr>
            <a:normAutofit fontScale="92500" lnSpcReduction="10000"/>
          </a:bodyPr>
          <a:lstStyle/>
          <a:p>
            <a:r>
              <a:rPr lang="sl-SI" dirty="0"/>
              <a:t>Sredi zvezd, noč in dan se vrti ta svet.</a:t>
            </a:r>
          </a:p>
          <a:p>
            <a:r>
              <a:rPr lang="sl-SI" dirty="0"/>
              <a:t>Zemlja pleše, tja med zvezde.</a:t>
            </a:r>
          </a:p>
          <a:p>
            <a:r>
              <a:rPr lang="sl-SI" dirty="0"/>
              <a:t>Pade sneg, pade maj, pride spet jesen.</a:t>
            </a:r>
          </a:p>
          <a:p>
            <a:r>
              <a:rPr lang="sl-SI" dirty="0"/>
              <a:t>Tisoč let že zemlja pleše.</a:t>
            </a:r>
          </a:p>
          <a:p>
            <a:endParaRPr lang="sl-SI" dirty="0"/>
          </a:p>
          <a:p>
            <a:r>
              <a:rPr lang="sl-SI" dirty="0"/>
              <a:t>Orion, saksofon, mesec, kontrabas.</a:t>
            </a:r>
          </a:p>
          <a:p>
            <a:r>
              <a:rPr lang="sl-SI" dirty="0"/>
              <a:t>Zemlja pleše, tja med zvezde.</a:t>
            </a:r>
          </a:p>
          <a:p>
            <a:r>
              <a:rPr lang="sl-SI" dirty="0"/>
              <a:t>In z njo grad, vsak oblak in vse ceste </a:t>
            </a:r>
          </a:p>
          <a:p>
            <a:r>
              <a:rPr lang="sl-SI" dirty="0"/>
              <a:t>in celo ta najin mali dom. In celo ta najin mali dom.</a:t>
            </a:r>
          </a:p>
          <a:p>
            <a:endParaRPr lang="sl-SI" dirty="0"/>
          </a:p>
          <a:p>
            <a:r>
              <a:rPr lang="sl-SI" dirty="0"/>
              <a:t>Klavirski del (zavzema celo 1. kitico – brez petja!)</a:t>
            </a:r>
          </a:p>
          <a:p>
            <a:endParaRPr lang="sl-SI" dirty="0"/>
          </a:p>
          <a:p>
            <a:r>
              <a:rPr lang="sl-SI" dirty="0"/>
              <a:t>Orion, saksofon, mesec, kontrabas.</a:t>
            </a:r>
          </a:p>
          <a:p>
            <a:r>
              <a:rPr lang="sl-SI" dirty="0"/>
              <a:t>Zemlja pleše, tja med zvezde.</a:t>
            </a:r>
          </a:p>
          <a:p>
            <a:r>
              <a:rPr lang="sl-SI" dirty="0"/>
              <a:t>In z njo grad, vsak oblak in vse ceste </a:t>
            </a:r>
          </a:p>
          <a:p>
            <a:r>
              <a:rPr lang="sl-SI" dirty="0"/>
              <a:t>in celo ta najin mali dom. In celo ta najin mali dom.</a:t>
            </a:r>
          </a:p>
          <a:p>
            <a:endParaRPr lang="sl-SI" dirty="0"/>
          </a:p>
        </p:txBody>
      </p:sp>
      <p:pic>
        <p:nvPicPr>
          <p:cNvPr id="6" name="Zemlja pleše - klavir">
            <a:hlinkClick r:id="" action="ppaction://media"/>
            <a:extLst>
              <a:ext uri="{FF2B5EF4-FFF2-40B4-BE49-F238E27FC236}">
                <a16:creationId xmlns:a16="http://schemas.microsoft.com/office/drawing/2014/main" id="{7DE98640-1036-4308-BB41-20C48903943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53127" y="3839099"/>
            <a:ext cx="487362" cy="487363"/>
          </a:xfrm>
          <a:prstGeom prst="rect">
            <a:avLst/>
          </a:prstGeom>
        </p:spPr>
      </p:pic>
    </p:spTree>
    <p:extLst>
      <p:ext uri="{BB962C8B-B14F-4D97-AF65-F5344CB8AC3E}">
        <p14:creationId xmlns:p14="http://schemas.microsoft.com/office/powerpoint/2010/main" val="276794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BE4160-CC6F-4FC2-B496-CAA065EDED2B}"/>
              </a:ext>
            </a:extLst>
          </p:cNvPr>
          <p:cNvSpPr>
            <a:spLocks noGrp="1"/>
          </p:cNvSpPr>
          <p:nvPr>
            <p:ph type="title"/>
          </p:nvPr>
        </p:nvSpPr>
        <p:spPr>
          <a:xfrm>
            <a:off x="559923" y="452760"/>
            <a:ext cx="5112907" cy="1429305"/>
          </a:xfrm>
        </p:spPr>
        <p:txBody>
          <a:bodyPr>
            <a:normAutofit/>
          </a:bodyPr>
          <a:lstStyle/>
          <a:p>
            <a:pPr algn="ctr"/>
            <a:r>
              <a:rPr lang="sl-SI" sz="2800" b="1" dirty="0">
                <a:effectLst>
                  <a:outerShdw blurRad="38100" dist="38100" dir="2700000" algn="tl">
                    <a:srgbClr val="000000">
                      <a:alpha val="43137"/>
                    </a:srgbClr>
                  </a:outerShdw>
                </a:effectLst>
              </a:rPr>
              <a:t>SLOVENSKA HIMNA</a:t>
            </a:r>
            <a:br>
              <a:rPr lang="sl-SI" sz="2800" b="1" dirty="0">
                <a:effectLst>
                  <a:outerShdw blurRad="38100" dist="38100" dir="2700000" algn="tl">
                    <a:srgbClr val="000000">
                      <a:alpha val="43137"/>
                    </a:srgbClr>
                  </a:outerShdw>
                </a:effectLst>
              </a:rPr>
            </a:br>
            <a:br>
              <a:rPr lang="sl-SI" sz="2800" dirty="0"/>
            </a:br>
            <a:r>
              <a:rPr lang="sl-SI" sz="1400" dirty="0"/>
              <a:t>(besedilo France prešeren,</a:t>
            </a:r>
            <a:br>
              <a:rPr lang="sl-SI" sz="1400" dirty="0"/>
            </a:br>
            <a:r>
              <a:rPr lang="sl-SI" sz="1400" dirty="0"/>
              <a:t>glasba: Stanko premrl)</a:t>
            </a:r>
          </a:p>
        </p:txBody>
      </p:sp>
      <p:pic>
        <p:nvPicPr>
          <p:cNvPr id="5" name="Slov. himna - 1. glas">
            <a:hlinkClick r:id="" action="ppaction://media"/>
            <a:extLst>
              <a:ext uri="{FF2B5EF4-FFF2-40B4-BE49-F238E27FC236}">
                <a16:creationId xmlns:a16="http://schemas.microsoft.com/office/drawing/2014/main" id="{7C9621C8-9231-44C6-A949-851274E2430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8"/>
          <a:stretch>
            <a:fillRect/>
          </a:stretch>
        </p:blipFill>
        <p:spPr>
          <a:xfrm>
            <a:off x="8443635" y="936193"/>
            <a:ext cx="487362" cy="487363"/>
          </a:xfrm>
        </p:spPr>
      </p:pic>
      <p:sp>
        <p:nvSpPr>
          <p:cNvPr id="4" name="Označba mesta besedila 3">
            <a:extLst>
              <a:ext uri="{FF2B5EF4-FFF2-40B4-BE49-F238E27FC236}">
                <a16:creationId xmlns:a16="http://schemas.microsoft.com/office/drawing/2014/main" id="{88562C15-BB5F-4584-96E8-2C0BBF83CB8F}"/>
              </a:ext>
            </a:extLst>
          </p:cNvPr>
          <p:cNvSpPr>
            <a:spLocks noGrp="1"/>
          </p:cNvSpPr>
          <p:nvPr>
            <p:ph type="body" sz="half" idx="2"/>
          </p:nvPr>
        </p:nvSpPr>
        <p:spPr>
          <a:xfrm>
            <a:off x="1367160" y="2130639"/>
            <a:ext cx="4935985" cy="4252405"/>
          </a:xfrm>
        </p:spPr>
        <p:txBody>
          <a:bodyPr>
            <a:normAutofit/>
          </a:bodyPr>
          <a:lstStyle/>
          <a:p>
            <a:pPr>
              <a:lnSpc>
                <a:spcPct val="150000"/>
              </a:lnSpc>
            </a:pPr>
            <a:r>
              <a:rPr lang="sl-SI" sz="2000" dirty="0"/>
              <a:t>Žive naj vsi narodi,</a:t>
            </a:r>
          </a:p>
          <a:p>
            <a:pPr>
              <a:lnSpc>
                <a:spcPct val="150000"/>
              </a:lnSpc>
            </a:pPr>
            <a:r>
              <a:rPr lang="sl-SI" sz="2000" dirty="0"/>
              <a:t>ki hrepene dočakat' dan,</a:t>
            </a:r>
          </a:p>
          <a:p>
            <a:pPr>
              <a:lnSpc>
                <a:spcPct val="150000"/>
              </a:lnSpc>
            </a:pPr>
            <a:r>
              <a:rPr lang="sl-SI" sz="2000" dirty="0"/>
              <a:t>da koder sonce hodi,</a:t>
            </a:r>
          </a:p>
          <a:p>
            <a:pPr>
              <a:lnSpc>
                <a:spcPct val="150000"/>
              </a:lnSpc>
            </a:pPr>
            <a:r>
              <a:rPr lang="sl-SI" sz="2000" dirty="0"/>
              <a:t>prepir iz sveta bo pregnan,</a:t>
            </a:r>
          </a:p>
          <a:p>
            <a:pPr>
              <a:lnSpc>
                <a:spcPct val="150000"/>
              </a:lnSpc>
            </a:pPr>
            <a:r>
              <a:rPr lang="sl-SI" sz="2000" dirty="0"/>
              <a:t>da rojak</a:t>
            </a:r>
          </a:p>
          <a:p>
            <a:pPr>
              <a:lnSpc>
                <a:spcPct val="150000"/>
              </a:lnSpc>
            </a:pPr>
            <a:r>
              <a:rPr lang="sl-SI" sz="2000" dirty="0"/>
              <a:t>prost bo vsak,</a:t>
            </a:r>
          </a:p>
          <a:p>
            <a:pPr>
              <a:lnSpc>
                <a:spcPct val="150000"/>
              </a:lnSpc>
            </a:pPr>
            <a:r>
              <a:rPr lang="sl-SI" sz="2000" dirty="0"/>
              <a:t>ne vrag, le sosed bo mejak.</a:t>
            </a:r>
          </a:p>
        </p:txBody>
      </p:sp>
      <p:pic>
        <p:nvPicPr>
          <p:cNvPr id="6" name="Slov. himna - 2. glas">
            <a:hlinkClick r:id="" action="ppaction://media"/>
            <a:extLst>
              <a:ext uri="{FF2B5EF4-FFF2-40B4-BE49-F238E27FC236}">
                <a16:creationId xmlns:a16="http://schemas.microsoft.com/office/drawing/2014/main" id="{DA180F55-042F-47F7-BDE1-9E718523632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98735" y="2747223"/>
            <a:ext cx="487363" cy="487362"/>
          </a:xfrm>
          <a:prstGeom prst="rect">
            <a:avLst/>
          </a:prstGeom>
        </p:spPr>
      </p:pic>
      <p:pic>
        <p:nvPicPr>
          <p:cNvPr id="7" name="Slov. himna - klavirska spremljava">
            <a:hlinkClick r:id="" action="ppaction://media"/>
            <a:extLst>
              <a:ext uri="{FF2B5EF4-FFF2-40B4-BE49-F238E27FC236}">
                <a16:creationId xmlns:a16="http://schemas.microsoft.com/office/drawing/2014/main" id="{53B70949-F56D-4969-B6B8-E0D9365FA3A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517493" y="4619887"/>
            <a:ext cx="487362" cy="487362"/>
          </a:xfrm>
          <a:prstGeom prst="rect">
            <a:avLst/>
          </a:prstGeom>
        </p:spPr>
      </p:pic>
    </p:spTree>
    <p:extLst>
      <p:ext uri="{BB962C8B-B14F-4D97-AF65-F5344CB8AC3E}">
        <p14:creationId xmlns:p14="http://schemas.microsoft.com/office/powerpoint/2010/main" val="29550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96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3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Rezina">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168</TotalTime>
  <Words>646</Words>
  <Application>Microsoft Office PowerPoint</Application>
  <PresentationFormat>Širokozaslonsko</PresentationFormat>
  <Paragraphs>57</Paragraphs>
  <Slides>6</Slides>
  <Notes>0</Notes>
  <HiddenSlides>0</HiddenSlides>
  <MMClips>8</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6</vt:i4>
      </vt:variant>
    </vt:vector>
  </HeadingPairs>
  <TitlesOfParts>
    <vt:vector size="10" baseType="lpstr">
      <vt:lpstr>Arial</vt:lpstr>
      <vt:lpstr>Century Gothic</vt:lpstr>
      <vt:lpstr>Wingdings 3</vt:lpstr>
      <vt:lpstr>Rezina</vt:lpstr>
      <vt:lpstr>MLADINSKI PEVSKI ZBOR</vt:lpstr>
      <vt:lpstr>PowerPointova predstavitev</vt:lpstr>
      <vt:lpstr>SO NAJLEPŠE PESMI ŽE NAPISANE Avtor besedila: Dušan Velkaverh, Avtor glasbe: Tadej Hrušovar izvajalec: HAZARD</vt:lpstr>
      <vt:lpstr>Ko gre tvoja pot odtod  glasba: mojmir sepe besedilo: frane milčinski – ježek  https://www.youtube.com/watch?v=t7zjUIKdWbE </vt:lpstr>
      <vt:lpstr>ZEMLJA PLEŠE (besedilo: Gregor Strniša, glasba: Mojmir Sepe)</vt:lpstr>
      <vt:lpstr>SLOVENSKA HIMNA  (besedilo France prešeren, glasba: Stanko premrl)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OTROŠKI PEVSKI ZBOR</dc:title>
  <dc:creator>Irena Deželak</dc:creator>
  <cp:lastModifiedBy>Irena Deželak</cp:lastModifiedBy>
  <cp:revision>20</cp:revision>
  <dcterms:created xsi:type="dcterms:W3CDTF">2020-11-09T13:52:39Z</dcterms:created>
  <dcterms:modified xsi:type="dcterms:W3CDTF">2021-03-02T12:50:36Z</dcterms:modified>
</cp:coreProperties>
</file>