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a Deželak" userId="84b1731f8de56bde" providerId="LiveId" clId="{F9EF4187-45A1-4DAD-AC15-1114C5EC441A}"/>
    <pc:docChg chg="undo custSel addSld delSld modSld">
      <pc:chgData name="Irena Deželak" userId="84b1731f8de56bde" providerId="LiveId" clId="{F9EF4187-45A1-4DAD-AC15-1114C5EC441A}" dt="2021-02-10T11:38:05.114" v="439" actId="14100"/>
      <pc:docMkLst>
        <pc:docMk/>
      </pc:docMkLst>
      <pc:sldChg chg="modSp mod">
        <pc:chgData name="Irena Deželak" userId="84b1731f8de56bde" providerId="LiveId" clId="{F9EF4187-45A1-4DAD-AC15-1114C5EC441A}" dt="2021-02-10T11:29:19.277" v="357" actId="20577"/>
        <pc:sldMkLst>
          <pc:docMk/>
          <pc:sldMk cId="514161804" sldId="258"/>
        </pc:sldMkLst>
        <pc:spChg chg="mod">
          <ac:chgData name="Irena Deželak" userId="84b1731f8de56bde" providerId="LiveId" clId="{F9EF4187-45A1-4DAD-AC15-1114C5EC441A}" dt="2021-02-10T11:29:19.277" v="357" actId="20577"/>
          <ac:spMkLst>
            <pc:docMk/>
            <pc:sldMk cId="514161804" sldId="258"/>
            <ac:spMk id="3" creationId="{E0D04D55-7BE0-4501-9BC3-47F86BCE0240}"/>
          </ac:spMkLst>
        </pc:spChg>
      </pc:sldChg>
      <pc:sldChg chg="modSp mod">
        <pc:chgData name="Irena Deželak" userId="84b1731f8de56bde" providerId="LiveId" clId="{F9EF4187-45A1-4DAD-AC15-1114C5EC441A}" dt="2021-02-10T11:36:46.603" v="435" actId="27636"/>
        <pc:sldMkLst>
          <pc:docMk/>
          <pc:sldMk cId="3087035921" sldId="261"/>
        </pc:sldMkLst>
        <pc:spChg chg="mod">
          <ac:chgData name="Irena Deželak" userId="84b1731f8de56bde" providerId="LiveId" clId="{F9EF4187-45A1-4DAD-AC15-1114C5EC441A}" dt="2021-02-10T11:36:46.603" v="435" actId="27636"/>
          <ac:spMkLst>
            <pc:docMk/>
            <pc:sldMk cId="3087035921" sldId="261"/>
            <ac:spMk id="2" creationId="{BA61D124-3A63-4865-BF96-FD9815CCD05E}"/>
          </ac:spMkLst>
        </pc:spChg>
        <pc:spChg chg="mod">
          <ac:chgData name="Irena Deželak" userId="84b1731f8de56bde" providerId="LiveId" clId="{F9EF4187-45A1-4DAD-AC15-1114C5EC441A}" dt="2021-02-10T11:36:22.918" v="432" actId="27636"/>
          <ac:spMkLst>
            <pc:docMk/>
            <pc:sldMk cId="3087035921" sldId="261"/>
            <ac:spMk id="3" creationId="{2634B724-C83B-4F5A-9340-D49AC49C568A}"/>
          </ac:spMkLst>
        </pc:spChg>
      </pc:sldChg>
      <pc:sldChg chg="new del">
        <pc:chgData name="Irena Deželak" userId="84b1731f8de56bde" providerId="LiveId" clId="{F9EF4187-45A1-4DAD-AC15-1114C5EC441A}" dt="2021-02-10T11:29:48.014" v="359" actId="680"/>
        <pc:sldMkLst>
          <pc:docMk/>
          <pc:sldMk cId="500908881" sldId="263"/>
        </pc:sldMkLst>
      </pc:sldChg>
      <pc:sldChg chg="addSp delSp modSp new mod modAnim">
        <pc:chgData name="Irena Deželak" userId="84b1731f8de56bde" providerId="LiveId" clId="{F9EF4187-45A1-4DAD-AC15-1114C5EC441A}" dt="2021-02-10T11:38:05.114" v="439" actId="14100"/>
        <pc:sldMkLst>
          <pc:docMk/>
          <pc:sldMk cId="2767940928" sldId="263"/>
        </pc:sldMkLst>
        <pc:spChg chg="mod">
          <ac:chgData name="Irena Deželak" userId="84b1731f8de56bde" providerId="LiveId" clId="{F9EF4187-45A1-4DAD-AC15-1114C5EC441A}" dt="2021-02-10T11:38:05.114" v="439" actId="14100"/>
          <ac:spMkLst>
            <pc:docMk/>
            <pc:sldMk cId="2767940928" sldId="263"/>
            <ac:spMk id="2" creationId="{D7501C23-191F-4A63-ADD6-FFA32DB6E411}"/>
          </ac:spMkLst>
        </pc:spChg>
        <pc:spChg chg="del mod">
          <ac:chgData name="Irena Deželak" userId="84b1731f8de56bde" providerId="LiveId" clId="{F9EF4187-45A1-4DAD-AC15-1114C5EC441A}" dt="2021-02-10T11:35:13.065" v="423"/>
          <ac:spMkLst>
            <pc:docMk/>
            <pc:sldMk cId="2767940928" sldId="263"/>
            <ac:spMk id="3" creationId="{23F84FE2-18EE-4FD6-9A83-9292A555F370}"/>
          </ac:spMkLst>
        </pc:spChg>
        <pc:spChg chg="mod">
          <ac:chgData name="Irena Deželak" userId="84b1731f8de56bde" providerId="LiveId" clId="{F9EF4187-45A1-4DAD-AC15-1114C5EC441A}" dt="2021-02-10T11:37:59.053" v="438" actId="14100"/>
          <ac:spMkLst>
            <pc:docMk/>
            <pc:sldMk cId="2767940928" sldId="263"/>
            <ac:spMk id="4" creationId="{B85F04FC-A115-4D1E-9122-CBCD48EA3CD8}"/>
          </ac:spMkLst>
        </pc:spChg>
        <pc:picChg chg="add mod">
          <ac:chgData name="Irena Deželak" userId="84b1731f8de56bde" providerId="LiveId" clId="{F9EF4187-45A1-4DAD-AC15-1114C5EC441A}" dt="2021-02-10T11:35:54.275" v="427" actId="1076"/>
          <ac:picMkLst>
            <pc:docMk/>
            <pc:sldMk cId="2767940928" sldId="263"/>
            <ac:picMk id="5" creationId="{BF03710A-DC17-4BAE-B44C-7E33D6C91E11}"/>
          </ac:picMkLst>
        </pc:picChg>
        <pc:picChg chg="add mod">
          <ac:chgData name="Irena Deželak" userId="84b1731f8de56bde" providerId="LiveId" clId="{F9EF4187-45A1-4DAD-AC15-1114C5EC441A}" dt="2021-02-10T11:35:56.473" v="428" actId="1076"/>
          <ac:picMkLst>
            <pc:docMk/>
            <pc:sldMk cId="2767940928" sldId="263"/>
            <ac:picMk id="6" creationId="{7DE98640-1036-4308-BB41-20C48903943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Date Placeholder 2"/>
          <p:cNvSpPr>
            <a:spLocks noGrp="1"/>
          </p:cNvSpPr>
          <p:nvPr>
            <p:ph type="dt" sz="half" idx="10"/>
          </p:nvPr>
        </p:nvSpPr>
        <p:spPr/>
        <p:txBody>
          <a:bodyPr/>
          <a:lstStyle/>
          <a:p>
            <a:fld id="{B61BEF0D-F0BB-DE4B-95CE-6DB70DBA9567}" type="datetimeFigureOut">
              <a:rPr lang="en-US" dirty="0"/>
              <a:pPr/>
              <a:t>2/10/2021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l-SI"/>
              <a:t>Kliknite, če želite urediti slog naslova matrice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l-SI"/>
              <a:t>Kliknite, če želite urediti slog naslova matrice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l-SI"/>
              <a:t>Kliknite, če želite urediti slog naslova matrice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l-SI"/>
              <a:t>Kliknite, če želite urediti slog naslova matrice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l-SI"/>
              <a:t>Kliknite za urejanje slogov besedila matrice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l-SI"/>
              <a:t>Kliknite, če želite urediti slog naslova matrice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l-SI"/>
              <a:t>Kliknite za urejanje slogov besedila matrice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nchor="ct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l-SI"/>
              <a:t>Kliknite, če želite urediti slog naslova matrice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l-SI"/>
              <a:t>Kliknite, če želite urediti slog naslova matrice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l-SI"/>
              <a:t>Kliknite, če želite urediti slog naslova matrice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2/10/2021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akademijazaglas.si/spletna-ucilnica/blog/vaja-za-rame-in-prsni-kos" TargetMode="External"/><Relationship Id="rId2" Type="http://schemas.openxmlformats.org/officeDocument/2006/relationships/hyperlink" Target="https://akademijazaglas.si/spletna-ucilnica/blog/pravilno-dihanje-dober-pevski-instrument" TargetMode="External"/><Relationship Id="rId1" Type="http://schemas.openxmlformats.org/officeDocument/2006/relationships/slideLayout" Target="../slideLayouts/slideLayout2.xml"/><Relationship Id="rId4" Type="http://schemas.openxmlformats.org/officeDocument/2006/relationships/hyperlink" Target="https://www.youtube.com/watch?v=by8Bp8kVe6c"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0NO57EhYfZI&amp;app=desktop"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nvpkl5iUp-8"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hyperlink" Target="https://www.youtube.com/watch?v=t7zjUIKdWbE" TargetMode="External"/></Relationships>
</file>

<file path=ppt/slides/_rels/slide8.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slideLayout" Target="../slideLayouts/slideLayout8.xml"/><Relationship Id="rId4" Type="http://schemas.openxmlformats.org/officeDocument/2006/relationships/audio" Target="../media/media3.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1FC4160-E06D-408A-B20B-84ACFC503B8F}"/>
              </a:ext>
            </a:extLst>
          </p:cNvPr>
          <p:cNvSpPr>
            <a:spLocks noGrp="1"/>
          </p:cNvSpPr>
          <p:nvPr>
            <p:ph type="ctrTitle"/>
          </p:nvPr>
        </p:nvSpPr>
        <p:spPr>
          <a:xfrm>
            <a:off x="684212" y="685799"/>
            <a:ext cx="8001000" cy="1844337"/>
          </a:xfrm>
        </p:spPr>
        <p:txBody>
          <a:bodyPr>
            <a:normAutofit/>
          </a:bodyPr>
          <a:lstStyle/>
          <a:p>
            <a:r>
              <a:rPr lang="sl-SI" sz="5400" dirty="0"/>
              <a:t>MLADINSKI PEVSKI ZBOR</a:t>
            </a:r>
          </a:p>
        </p:txBody>
      </p:sp>
    </p:spTree>
    <p:extLst>
      <p:ext uri="{BB962C8B-B14F-4D97-AF65-F5344CB8AC3E}">
        <p14:creationId xmlns:p14="http://schemas.microsoft.com/office/powerpoint/2010/main" val="164100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EFF946-5B3C-47DE-A1F0-C0DB1A829A45}"/>
              </a:ext>
            </a:extLst>
          </p:cNvPr>
          <p:cNvSpPr>
            <a:spLocks noGrp="1"/>
          </p:cNvSpPr>
          <p:nvPr>
            <p:ph type="title"/>
          </p:nvPr>
        </p:nvSpPr>
        <p:spPr>
          <a:xfrm>
            <a:off x="1132534" y="692459"/>
            <a:ext cx="9144001" cy="2878584"/>
          </a:xfrm>
        </p:spPr>
        <p:txBody>
          <a:bodyPr>
            <a:normAutofit fontScale="90000"/>
          </a:bodyPr>
          <a:lstStyle/>
          <a:p>
            <a:pPr algn="l"/>
            <a:r>
              <a:rPr lang="sl-SI" b="0" i="0" dirty="0">
                <a:solidFill>
                  <a:srgbClr val="FFFFFF"/>
                </a:solidFill>
                <a:effectLst/>
                <a:latin typeface="Helvetica Neue"/>
              </a:rPr>
              <a:t>Petje zmanjšuje stres in krepi naš imunski sistem. Petje nas sprošča, druži in povezuje. Pa še hormoni sreče se sproščajo.</a:t>
            </a:r>
            <a:br>
              <a:rPr lang="sl-SI" b="0" i="0" dirty="0">
                <a:solidFill>
                  <a:srgbClr val="FFFFFF"/>
                </a:solidFill>
                <a:effectLst/>
                <a:latin typeface="Helvetica Neue"/>
              </a:rPr>
            </a:br>
            <a:r>
              <a:rPr lang="sl-SI" b="0" i="0" dirty="0">
                <a:solidFill>
                  <a:srgbClr val="F7941E"/>
                </a:solidFill>
                <a:effectLst/>
                <a:latin typeface="Caveat"/>
              </a:rPr>
              <a:t>Petje je zakon!</a:t>
            </a:r>
            <a:br>
              <a:rPr lang="sl-SI" dirty="0"/>
            </a:br>
            <a:endParaRPr lang="sl-SI" dirty="0"/>
          </a:p>
        </p:txBody>
      </p:sp>
    </p:spTree>
    <p:extLst>
      <p:ext uri="{BB962C8B-B14F-4D97-AF65-F5344CB8AC3E}">
        <p14:creationId xmlns:p14="http://schemas.microsoft.com/office/powerpoint/2010/main" val="2468960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E0D04D55-7BE0-4501-9BC3-47F86BCE0240}"/>
              </a:ext>
            </a:extLst>
          </p:cNvPr>
          <p:cNvSpPr>
            <a:spLocks noGrp="1"/>
          </p:cNvSpPr>
          <p:nvPr>
            <p:ph type="body" idx="1"/>
          </p:nvPr>
        </p:nvSpPr>
        <p:spPr>
          <a:xfrm>
            <a:off x="684213" y="443883"/>
            <a:ext cx="8371010" cy="5770485"/>
          </a:xfrm>
        </p:spPr>
        <p:txBody>
          <a:bodyPr>
            <a:normAutofit/>
          </a:bodyPr>
          <a:lstStyle/>
          <a:p>
            <a:r>
              <a:rPr lang="sl-SI" dirty="0"/>
              <a:t>DRAGE PEVKE, DRAGI PEVCI!</a:t>
            </a:r>
          </a:p>
          <a:p>
            <a:endParaRPr lang="sl-SI" dirty="0"/>
          </a:p>
          <a:p>
            <a:r>
              <a:rPr lang="sl-SI" dirty="0"/>
              <a:t>Nadaljujemo z delom na daljavo, zato sem vam dodala novo gradivo oz. nov izziv.</a:t>
            </a:r>
          </a:p>
          <a:p>
            <a:r>
              <a:rPr lang="sl-SI" dirty="0"/>
              <a:t>Upam, da ste se do danes naučili refrena pesmi </a:t>
            </a:r>
            <a:r>
              <a:rPr lang="sl-SI" i="1" dirty="0"/>
              <a:t>Šuštarski most in</a:t>
            </a:r>
            <a:r>
              <a:rPr lang="sl-SI" dirty="0"/>
              <a:t> </a:t>
            </a:r>
            <a:r>
              <a:rPr lang="sl-SI" i="1" dirty="0"/>
              <a:t>So najlepše pesmi že napisane ter</a:t>
            </a:r>
            <a:r>
              <a:rPr lang="sl-SI" dirty="0"/>
              <a:t> pesem </a:t>
            </a:r>
            <a:r>
              <a:rPr lang="sl-SI" i="1" dirty="0"/>
              <a:t>Ko gre tvoja pot </a:t>
            </a:r>
            <a:r>
              <a:rPr lang="sl-SI" i="1" dirty="0" err="1"/>
              <a:t>odtod</a:t>
            </a:r>
            <a:r>
              <a:rPr lang="sl-SI" dirty="0"/>
              <a:t>. </a:t>
            </a:r>
          </a:p>
          <a:p>
            <a:r>
              <a:rPr lang="sl-SI" dirty="0"/>
              <a:t>Vaša nova naloga pa je podobna kot prejšnja. Tokrat gre za pesem </a:t>
            </a:r>
            <a:r>
              <a:rPr lang="sl-SI" b="1" i="1" dirty="0"/>
              <a:t>Zemlja pleše</a:t>
            </a:r>
            <a:r>
              <a:rPr lang="sl-SI" dirty="0"/>
              <a:t>. Dobro jo</a:t>
            </a:r>
            <a:r>
              <a:rPr lang="sl-SI" b="1" dirty="0"/>
              <a:t> </a:t>
            </a:r>
            <a:r>
              <a:rPr lang="sl-SI" dirty="0"/>
              <a:t>poslušate v izvedbi našega pevca Martina, se naučite se besedilo ter jo pojte ob klavirski spremljavi (ikona zvočnika na desni strani). Ko boste imeli občutek, da znate pesem dobro zapeti, se posnemite na svoj telefon (svoj vokal in klavirsko spremljavo). Pošljete mi na moj e-naslov: irena.dezelak©guest.arnes.si</a:t>
            </a:r>
          </a:p>
          <a:p>
            <a:r>
              <a:rPr lang="sl-SI" dirty="0"/>
              <a:t>Želim vam, da ob učenju pesmi uživate! </a:t>
            </a:r>
          </a:p>
          <a:p>
            <a:r>
              <a:rPr lang="sl-SI" dirty="0"/>
              <a:t>Objem,</a:t>
            </a:r>
          </a:p>
          <a:p>
            <a:r>
              <a:rPr lang="sl-SI" dirty="0"/>
              <a:t>učiteljica Irena</a:t>
            </a:r>
          </a:p>
        </p:txBody>
      </p:sp>
    </p:spTree>
    <p:extLst>
      <p:ext uri="{BB962C8B-B14F-4D97-AF65-F5344CB8AC3E}">
        <p14:creationId xmlns:p14="http://schemas.microsoft.com/office/powerpoint/2010/main" val="514161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3D988CCD-281C-41A6-8A82-90485012F8AB}"/>
              </a:ext>
            </a:extLst>
          </p:cNvPr>
          <p:cNvSpPr>
            <a:spLocks noGrp="1"/>
          </p:cNvSpPr>
          <p:nvPr>
            <p:ph idx="1"/>
          </p:nvPr>
        </p:nvSpPr>
        <p:spPr>
          <a:xfrm>
            <a:off x="684212" y="488272"/>
            <a:ext cx="8557442" cy="5513034"/>
          </a:xfrm>
        </p:spPr>
        <p:txBody>
          <a:bodyPr>
            <a:normAutofit/>
          </a:bodyPr>
          <a:lstStyle/>
          <a:p>
            <a:pPr marL="0" indent="0">
              <a:lnSpc>
                <a:spcPct val="107000"/>
              </a:lnSpc>
              <a:spcAft>
                <a:spcPts val="800"/>
              </a:spcAft>
              <a:buNone/>
            </a:pPr>
            <a:r>
              <a:rPr lang="sl-SI" sz="1800" dirty="0">
                <a:effectLst/>
                <a:latin typeface="Calibri" panose="020F0502020204030204" pitchFamily="34" charset="0"/>
                <a:ea typeface="Calibri" panose="020F0502020204030204" pitchFamily="34" charset="0"/>
                <a:cs typeface="Times New Roman" panose="02020603050405020304" pitchFamily="18" charset="0"/>
              </a:rPr>
              <a:t>Pri kliku na linke moraš pritisniti in držati tipko ‚ctrl‘, da se pokaže dlan, ter hkrati pritisniti levo tipko na miški</a:t>
            </a:r>
          </a:p>
          <a:p>
            <a:pPr marL="0" indent="0">
              <a:lnSpc>
                <a:spcPct val="107000"/>
              </a:lnSpc>
              <a:spcAft>
                <a:spcPts val="800"/>
              </a:spcAft>
              <a:buNone/>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dirty="0">
                <a:effectLst/>
                <a:latin typeface="Calibri" panose="020F0502020204030204" pitchFamily="34" charset="0"/>
                <a:ea typeface="Calibri" panose="020F0502020204030204" pitchFamily="34" charset="0"/>
                <a:cs typeface="Times New Roman" panose="02020603050405020304" pitchFamily="18" charset="0"/>
              </a:rPr>
              <a:t>DIHALNE VAJE</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https://akademijazaglas.si/spletna-ucilnica/blog/pravilno-dihanje-dober-pevski-instrument</a:t>
            </a:r>
            <a:endParaRPr lang="sl-SI"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1800" b="1" dirty="0">
                <a:effectLst/>
                <a:latin typeface="Calibri" panose="020F0502020204030204" pitchFamily="34" charset="0"/>
                <a:ea typeface="Calibri" panose="020F0502020204030204" pitchFamily="34" charset="0"/>
                <a:cs typeface="Times New Roman" panose="02020603050405020304" pitchFamily="18" charset="0"/>
              </a:rPr>
              <a:t>VAJE ZA RAMENA IN PRSNI KOŠ</a:t>
            </a: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https://akademijazaglas.si/spletna-ucilnica/blog/vaja-za-rame-in-prsni-kos</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1800" b="1" dirty="0">
                <a:effectLst/>
                <a:latin typeface="Calibri" panose="020F0502020204030204" pitchFamily="34" charset="0"/>
                <a:ea typeface="Calibri" panose="020F0502020204030204" pitchFamily="34" charset="0"/>
                <a:cs typeface="Times New Roman" panose="02020603050405020304" pitchFamily="18" charset="0"/>
              </a:rPr>
              <a:t>UPEVALNE VAJE</a:t>
            </a: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https://www.youtube.com/watch?v=by8Bp8kVe6c</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Tree>
    <p:extLst>
      <p:ext uri="{BB962C8B-B14F-4D97-AF65-F5344CB8AC3E}">
        <p14:creationId xmlns:p14="http://schemas.microsoft.com/office/powerpoint/2010/main" val="3211478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9FB445D-8D80-4185-ADF7-CBDB8ED51063}"/>
              </a:ext>
            </a:extLst>
          </p:cNvPr>
          <p:cNvSpPr>
            <a:spLocks noGrp="1"/>
          </p:cNvSpPr>
          <p:nvPr>
            <p:ph type="title"/>
          </p:nvPr>
        </p:nvSpPr>
        <p:spPr>
          <a:xfrm>
            <a:off x="630946" y="266330"/>
            <a:ext cx="10058400" cy="850036"/>
          </a:xfrm>
        </p:spPr>
        <p:txBody>
          <a:bodyPr/>
          <a:lstStyle/>
          <a:p>
            <a:r>
              <a:rPr lang="sl-SI" dirty="0"/>
              <a:t>ČEZ ŠUŠTARSKI MOST</a:t>
            </a:r>
          </a:p>
        </p:txBody>
      </p:sp>
      <p:sp>
        <p:nvSpPr>
          <p:cNvPr id="3" name="Označba mesta besedila 2">
            <a:extLst>
              <a:ext uri="{FF2B5EF4-FFF2-40B4-BE49-F238E27FC236}">
                <a16:creationId xmlns:a16="http://schemas.microsoft.com/office/drawing/2014/main" id="{E4477F54-9808-48FB-9F4A-33334CFED956}"/>
              </a:ext>
            </a:extLst>
          </p:cNvPr>
          <p:cNvSpPr>
            <a:spLocks noGrp="1"/>
          </p:cNvSpPr>
          <p:nvPr>
            <p:ph type="body" idx="1"/>
          </p:nvPr>
        </p:nvSpPr>
        <p:spPr>
          <a:xfrm>
            <a:off x="684211" y="1065320"/>
            <a:ext cx="9196636" cy="5486401"/>
          </a:xfrm>
        </p:spPr>
        <p:txBody>
          <a:bodyPr>
            <a:normAutofit fontScale="47500" lnSpcReduction="20000"/>
          </a:bodyPr>
          <a:lstStyle/>
          <a:p>
            <a:endParaRPr lang="sl-SI" b="0" i="0" u="sng" dirty="0">
              <a:solidFill>
                <a:srgbClr val="008ACC"/>
              </a:solidFill>
              <a:effectLst/>
              <a:latin typeface="Verdana" panose="020B0604030504040204" pitchFamily="34" charset="0"/>
              <a:hlinkClick r:id="rId2"/>
            </a:endParaRPr>
          </a:p>
          <a:p>
            <a:endParaRPr lang="sl-SI" u="sng" dirty="0">
              <a:solidFill>
                <a:srgbClr val="008ACC"/>
              </a:solidFill>
              <a:latin typeface="Verdana" panose="020B0604030504040204" pitchFamily="34" charset="0"/>
              <a:hlinkClick r:id="rId2"/>
            </a:endParaRPr>
          </a:p>
          <a:p>
            <a:endParaRPr lang="sl-SI" b="0" i="0" u="sng" dirty="0">
              <a:solidFill>
                <a:srgbClr val="008ACC"/>
              </a:solidFill>
              <a:effectLst/>
              <a:latin typeface="Verdana" panose="020B0604030504040204" pitchFamily="34" charset="0"/>
              <a:hlinkClick r:id="rId2"/>
            </a:endParaRPr>
          </a:p>
          <a:p>
            <a:endParaRPr lang="sl-SI" b="0" i="0" u="sng" dirty="0">
              <a:solidFill>
                <a:srgbClr val="008ACC"/>
              </a:solidFill>
              <a:effectLst/>
              <a:latin typeface="Verdana" panose="020B0604030504040204" pitchFamily="34" charset="0"/>
              <a:hlinkClick r:id="rId2"/>
            </a:endParaRPr>
          </a:p>
          <a:p>
            <a:r>
              <a:rPr lang="sl-SI" sz="3400" b="0" i="0" u="sng" dirty="0">
                <a:solidFill>
                  <a:srgbClr val="008ACC"/>
                </a:solidFill>
                <a:effectLst/>
                <a:latin typeface="Verdana" panose="020B0604030504040204" pitchFamily="34" charset="0"/>
                <a:hlinkClick r:id="rId2"/>
              </a:rPr>
              <a:t>https://www.youtube.com/watch?v=0NO57EhYfZI&amp;app=desktop</a:t>
            </a:r>
            <a:endParaRPr lang="sl-SI" sz="3400" b="0" i="0" u="sng" dirty="0">
              <a:solidFill>
                <a:srgbClr val="008ACC"/>
              </a:solidFill>
              <a:effectLst/>
              <a:latin typeface="Verdana" panose="020B0604030504040204" pitchFamily="34" charset="0"/>
            </a:endParaRPr>
          </a:p>
          <a:p>
            <a:pPr>
              <a:lnSpc>
                <a:spcPct val="115000"/>
              </a:lnSpc>
              <a:spcAft>
                <a:spcPts val="800"/>
              </a:spcAft>
            </a:pPr>
            <a:endParaRPr lang="sl-SI"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20000"/>
              </a:lnSpc>
              <a:spcAft>
                <a:spcPts val="800"/>
              </a:spcAft>
            </a:pPr>
            <a:r>
              <a:rPr lang="sl-SI" sz="34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V Ljubljani za Ljubljanico, tam najde vsak vse, kar želi, tam skrije med cvetlice te Julija bar.</a:t>
            </a:r>
            <a:br>
              <a:rPr lang="sl-SI" sz="34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br>
            <a:r>
              <a:rPr lang="sl-SI" sz="34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Če si zaljubljen, če si mlad, pa čez leto in čez dan prišel boš tja z nevesto na magistrat.</a:t>
            </a:r>
            <a:endParaRPr lang="sl-SI" sz="3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sl-SI" sz="3400" dirty="0">
                <a:solidFill>
                  <a:srgbClr val="222222"/>
                </a:solidFill>
                <a:effectLst/>
                <a:latin typeface="Arial" panose="020B0604020202020204" pitchFamily="34" charset="0"/>
                <a:ea typeface="Calibri" panose="020F0502020204030204" pitchFamily="34" charset="0"/>
              </a:rPr>
              <a:t>Čez Šuštarski most, čez Šuštarski most, levo na Mestni trg, desno na Stari trg,</a:t>
            </a:r>
            <a:br>
              <a:rPr lang="sl-SI" sz="3400" dirty="0">
                <a:solidFill>
                  <a:srgbClr val="222222"/>
                </a:solidFill>
                <a:effectLst/>
                <a:latin typeface="Arial" panose="020B0604020202020204" pitchFamily="34" charset="0"/>
                <a:ea typeface="Calibri" panose="020F0502020204030204" pitchFamily="34" charset="0"/>
              </a:rPr>
            </a:br>
            <a:r>
              <a:rPr lang="sl-SI" sz="3400" dirty="0">
                <a:solidFill>
                  <a:srgbClr val="222222"/>
                </a:solidFill>
                <a:effectLst/>
                <a:latin typeface="Arial" panose="020B0604020202020204" pitchFamily="34" charset="0"/>
                <a:ea typeface="Calibri" panose="020F0502020204030204" pitchFamily="34" charset="0"/>
              </a:rPr>
              <a:t>po spomine, po mladost čez Šuštarski most.</a:t>
            </a:r>
            <a:endParaRPr lang="sl-SI" sz="3400" b="0" i="0" u="sng" dirty="0">
              <a:solidFill>
                <a:srgbClr val="008ACC"/>
              </a:solidFill>
              <a:effectLst/>
              <a:latin typeface="Verdana" panose="020B0604030504040204" pitchFamily="34" charset="0"/>
            </a:endParaRPr>
          </a:p>
          <a:p>
            <a:pPr>
              <a:lnSpc>
                <a:spcPct val="120000"/>
              </a:lnSpc>
            </a:pPr>
            <a:r>
              <a:rPr lang="sl-SI" sz="3400" dirty="0">
                <a:solidFill>
                  <a:srgbClr val="222222"/>
                </a:solidFill>
                <a:effectLst/>
                <a:latin typeface="Arial" panose="020B0604020202020204" pitchFamily="34" charset="0"/>
                <a:ea typeface="Calibri" panose="020F0502020204030204" pitchFamily="34" charset="0"/>
              </a:rPr>
              <a:t>V Ljubljani za Ljubljanico najde vsak, kar išče, tam za večerjo Vitez kopuna ti da</a:t>
            </a:r>
            <a:br>
              <a:rPr lang="sl-SI" sz="3400" dirty="0">
                <a:solidFill>
                  <a:srgbClr val="222222"/>
                </a:solidFill>
                <a:effectLst/>
                <a:latin typeface="Arial" panose="020B0604020202020204" pitchFamily="34" charset="0"/>
                <a:ea typeface="Calibri" panose="020F0502020204030204" pitchFamily="34" charset="0"/>
              </a:rPr>
            </a:br>
            <a:r>
              <a:rPr lang="sl-SI" sz="3400" dirty="0">
                <a:solidFill>
                  <a:srgbClr val="222222"/>
                </a:solidFill>
                <a:effectLst/>
                <a:latin typeface="Arial" panose="020B0604020202020204" pitchFamily="34" charset="0"/>
                <a:ea typeface="Calibri" panose="020F0502020204030204" pitchFamily="34" charset="0"/>
              </a:rPr>
              <a:t>in Maček cvička rdečega in če z mačkom greš od tam, lahko potunkaš glavo v Robbov vodnjak.</a:t>
            </a:r>
            <a:endParaRPr lang="sl-SI" sz="3400" u="sng" dirty="0">
              <a:solidFill>
                <a:srgbClr val="008ACC"/>
              </a:solidFill>
              <a:latin typeface="Verdana" panose="020B0604030504040204" pitchFamily="34" charset="0"/>
            </a:endParaRPr>
          </a:p>
          <a:p>
            <a:pPr>
              <a:lnSpc>
                <a:spcPct val="120000"/>
              </a:lnSpc>
            </a:pPr>
            <a:r>
              <a:rPr lang="sl-SI" sz="3400" dirty="0">
                <a:solidFill>
                  <a:srgbClr val="222222"/>
                </a:solidFill>
                <a:effectLst/>
                <a:latin typeface="Arial" panose="020B0604020202020204" pitchFamily="34" charset="0"/>
                <a:ea typeface="Calibri" panose="020F0502020204030204" pitchFamily="34" charset="0"/>
              </a:rPr>
              <a:t>Čez Šuštarski most, čez Šuštarski most, levo na Mestni trg, desno na Stari trg,</a:t>
            </a:r>
            <a:br>
              <a:rPr lang="sl-SI" sz="3400" dirty="0">
                <a:solidFill>
                  <a:srgbClr val="222222"/>
                </a:solidFill>
                <a:effectLst/>
                <a:latin typeface="Arial" panose="020B0604020202020204" pitchFamily="34" charset="0"/>
                <a:ea typeface="Calibri" panose="020F0502020204030204" pitchFamily="34" charset="0"/>
              </a:rPr>
            </a:br>
            <a:r>
              <a:rPr lang="sl-SI" sz="3400" dirty="0">
                <a:solidFill>
                  <a:srgbClr val="222222"/>
                </a:solidFill>
                <a:effectLst/>
                <a:latin typeface="Arial" panose="020B0604020202020204" pitchFamily="34" charset="0"/>
                <a:ea typeface="Calibri" panose="020F0502020204030204" pitchFamily="34" charset="0"/>
              </a:rPr>
              <a:t>po spomine, po mladost čez Šuštarski most.</a:t>
            </a:r>
            <a:br>
              <a:rPr lang="sl-SI" sz="3400" dirty="0">
                <a:solidFill>
                  <a:srgbClr val="222222"/>
                </a:solidFill>
                <a:effectLst/>
                <a:latin typeface="Arial" panose="020B0604020202020204" pitchFamily="34" charset="0"/>
                <a:ea typeface="Calibri" panose="020F0502020204030204" pitchFamily="34" charset="0"/>
              </a:rPr>
            </a:br>
            <a:r>
              <a:rPr lang="sl-SI" sz="3400" dirty="0" err="1">
                <a:solidFill>
                  <a:srgbClr val="222222"/>
                </a:solidFill>
                <a:effectLst/>
                <a:latin typeface="Arial" panose="020B0604020202020204" pitchFamily="34" charset="0"/>
                <a:ea typeface="Calibri" panose="020F0502020204030204" pitchFamily="34" charset="0"/>
              </a:rPr>
              <a:t>Lalala</a:t>
            </a:r>
            <a:r>
              <a:rPr lang="sl-SI" sz="3400" dirty="0">
                <a:solidFill>
                  <a:srgbClr val="222222"/>
                </a:solidFill>
                <a:effectLst/>
                <a:latin typeface="Arial" panose="020B0604020202020204" pitchFamily="34" charset="0"/>
                <a:ea typeface="Calibri" panose="020F0502020204030204" pitchFamily="34" charset="0"/>
              </a:rPr>
              <a:t> ...</a:t>
            </a:r>
            <a:endParaRPr lang="sl-SI" sz="3400" u="sng" dirty="0">
              <a:solidFill>
                <a:srgbClr val="008ACC"/>
              </a:solidFill>
              <a:latin typeface="Verdana" panose="020B0604030504040204" pitchFamily="34" charset="0"/>
            </a:endParaRPr>
          </a:p>
          <a:p>
            <a:pPr>
              <a:lnSpc>
                <a:spcPct val="120000"/>
              </a:lnSpc>
              <a:spcAft>
                <a:spcPts val="800"/>
              </a:spcAft>
            </a:pPr>
            <a:r>
              <a:rPr lang="sl-SI" sz="34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V Ljubljani za Ljubljanico, tam najde vsak, kar išče, fant sulico, mož cviček in luna balkon,</a:t>
            </a:r>
            <a:br>
              <a:rPr lang="sl-SI" sz="34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br>
            <a:r>
              <a:rPr lang="sl-SI" sz="34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največjo knjigo učenjak, minikrilo deklica, še tole svojo pesem našla sem tam.</a:t>
            </a:r>
            <a:endParaRPr lang="sl-SI" sz="3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sl-SI" sz="34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Čez Šuštarski most, čez Šuštarski most…</a:t>
            </a:r>
            <a:endParaRPr lang="sl-SI" sz="34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u="sng" dirty="0">
              <a:solidFill>
                <a:srgbClr val="008ACC"/>
              </a:solidFill>
              <a:latin typeface="Verdana" panose="020B0604030504040204" pitchFamily="34" charset="0"/>
            </a:endParaRPr>
          </a:p>
          <a:p>
            <a:endParaRPr lang="sl-SI" u="sng" dirty="0">
              <a:solidFill>
                <a:srgbClr val="008ACC"/>
              </a:solidFill>
              <a:latin typeface="Verdana" panose="020B0604030504040204" pitchFamily="34" charset="0"/>
            </a:endParaRPr>
          </a:p>
          <a:p>
            <a:endParaRPr lang="sl-SI" u="sng" dirty="0">
              <a:solidFill>
                <a:srgbClr val="008ACC"/>
              </a:solidFill>
              <a:latin typeface="Verdana" panose="020B0604030504040204" pitchFamily="34" charset="0"/>
            </a:endParaRPr>
          </a:p>
          <a:p>
            <a:endParaRPr lang="sl-SI" u="sng" dirty="0">
              <a:solidFill>
                <a:srgbClr val="008ACC"/>
              </a:solidFill>
              <a:latin typeface="Verdana" panose="020B0604030504040204" pitchFamily="34" charset="0"/>
            </a:endParaRPr>
          </a:p>
          <a:p>
            <a:endParaRPr lang="sl-SI" u="sng" dirty="0">
              <a:solidFill>
                <a:srgbClr val="008ACC"/>
              </a:solidFill>
              <a:latin typeface="Verdana" panose="020B0604030504040204" pitchFamily="34" charset="0"/>
            </a:endParaRPr>
          </a:p>
          <a:p>
            <a:endParaRPr lang="sl-SI" u="sng" dirty="0">
              <a:solidFill>
                <a:srgbClr val="008ACC"/>
              </a:solidFill>
              <a:latin typeface="Verdana" panose="020B0604030504040204" pitchFamily="34" charset="0"/>
            </a:endParaRPr>
          </a:p>
          <a:p>
            <a:endParaRPr lang="sl-SI" dirty="0"/>
          </a:p>
        </p:txBody>
      </p:sp>
    </p:spTree>
    <p:extLst>
      <p:ext uri="{BB962C8B-B14F-4D97-AF65-F5344CB8AC3E}">
        <p14:creationId xmlns:p14="http://schemas.microsoft.com/office/powerpoint/2010/main" val="353839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61D124-3A63-4865-BF96-FD9815CCD05E}"/>
              </a:ext>
            </a:extLst>
          </p:cNvPr>
          <p:cNvSpPr>
            <a:spLocks noGrp="1"/>
          </p:cNvSpPr>
          <p:nvPr>
            <p:ph type="title"/>
          </p:nvPr>
        </p:nvSpPr>
        <p:spPr>
          <a:xfrm>
            <a:off x="701968" y="399495"/>
            <a:ext cx="10058400" cy="1331651"/>
          </a:xfrm>
        </p:spPr>
        <p:txBody>
          <a:bodyPr>
            <a:normAutofit/>
          </a:bodyPr>
          <a:lstStyle/>
          <a:p>
            <a:pPr algn="ctr"/>
            <a:r>
              <a:rPr lang="sl-SI" sz="3600" dirty="0">
                <a:effectLst>
                  <a:outerShdw blurRad="38100" dist="38100" dir="2700000" algn="tl">
                    <a:srgbClr val="000000">
                      <a:alpha val="43137"/>
                    </a:srgbClr>
                  </a:outerShdw>
                </a:effectLst>
              </a:rPr>
              <a:t>SO NAJLEPŠE PESMI ŽE NAPISANE</a:t>
            </a:r>
            <a:br>
              <a:rPr lang="sl-SI" dirty="0"/>
            </a:br>
            <a:r>
              <a:rPr lang="sl-SI" sz="1800" b="0" i="0" dirty="0">
                <a:solidFill>
                  <a:srgbClr val="9B97A0"/>
                </a:solidFill>
                <a:effectLst/>
              </a:rPr>
              <a:t>Avtor besedila: Dušan Velkaverh</a:t>
            </a:r>
            <a:r>
              <a:rPr lang="sl-SI" sz="1800" dirty="0">
                <a:solidFill>
                  <a:srgbClr val="9B97A0"/>
                </a:solidFill>
              </a:rPr>
              <a:t>, </a:t>
            </a:r>
            <a:r>
              <a:rPr lang="sl-SI" sz="1800" b="0" i="0" dirty="0">
                <a:solidFill>
                  <a:srgbClr val="9B97A0"/>
                </a:solidFill>
                <a:effectLst/>
              </a:rPr>
              <a:t>Avtor glasbe: Tadej Hrušovar</a:t>
            </a:r>
            <a:br>
              <a:rPr lang="sl-SI" sz="1800" b="0" i="0" dirty="0">
                <a:solidFill>
                  <a:srgbClr val="9B97A0"/>
                </a:solidFill>
                <a:effectLst/>
              </a:rPr>
            </a:br>
            <a:r>
              <a:rPr lang="sl-SI" sz="1800" b="0" i="0" dirty="0">
                <a:solidFill>
                  <a:srgbClr val="9B97A0"/>
                </a:solidFill>
                <a:effectLst/>
              </a:rPr>
              <a:t>izvajalec: HAZARD</a:t>
            </a:r>
            <a:endParaRPr lang="sl-SI" sz="1800" dirty="0"/>
          </a:p>
        </p:txBody>
      </p:sp>
      <p:sp>
        <p:nvSpPr>
          <p:cNvPr id="3" name="Označba mesta besedila 2">
            <a:extLst>
              <a:ext uri="{FF2B5EF4-FFF2-40B4-BE49-F238E27FC236}">
                <a16:creationId xmlns:a16="http://schemas.microsoft.com/office/drawing/2014/main" id="{2634B724-C83B-4F5A-9340-D49AC49C568A}"/>
              </a:ext>
            </a:extLst>
          </p:cNvPr>
          <p:cNvSpPr>
            <a:spLocks noGrp="1"/>
          </p:cNvSpPr>
          <p:nvPr>
            <p:ph type="body" idx="1"/>
          </p:nvPr>
        </p:nvSpPr>
        <p:spPr>
          <a:xfrm>
            <a:off x="2610034" y="1873188"/>
            <a:ext cx="6556899" cy="4811697"/>
          </a:xfrm>
        </p:spPr>
        <p:txBody>
          <a:bodyPr>
            <a:normAutofit/>
          </a:bodyPr>
          <a:lstStyle/>
          <a:p>
            <a:r>
              <a:rPr lang="sl-SI" dirty="0">
                <a:hlinkClick r:id="rId2"/>
              </a:rPr>
              <a:t>https://www.youtube.com/watch?v=nvpkl5iUp-8</a:t>
            </a:r>
            <a:endParaRPr lang="sl-SI" dirty="0"/>
          </a:p>
          <a:p>
            <a:endParaRPr lang="sl-SI" dirty="0"/>
          </a:p>
          <a:p>
            <a:r>
              <a:rPr lang="sl-SI" sz="1900" u="sng" dirty="0"/>
              <a:t>Refren:</a:t>
            </a:r>
            <a:r>
              <a:rPr lang="sl-SI" sz="1900" dirty="0"/>
              <a:t> So najlepše pesmi že napisane,</a:t>
            </a:r>
          </a:p>
          <a:p>
            <a:r>
              <a:rPr lang="sl-SI" sz="1900" dirty="0"/>
              <a:t>so se vse ljubezni že enkrat dogajale,</a:t>
            </a:r>
          </a:p>
          <a:p>
            <a:r>
              <a:rPr lang="sl-SI" sz="1900" dirty="0"/>
              <a:t>so vse sladke sanje že obstajale,</a:t>
            </a:r>
          </a:p>
          <a:p>
            <a:r>
              <a:rPr lang="sl-SI" sz="1900" dirty="0"/>
              <a:t>kam usmerjena teh časov vzgoja bo srca?</a:t>
            </a:r>
          </a:p>
          <a:p>
            <a:endParaRPr lang="sl-SI" sz="1900" dirty="0"/>
          </a:p>
          <a:p>
            <a:r>
              <a:rPr lang="sl-SI" sz="1900" dirty="0"/>
              <a:t>So najlepše pesmi že napisane,</a:t>
            </a:r>
          </a:p>
          <a:p>
            <a:r>
              <a:rPr lang="sl-SI" sz="1900" dirty="0"/>
              <a:t>vse besede nežne plehke in obrabljene,</a:t>
            </a:r>
          </a:p>
          <a:p>
            <a:r>
              <a:rPr lang="sl-SI" sz="1900" dirty="0"/>
              <a:t>so mladostne igre že pozabljene,</a:t>
            </a:r>
          </a:p>
          <a:p>
            <a:r>
              <a:rPr lang="sl-SI" sz="1900" dirty="0"/>
              <a:t>se ustavlja čas za čar, ki se prebuja v nas?</a:t>
            </a:r>
          </a:p>
        </p:txBody>
      </p:sp>
    </p:spTree>
    <p:extLst>
      <p:ext uri="{BB962C8B-B14F-4D97-AF65-F5344CB8AC3E}">
        <p14:creationId xmlns:p14="http://schemas.microsoft.com/office/powerpoint/2010/main" val="308703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6F4555F-06FE-4509-8DF7-D7EF634A2345}"/>
              </a:ext>
            </a:extLst>
          </p:cNvPr>
          <p:cNvSpPr>
            <a:spLocks noGrp="1"/>
          </p:cNvSpPr>
          <p:nvPr>
            <p:ph type="title"/>
          </p:nvPr>
        </p:nvSpPr>
        <p:spPr>
          <a:xfrm>
            <a:off x="1100831" y="390618"/>
            <a:ext cx="6241633" cy="2095130"/>
          </a:xfrm>
        </p:spPr>
        <p:txBody>
          <a:bodyPr>
            <a:normAutofit fontScale="90000"/>
          </a:bodyPr>
          <a:lstStyle/>
          <a:p>
            <a:r>
              <a:rPr lang="sl-SI" sz="3600" b="1" dirty="0"/>
              <a:t>Ko gre tvoja pot </a:t>
            </a:r>
            <a:r>
              <a:rPr lang="sl-SI" sz="3600" b="1" dirty="0" err="1"/>
              <a:t>odtod</a:t>
            </a:r>
            <a:br>
              <a:rPr lang="sl-SI" dirty="0"/>
            </a:br>
            <a:br>
              <a:rPr lang="sl-SI" dirty="0"/>
            </a:br>
            <a:r>
              <a:rPr lang="sl-SI" sz="1800" dirty="0"/>
              <a:t>glasba: </a:t>
            </a:r>
            <a:r>
              <a:rPr lang="sl-SI" sz="1800" dirty="0" err="1"/>
              <a:t>mojmir</a:t>
            </a:r>
            <a:r>
              <a:rPr lang="sl-SI" sz="1800" dirty="0"/>
              <a:t> </a:t>
            </a:r>
            <a:r>
              <a:rPr lang="sl-SI" sz="1800" dirty="0" err="1"/>
              <a:t>sepe</a:t>
            </a:r>
            <a:br>
              <a:rPr lang="sl-SI" sz="1800" dirty="0"/>
            </a:br>
            <a:r>
              <a:rPr lang="sl-SI" sz="1800" dirty="0"/>
              <a:t>besedilo: </a:t>
            </a:r>
            <a:r>
              <a:rPr lang="sl-SI" sz="1800" dirty="0" err="1"/>
              <a:t>frane</a:t>
            </a:r>
            <a:r>
              <a:rPr lang="sl-SI" sz="1800" dirty="0"/>
              <a:t> </a:t>
            </a:r>
            <a:r>
              <a:rPr lang="sl-SI" sz="1800" dirty="0" err="1"/>
              <a:t>milčinski</a:t>
            </a:r>
            <a:r>
              <a:rPr lang="sl-SI" sz="1800" dirty="0"/>
              <a:t> – ježek</a:t>
            </a:r>
            <a:br>
              <a:rPr lang="sl-SI" sz="1800" dirty="0"/>
            </a:br>
            <a:br>
              <a:rPr lang="sl-SI" sz="1800" dirty="0"/>
            </a:br>
            <a:r>
              <a:rPr lang="sl-SI" sz="1800" dirty="0">
                <a:hlinkClick r:id="rId4"/>
              </a:rPr>
              <a:t>https://www.youtube.com/watch?v=t7zjUIKdWbE</a:t>
            </a:r>
            <a:br>
              <a:rPr lang="sl-SI" sz="1800" dirty="0"/>
            </a:br>
            <a:endParaRPr lang="sl-SI" sz="1800" dirty="0"/>
          </a:p>
        </p:txBody>
      </p:sp>
      <p:pic>
        <p:nvPicPr>
          <p:cNvPr id="5" name="Ko gre tvoja pot odtod">
            <a:hlinkClick r:id="" action="ppaction://media"/>
            <a:extLst>
              <a:ext uri="{FF2B5EF4-FFF2-40B4-BE49-F238E27FC236}">
                <a16:creationId xmlns:a16="http://schemas.microsoft.com/office/drawing/2014/main" id="{8490E1ED-7424-441E-BC69-8E2CCB14A874}"/>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9281266" y="1046470"/>
            <a:ext cx="487363" cy="487362"/>
          </a:xfrm>
        </p:spPr>
      </p:pic>
      <p:sp>
        <p:nvSpPr>
          <p:cNvPr id="4" name="Označba mesta besedila 3">
            <a:extLst>
              <a:ext uri="{FF2B5EF4-FFF2-40B4-BE49-F238E27FC236}">
                <a16:creationId xmlns:a16="http://schemas.microsoft.com/office/drawing/2014/main" id="{2389C6FA-3755-47B9-8634-132E9183AF31}"/>
              </a:ext>
            </a:extLst>
          </p:cNvPr>
          <p:cNvSpPr>
            <a:spLocks noGrp="1"/>
          </p:cNvSpPr>
          <p:nvPr>
            <p:ph type="body" sz="half" idx="2"/>
          </p:nvPr>
        </p:nvSpPr>
        <p:spPr>
          <a:xfrm>
            <a:off x="1074198" y="2459115"/>
            <a:ext cx="7945514" cy="4136994"/>
          </a:xfrm>
        </p:spPr>
        <p:txBody>
          <a:bodyPr>
            <a:normAutofit fontScale="92500" lnSpcReduction="10000"/>
          </a:bodyPr>
          <a:lstStyle/>
          <a:p>
            <a:r>
              <a:rPr lang="sl-SI" dirty="0"/>
              <a:t>Ko gre tvoja pot </a:t>
            </a:r>
            <a:r>
              <a:rPr lang="sl-SI" dirty="0" err="1"/>
              <a:t>odtod</a:t>
            </a:r>
            <a:r>
              <a:rPr lang="sl-SI" dirty="0"/>
              <a:t>, slovesa naj ne zmoti jok.</a:t>
            </a:r>
          </a:p>
          <a:p>
            <a:r>
              <a:rPr lang="sl-SI" dirty="0"/>
              <a:t>V zadnji kupi vina naj ne bo pelina, le opoj močan.</a:t>
            </a:r>
          </a:p>
          <a:p>
            <a:r>
              <a:rPr lang="sl-SI" dirty="0"/>
              <a:t>Ko gre tvoja pot </a:t>
            </a:r>
            <a:r>
              <a:rPr lang="sl-SI" dirty="0" err="1"/>
              <a:t>odtod</a:t>
            </a:r>
            <a:r>
              <a:rPr lang="sl-SI" dirty="0"/>
              <a:t>, slovo naj bo objem dveh rok.</a:t>
            </a:r>
          </a:p>
          <a:p>
            <a:r>
              <a:rPr lang="sl-SI" dirty="0"/>
              <a:t>Morda si kdaj na poti prideva naproti kot ljudje vsak dan.</a:t>
            </a:r>
          </a:p>
          <a:p>
            <a:endParaRPr lang="sl-SI" dirty="0"/>
          </a:p>
          <a:p>
            <a:r>
              <a:rPr lang="sl-SI" dirty="0"/>
              <a:t>Vse poti so samo sledi, ki jih srečanja ljudi puste.</a:t>
            </a:r>
          </a:p>
          <a:p>
            <a:r>
              <a:rPr lang="sl-SI" dirty="0"/>
              <a:t>Ko odroma človek zdoma, že mu drug naproti gre.</a:t>
            </a:r>
          </a:p>
          <a:p>
            <a:endParaRPr lang="sl-SI" dirty="0"/>
          </a:p>
          <a:p>
            <a:r>
              <a:rPr lang="sl-SI" dirty="0"/>
              <a:t>Ko gre tvoja pot </a:t>
            </a:r>
            <a:r>
              <a:rPr lang="sl-SI" dirty="0" err="1"/>
              <a:t>odtod</a:t>
            </a:r>
            <a:r>
              <a:rPr lang="sl-SI" dirty="0"/>
              <a:t>, slovesa naj ne zmoti jok.</a:t>
            </a:r>
          </a:p>
          <a:p>
            <a:r>
              <a:rPr lang="sl-SI" dirty="0"/>
              <a:t>Naj vse bo kakor prav je, voščiva na zdravje si in lep spomin.</a:t>
            </a:r>
          </a:p>
          <a:p>
            <a:r>
              <a:rPr lang="sl-SI" dirty="0"/>
              <a:t>Ko gre tvoja pot </a:t>
            </a:r>
            <a:r>
              <a:rPr lang="sl-SI" dirty="0" err="1"/>
              <a:t>odtod</a:t>
            </a:r>
            <a:r>
              <a:rPr lang="sl-SI" dirty="0"/>
              <a:t>, slovo naj bo objem dveh rok.</a:t>
            </a:r>
          </a:p>
          <a:p>
            <a:r>
              <a:rPr lang="sl-SI" dirty="0"/>
              <a:t>V zadnji kupi vina naj ne bo pelina, le opoj, le opoj, le opoj – le opoj močan!</a:t>
            </a:r>
          </a:p>
        </p:txBody>
      </p:sp>
    </p:spTree>
    <p:extLst>
      <p:ext uri="{BB962C8B-B14F-4D97-AF65-F5344CB8AC3E}">
        <p14:creationId xmlns:p14="http://schemas.microsoft.com/office/powerpoint/2010/main" val="36411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5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7501C23-191F-4A63-ADD6-FFA32DB6E411}"/>
              </a:ext>
            </a:extLst>
          </p:cNvPr>
          <p:cNvSpPr>
            <a:spLocks noGrp="1"/>
          </p:cNvSpPr>
          <p:nvPr>
            <p:ph type="title"/>
          </p:nvPr>
        </p:nvSpPr>
        <p:spPr>
          <a:xfrm>
            <a:off x="2059619" y="150920"/>
            <a:ext cx="5317724" cy="878887"/>
          </a:xfrm>
        </p:spPr>
        <p:txBody>
          <a:bodyPr>
            <a:normAutofit fontScale="90000"/>
          </a:bodyPr>
          <a:lstStyle/>
          <a:p>
            <a:pPr>
              <a:lnSpc>
                <a:spcPct val="150000"/>
              </a:lnSpc>
            </a:pPr>
            <a:r>
              <a:rPr lang="sl-SI" sz="3100" b="1" dirty="0">
                <a:effectLst>
                  <a:outerShdw blurRad="38100" dist="38100" dir="2700000" algn="tl">
                    <a:srgbClr val="000000">
                      <a:alpha val="43137"/>
                    </a:srgbClr>
                  </a:outerShdw>
                </a:effectLst>
              </a:rPr>
              <a:t>ZEMLJA PLEŠE</a:t>
            </a:r>
            <a:br>
              <a:rPr lang="sl-SI" dirty="0"/>
            </a:br>
            <a:r>
              <a:rPr lang="sl-SI" sz="1400" dirty="0"/>
              <a:t>(besedilo: Gregor Strniša, glasba: Mojmir Sepe)</a:t>
            </a:r>
          </a:p>
        </p:txBody>
      </p:sp>
      <p:pic>
        <p:nvPicPr>
          <p:cNvPr id="5" name="Zemlja pleše - Martin in klavir">
            <a:hlinkClick r:id="" action="ppaction://media"/>
            <a:extLst>
              <a:ext uri="{FF2B5EF4-FFF2-40B4-BE49-F238E27FC236}">
                <a16:creationId xmlns:a16="http://schemas.microsoft.com/office/drawing/2014/main" id="{BF03710A-DC17-4BAE-B44C-7E33D6C91E11}"/>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8453654" y="1652696"/>
            <a:ext cx="487362" cy="487363"/>
          </a:xfrm>
        </p:spPr>
      </p:pic>
      <p:sp>
        <p:nvSpPr>
          <p:cNvPr id="4" name="Označba mesta besedila 3">
            <a:extLst>
              <a:ext uri="{FF2B5EF4-FFF2-40B4-BE49-F238E27FC236}">
                <a16:creationId xmlns:a16="http://schemas.microsoft.com/office/drawing/2014/main" id="{B85F04FC-A115-4D1E-9122-CBCD48EA3CD8}"/>
              </a:ext>
            </a:extLst>
          </p:cNvPr>
          <p:cNvSpPr>
            <a:spLocks noGrp="1"/>
          </p:cNvSpPr>
          <p:nvPr>
            <p:ph type="body" sz="half" idx="2"/>
          </p:nvPr>
        </p:nvSpPr>
        <p:spPr>
          <a:xfrm>
            <a:off x="2041864" y="1296140"/>
            <a:ext cx="5149049" cy="5291090"/>
          </a:xfrm>
        </p:spPr>
        <p:txBody>
          <a:bodyPr>
            <a:normAutofit fontScale="92500" lnSpcReduction="10000"/>
          </a:bodyPr>
          <a:lstStyle/>
          <a:p>
            <a:r>
              <a:rPr lang="sl-SI" dirty="0"/>
              <a:t>Sredi zvezd, noč in dan se vrti ta svet.</a:t>
            </a:r>
          </a:p>
          <a:p>
            <a:r>
              <a:rPr lang="sl-SI" dirty="0"/>
              <a:t>Zemlja pleše, tja med zvezde.</a:t>
            </a:r>
          </a:p>
          <a:p>
            <a:r>
              <a:rPr lang="sl-SI" dirty="0"/>
              <a:t>Pade sneg, pade maj, pride spet jesen.</a:t>
            </a:r>
          </a:p>
          <a:p>
            <a:r>
              <a:rPr lang="sl-SI" dirty="0"/>
              <a:t>Tisoč let že zemlja pleše.</a:t>
            </a:r>
          </a:p>
          <a:p>
            <a:endParaRPr lang="sl-SI" dirty="0"/>
          </a:p>
          <a:p>
            <a:r>
              <a:rPr lang="sl-SI" dirty="0"/>
              <a:t>Orion, saksofon, mesec, kontrabas.</a:t>
            </a:r>
          </a:p>
          <a:p>
            <a:r>
              <a:rPr lang="sl-SI" dirty="0"/>
              <a:t>Zemlja pleše, tja med zvezde.</a:t>
            </a:r>
          </a:p>
          <a:p>
            <a:r>
              <a:rPr lang="sl-SI" dirty="0"/>
              <a:t>In z njo grad, vsak oblak in vse ceste </a:t>
            </a:r>
          </a:p>
          <a:p>
            <a:r>
              <a:rPr lang="sl-SI" dirty="0"/>
              <a:t>in celo ta najin mali dom. In celo ta najin mali dom.</a:t>
            </a:r>
          </a:p>
          <a:p>
            <a:endParaRPr lang="sl-SI" dirty="0"/>
          </a:p>
          <a:p>
            <a:r>
              <a:rPr lang="sl-SI" dirty="0"/>
              <a:t>Klavirski del (zavzema celo 1. kitico – brez petja!)</a:t>
            </a:r>
          </a:p>
          <a:p>
            <a:endParaRPr lang="sl-SI" dirty="0"/>
          </a:p>
          <a:p>
            <a:r>
              <a:rPr lang="sl-SI" dirty="0"/>
              <a:t>Orion, saksofon, mesec, kontrabas.</a:t>
            </a:r>
          </a:p>
          <a:p>
            <a:r>
              <a:rPr lang="sl-SI" dirty="0"/>
              <a:t>Zemlja pleše, tja med zvezde.</a:t>
            </a:r>
          </a:p>
          <a:p>
            <a:r>
              <a:rPr lang="sl-SI" dirty="0"/>
              <a:t>In z njo grad, vsak oblak in vse ceste </a:t>
            </a:r>
          </a:p>
          <a:p>
            <a:r>
              <a:rPr lang="sl-SI" dirty="0"/>
              <a:t>in celo ta najin mali dom. In celo ta najin mali dom.</a:t>
            </a:r>
          </a:p>
          <a:p>
            <a:endParaRPr lang="sl-SI" dirty="0"/>
          </a:p>
        </p:txBody>
      </p:sp>
      <p:pic>
        <p:nvPicPr>
          <p:cNvPr id="6" name="Zemlja pleše - klavir">
            <a:hlinkClick r:id="" action="ppaction://media"/>
            <a:extLst>
              <a:ext uri="{FF2B5EF4-FFF2-40B4-BE49-F238E27FC236}">
                <a16:creationId xmlns:a16="http://schemas.microsoft.com/office/drawing/2014/main" id="{7DE98640-1036-4308-BB41-20C48903943E}"/>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553127" y="3839099"/>
            <a:ext cx="487362" cy="487363"/>
          </a:xfrm>
          <a:prstGeom prst="rect">
            <a:avLst/>
          </a:prstGeom>
        </p:spPr>
      </p:pic>
    </p:spTree>
    <p:extLst>
      <p:ext uri="{BB962C8B-B14F-4D97-AF65-F5344CB8AC3E}">
        <p14:creationId xmlns:p14="http://schemas.microsoft.com/office/powerpoint/2010/main" val="276794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427"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06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Rezina">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126</TotalTime>
  <Words>854</Words>
  <Application>Microsoft Office PowerPoint</Application>
  <PresentationFormat>Širokozaslonsko</PresentationFormat>
  <Paragraphs>80</Paragraphs>
  <Slides>8</Slides>
  <Notes>0</Notes>
  <HiddenSlides>0</HiddenSlides>
  <MMClips>3</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8</vt:i4>
      </vt:variant>
    </vt:vector>
  </HeadingPairs>
  <TitlesOfParts>
    <vt:vector size="16" baseType="lpstr">
      <vt:lpstr>Arial</vt:lpstr>
      <vt:lpstr>Calibri</vt:lpstr>
      <vt:lpstr>Caveat</vt:lpstr>
      <vt:lpstr>Century Gothic</vt:lpstr>
      <vt:lpstr>Helvetica Neue</vt:lpstr>
      <vt:lpstr>Verdana</vt:lpstr>
      <vt:lpstr>Wingdings 3</vt:lpstr>
      <vt:lpstr>Rezina</vt:lpstr>
      <vt:lpstr>MLADINSKI PEVSKI ZBOR</vt:lpstr>
      <vt:lpstr>Petje zmanjšuje stres in krepi naš imunski sistem. Petje nas sprošča, druži in povezuje. Pa še hormoni sreče se sproščajo. Petje je zakon! </vt:lpstr>
      <vt:lpstr>PowerPointova predstavitev</vt:lpstr>
      <vt:lpstr>PowerPointova predstavitev</vt:lpstr>
      <vt:lpstr>ČEZ ŠUŠTARSKI MOST</vt:lpstr>
      <vt:lpstr>SO NAJLEPŠE PESMI ŽE NAPISANE Avtor besedila: Dušan Velkaverh, Avtor glasbe: Tadej Hrušovar izvajalec: HAZARD</vt:lpstr>
      <vt:lpstr>Ko gre tvoja pot odtod  glasba: mojmir sepe besedilo: frane milčinski – ježek  https://www.youtube.com/watch?v=t7zjUIKdWbE </vt:lpstr>
      <vt:lpstr>ZEMLJA PLEŠE (besedilo: Gregor Strniša, glasba: Mojmir Sepe)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OTROŠKI PEVSKI ZBOR</dc:title>
  <dc:creator>Irena Deželak</dc:creator>
  <cp:lastModifiedBy>Irena Deželak</cp:lastModifiedBy>
  <cp:revision>15</cp:revision>
  <dcterms:created xsi:type="dcterms:W3CDTF">2020-11-09T13:52:39Z</dcterms:created>
  <dcterms:modified xsi:type="dcterms:W3CDTF">2021-02-10T11:38:10Z</dcterms:modified>
</cp:coreProperties>
</file>