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435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602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859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732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803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3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987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347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35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885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040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2FE8089-871A-47B3-A328-989E190766C1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4AA2E89-221C-4BA3-9C6C-9474E94BCE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72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quizlet.com/82831113/flashcards/emb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sMp_D2huK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BC9E7-0C25-4FD1-A14B-45B8A3090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meine</a:t>
            </a:r>
            <a:r>
              <a:rPr lang="sl-SI" dirty="0"/>
              <a:t> </a:t>
            </a:r>
            <a:r>
              <a:rPr lang="sl-SI" dirty="0" err="1"/>
              <a:t>Kleidung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12F005D-3781-46D7-8F7B-18B39BABD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Naslov zapiši v zvezek.</a:t>
            </a:r>
          </a:p>
        </p:txBody>
      </p:sp>
    </p:spTree>
    <p:extLst>
      <p:ext uri="{BB962C8B-B14F-4D97-AF65-F5344CB8AC3E}">
        <p14:creationId xmlns:p14="http://schemas.microsoft.com/office/powerpoint/2010/main" val="365694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001D75-AF03-4891-AB3E-FBFE5509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1489065"/>
          </a:xfrm>
        </p:spPr>
        <p:txBody>
          <a:bodyPr>
            <a:normAutofit fontScale="90000"/>
          </a:bodyPr>
          <a:lstStyle/>
          <a:p>
            <a:r>
              <a:rPr lang="sl-SI" sz="2800" dirty="0"/>
              <a:t>Steve ima v sobi ogromno oblačil. </a:t>
            </a:r>
            <a:r>
              <a:rPr lang="sl-SI" sz="2800" b="1" u="sng" dirty="0"/>
              <a:t>Spodnje besede zapiši v zvezek in poišči prevod. Pomagaj si z naslednjo stranjo: </a:t>
            </a:r>
            <a:r>
              <a:rPr lang="sl-SI" sz="2800" b="1" u="sng" dirty="0">
                <a:hlinkClick r:id="rId2"/>
              </a:rPr>
              <a:t>https://quizlet.com/82831113/flashcards/embed</a:t>
            </a:r>
            <a:br>
              <a:rPr lang="sl-SI" sz="2800" b="1" u="sng" dirty="0"/>
            </a:br>
            <a:r>
              <a:rPr lang="sl-SI" sz="2800" b="1" u="sng" dirty="0"/>
              <a:t> </a:t>
            </a:r>
            <a:br>
              <a:rPr lang="sl-SI" sz="2800" dirty="0"/>
            </a:br>
            <a:r>
              <a:rPr lang="sl-SI" sz="2800" dirty="0"/>
              <a:t>die </a:t>
            </a:r>
            <a:r>
              <a:rPr lang="sl-SI" sz="2800" dirty="0" err="1"/>
              <a:t>Hose</a:t>
            </a:r>
            <a:r>
              <a:rPr lang="sl-SI" sz="2800" dirty="0"/>
              <a:t>       die </a:t>
            </a:r>
            <a:r>
              <a:rPr lang="sl-SI" sz="2800" dirty="0" err="1"/>
              <a:t>Handschuhe</a:t>
            </a:r>
            <a:r>
              <a:rPr lang="sl-SI" sz="2800" dirty="0"/>
              <a:t>       die Socke (die </a:t>
            </a:r>
            <a:r>
              <a:rPr lang="sl-SI" sz="2800" dirty="0" err="1"/>
              <a:t>Socken</a:t>
            </a:r>
            <a:r>
              <a:rPr lang="sl-SI" sz="2800" dirty="0"/>
              <a:t>)      der </a:t>
            </a:r>
            <a:r>
              <a:rPr lang="sl-SI" sz="2800" dirty="0" err="1"/>
              <a:t>Schal</a:t>
            </a:r>
            <a:r>
              <a:rPr lang="sl-SI" sz="2800" dirty="0"/>
              <a:t>     die </a:t>
            </a:r>
            <a:r>
              <a:rPr lang="sl-SI" sz="2800" dirty="0" err="1"/>
              <a:t>Mütze</a:t>
            </a:r>
            <a:r>
              <a:rPr lang="sl-SI" sz="2800" dirty="0"/>
              <a:t>       der </a:t>
            </a:r>
            <a:r>
              <a:rPr lang="sl-SI" sz="2800" dirty="0" err="1"/>
              <a:t>Pulli</a:t>
            </a:r>
            <a:r>
              <a:rPr lang="sl-SI" sz="2800" dirty="0"/>
              <a:t>   </a:t>
            </a:r>
            <a:r>
              <a:rPr lang="sl-SI" sz="2800" dirty="0" err="1"/>
              <a:t>das</a:t>
            </a:r>
            <a:r>
              <a:rPr lang="sl-SI" sz="2800" dirty="0"/>
              <a:t> T-</a:t>
            </a:r>
            <a:r>
              <a:rPr lang="sl-SI" sz="2800" dirty="0" err="1"/>
              <a:t>Shirt</a:t>
            </a:r>
            <a:r>
              <a:rPr lang="sl-SI" sz="2800" dirty="0"/>
              <a:t>     der </a:t>
            </a:r>
            <a:r>
              <a:rPr lang="sl-SI" sz="2800" dirty="0" err="1"/>
              <a:t>Schuh</a:t>
            </a:r>
            <a:r>
              <a:rPr lang="sl-SI" sz="2800" dirty="0"/>
              <a:t> (die </a:t>
            </a:r>
            <a:r>
              <a:rPr lang="sl-SI" sz="2800" dirty="0" err="1"/>
              <a:t>Schuhe</a:t>
            </a:r>
            <a:r>
              <a:rPr lang="sl-SI" sz="2800" dirty="0"/>
              <a:t>)      der </a:t>
            </a:r>
            <a:r>
              <a:rPr lang="sl-SI" sz="2800" dirty="0" err="1"/>
              <a:t>Mantel</a:t>
            </a:r>
            <a:r>
              <a:rPr lang="sl-SI" sz="2800" dirty="0"/>
              <a:t>       die Jacke      der </a:t>
            </a:r>
            <a:r>
              <a:rPr lang="sl-SI" sz="2800" dirty="0" err="1"/>
              <a:t>Hut</a:t>
            </a:r>
            <a:r>
              <a:rPr lang="sl-SI" sz="2800" dirty="0"/>
              <a:t>      </a:t>
            </a:r>
            <a:r>
              <a:rPr lang="sl-SI" sz="2800" dirty="0" err="1"/>
              <a:t>das</a:t>
            </a:r>
            <a:r>
              <a:rPr lang="sl-SI" sz="2800" dirty="0"/>
              <a:t> </a:t>
            </a:r>
            <a:r>
              <a:rPr lang="sl-SI" sz="2800" dirty="0" err="1"/>
              <a:t>Hemd</a:t>
            </a:r>
            <a:r>
              <a:rPr lang="sl-SI" sz="2800" dirty="0"/>
              <a:t>         der </a:t>
            </a:r>
            <a:r>
              <a:rPr lang="sl-SI" sz="2800" dirty="0" err="1"/>
              <a:t>Pullover</a:t>
            </a:r>
            <a:r>
              <a:rPr lang="sl-SI" sz="2800" dirty="0"/>
              <a:t>     die </a:t>
            </a:r>
            <a:r>
              <a:rPr lang="sl-SI" sz="2800" dirty="0" err="1"/>
              <a:t>Stiefel</a:t>
            </a:r>
            <a:r>
              <a:rPr lang="sl-SI" sz="2800" dirty="0"/>
              <a:t>        </a:t>
            </a:r>
            <a:r>
              <a:rPr lang="sl-SI" sz="2800" dirty="0" err="1"/>
              <a:t>das</a:t>
            </a:r>
            <a:r>
              <a:rPr lang="sl-SI" sz="2800" dirty="0"/>
              <a:t> </a:t>
            </a:r>
            <a:r>
              <a:rPr lang="sl-SI" sz="2800" dirty="0" err="1"/>
              <a:t>Kleid</a:t>
            </a:r>
            <a:r>
              <a:rPr lang="sl-SI" sz="2800" dirty="0"/>
              <a:t>       der Rock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508852F-F2F3-41BC-A886-D0C3C86BC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09" t="21312" r="35132" b="20951"/>
          <a:stretch/>
        </p:blipFill>
        <p:spPr>
          <a:xfrm>
            <a:off x="2379216" y="2170096"/>
            <a:ext cx="8126620" cy="4514789"/>
          </a:xfrm>
        </p:spPr>
      </p:pic>
    </p:spTree>
    <p:extLst>
      <p:ext uri="{BB962C8B-B14F-4D97-AF65-F5344CB8AC3E}">
        <p14:creationId xmlns:p14="http://schemas.microsoft.com/office/powerpoint/2010/main" val="233837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645D55-975B-41EA-958F-0518D49B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1367160"/>
            <a:ext cx="3383280" cy="2334827"/>
          </a:xfrm>
        </p:spPr>
        <p:txBody>
          <a:bodyPr/>
          <a:lstStyle/>
          <a:p>
            <a:r>
              <a:rPr lang="sl-SI" sz="3200" dirty="0"/>
              <a:t>V sobi je nekaj pohištva. Zapiši besede v zvezek.</a:t>
            </a:r>
            <a:br>
              <a:rPr lang="sl-SI" sz="3200" dirty="0"/>
            </a:br>
            <a:r>
              <a:rPr lang="sl-SI" sz="3200" dirty="0"/>
              <a:t>Poslušaj izgovorjavo in besede ponovi.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763C776-49A5-4B8A-980D-0266A477A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4332302"/>
            <a:ext cx="3398520" cy="1306497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 descr="Rezultat iskanja slik za clipart schrank">
            <a:extLst>
              <a:ext uri="{FF2B5EF4-FFF2-40B4-BE49-F238E27FC236}">
                <a16:creationId xmlns:a16="http://schemas.microsoft.com/office/drawing/2014/main" id="{A574B782-92CA-4A3D-B2AD-9464AEC2A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5" y="676683"/>
            <a:ext cx="1664909" cy="21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clipart regal">
            <a:extLst>
              <a:ext uri="{FF2B5EF4-FFF2-40B4-BE49-F238E27FC236}">
                <a16:creationId xmlns:a16="http://schemas.microsoft.com/office/drawing/2014/main" id="{5E17D1F0-BD97-4ABF-AAEB-5B7DE033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9" y="881527"/>
            <a:ext cx="2425830" cy="15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clipart bett">
            <a:extLst>
              <a:ext uri="{FF2B5EF4-FFF2-40B4-BE49-F238E27FC236}">
                <a16:creationId xmlns:a16="http://schemas.microsoft.com/office/drawing/2014/main" id="{65E5736B-C9D1-4D72-A8D6-D5FBA987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5" y="3871983"/>
            <a:ext cx="2284686" cy="15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clipart der stuhl">
            <a:extLst>
              <a:ext uri="{FF2B5EF4-FFF2-40B4-BE49-F238E27FC236}">
                <a16:creationId xmlns:a16="http://schemas.microsoft.com/office/drawing/2014/main" id="{0449E5B5-EA79-4EA7-9B57-0F6582CDB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04" y="2388095"/>
            <a:ext cx="813673" cy="143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zultat iskanja slik za clipart tisch">
            <a:extLst>
              <a:ext uri="{FF2B5EF4-FFF2-40B4-BE49-F238E27FC236}">
                <a16:creationId xmlns:a16="http://schemas.microsoft.com/office/drawing/2014/main" id="{48516C46-3792-4F65-BA82-71A553D0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1" y="4247965"/>
            <a:ext cx="1881336" cy="15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23CA18F-CA9F-4648-A779-5D068A02C123}"/>
              </a:ext>
            </a:extLst>
          </p:cNvPr>
          <p:cNvSpPr txBox="1"/>
          <p:nvPr/>
        </p:nvSpPr>
        <p:spPr>
          <a:xfrm>
            <a:off x="1047565" y="2858607"/>
            <a:ext cx="1384882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der </a:t>
            </a:r>
            <a:r>
              <a:rPr lang="sl-SI" dirty="0" err="1"/>
              <a:t>Schrank</a:t>
            </a:r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E00D688-7502-4AB0-AC15-9FF57CCA4B95}"/>
              </a:ext>
            </a:extLst>
          </p:cNvPr>
          <p:cNvSpPr txBox="1"/>
          <p:nvPr/>
        </p:nvSpPr>
        <p:spPr>
          <a:xfrm>
            <a:off x="5182988" y="2485743"/>
            <a:ext cx="188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das</a:t>
            </a:r>
            <a:r>
              <a:rPr lang="sl-SI" dirty="0"/>
              <a:t> Regal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6B76F1A-174A-4EDF-908C-6F2DF3525FB8}"/>
              </a:ext>
            </a:extLst>
          </p:cNvPr>
          <p:cNvSpPr txBox="1"/>
          <p:nvPr/>
        </p:nvSpPr>
        <p:spPr>
          <a:xfrm>
            <a:off x="4483219" y="3402366"/>
            <a:ext cx="105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der </a:t>
            </a:r>
            <a:r>
              <a:rPr lang="sl-SI" dirty="0" err="1"/>
              <a:t>Stuhl</a:t>
            </a:r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44AB519-A5C0-4DBB-9FF9-5BFD18BC62A8}"/>
              </a:ext>
            </a:extLst>
          </p:cNvPr>
          <p:cNvSpPr txBox="1"/>
          <p:nvPr/>
        </p:nvSpPr>
        <p:spPr>
          <a:xfrm>
            <a:off x="1136341" y="5470119"/>
            <a:ext cx="107118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Bett</a:t>
            </a:r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7ECCD2E-4FB5-4EA1-AB9E-1A14977CFE47}"/>
              </a:ext>
            </a:extLst>
          </p:cNvPr>
          <p:cNvSpPr txBox="1"/>
          <p:nvPr/>
        </p:nvSpPr>
        <p:spPr>
          <a:xfrm>
            <a:off x="4909351" y="5805992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der </a:t>
            </a:r>
            <a:r>
              <a:rPr lang="sl-SI" dirty="0" err="1"/>
              <a:t>Tisch</a:t>
            </a:r>
            <a:endParaRPr lang="sl-SI" dirty="0"/>
          </a:p>
        </p:txBody>
      </p:sp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1B0AFE50-12EC-410C-B08D-B46271E5A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37825" y="37606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528EB-10AA-429F-AB9A-6A638213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1176867"/>
          </a:xfrm>
        </p:spPr>
        <p:txBody>
          <a:bodyPr>
            <a:normAutofit fontScale="90000"/>
          </a:bodyPr>
          <a:lstStyle/>
          <a:p>
            <a:r>
              <a:rPr lang="sl-SI" sz="2800" dirty="0"/>
              <a:t>Oglej si posnetek in premisli, ali so spodnje trditve pravilne (R - </a:t>
            </a:r>
            <a:r>
              <a:rPr lang="sl-SI" sz="2800" dirty="0" err="1"/>
              <a:t>richtig</a:t>
            </a:r>
            <a:r>
              <a:rPr lang="sl-SI" sz="2800" dirty="0"/>
              <a:t>) ali napačne (F - </a:t>
            </a:r>
            <a:r>
              <a:rPr lang="sl-SI" sz="2800" dirty="0" err="1"/>
              <a:t>falsch</a:t>
            </a:r>
            <a:r>
              <a:rPr lang="sl-SI" sz="2800" dirty="0"/>
              <a:t>). Ni potrebno zapisati v zvezek. </a:t>
            </a:r>
            <a:br>
              <a:rPr lang="sl-SI" sz="2800" dirty="0"/>
            </a:br>
            <a:r>
              <a:rPr lang="sl-SI" sz="2800" dirty="0">
                <a:hlinkClick r:id="rId2"/>
              </a:rPr>
              <a:t>https://www.youtube.com/watch?v=CsMp_D2huK0</a:t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048D8B-743D-44FB-82EE-CB6856B77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Steve </a:t>
            </a:r>
            <a:r>
              <a:rPr lang="sl-SI" dirty="0" err="1"/>
              <a:t>sucht</a:t>
            </a:r>
            <a:r>
              <a:rPr lang="sl-SI" dirty="0"/>
              <a:t> </a:t>
            </a:r>
            <a:r>
              <a:rPr lang="sl-SI" sz="1800" dirty="0"/>
              <a:t>(išče) </a:t>
            </a:r>
            <a:r>
              <a:rPr lang="sl-SI" dirty="0" err="1"/>
              <a:t>einen</a:t>
            </a:r>
            <a:r>
              <a:rPr lang="sl-SI" dirty="0"/>
              <a:t> </a:t>
            </a:r>
            <a:r>
              <a:rPr lang="sl-SI" dirty="0" err="1"/>
              <a:t>Pulli</a:t>
            </a:r>
            <a:r>
              <a:rPr lang="sl-SI" dirty="0"/>
              <a:t>.			</a:t>
            </a:r>
            <a:r>
              <a:rPr lang="sl-SI" dirty="0" err="1"/>
              <a:t>richtig</a:t>
            </a:r>
            <a:r>
              <a:rPr lang="sl-SI" dirty="0"/>
              <a:t> / </a:t>
            </a:r>
            <a:r>
              <a:rPr lang="sl-SI" dirty="0" err="1"/>
              <a:t>falsch</a:t>
            </a:r>
            <a:r>
              <a:rPr lang="sl-SI" dirty="0"/>
              <a:t>	</a:t>
            </a:r>
          </a:p>
          <a:p>
            <a:r>
              <a:rPr lang="sl-SI" dirty="0"/>
              <a:t>Der </a:t>
            </a:r>
            <a:r>
              <a:rPr lang="sl-SI" dirty="0" err="1"/>
              <a:t>Schal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rot</a:t>
            </a:r>
            <a:r>
              <a:rPr lang="sl-SI" dirty="0"/>
              <a:t>.				 </a:t>
            </a:r>
            <a:r>
              <a:rPr lang="sl-SI" dirty="0" err="1"/>
              <a:t>richtig</a:t>
            </a:r>
            <a:r>
              <a:rPr lang="sl-SI" dirty="0"/>
              <a:t> / </a:t>
            </a:r>
            <a:r>
              <a:rPr lang="sl-SI" dirty="0" err="1"/>
              <a:t>falsch</a:t>
            </a:r>
            <a:endParaRPr lang="sl-SI" dirty="0"/>
          </a:p>
          <a:p>
            <a:r>
              <a:rPr lang="sl-SI" dirty="0"/>
              <a:t>Die </a:t>
            </a:r>
            <a:r>
              <a:rPr lang="sl-SI" dirty="0" err="1"/>
              <a:t>Hose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auf</a:t>
            </a:r>
            <a:r>
              <a:rPr lang="sl-SI" dirty="0"/>
              <a:t> </a:t>
            </a:r>
            <a:r>
              <a:rPr lang="sl-SI" sz="1800" dirty="0"/>
              <a:t>(na) </a:t>
            </a:r>
            <a:r>
              <a:rPr lang="sl-SI" dirty="0"/>
              <a:t>dem </a:t>
            </a:r>
            <a:r>
              <a:rPr lang="sl-SI" dirty="0" err="1"/>
              <a:t>Stuhl</a:t>
            </a:r>
            <a:r>
              <a:rPr lang="sl-SI" dirty="0"/>
              <a:t>.		 </a:t>
            </a:r>
            <a:r>
              <a:rPr lang="sl-SI" dirty="0" err="1"/>
              <a:t>richtig</a:t>
            </a:r>
            <a:r>
              <a:rPr lang="sl-SI" dirty="0"/>
              <a:t> / </a:t>
            </a:r>
            <a:r>
              <a:rPr lang="sl-SI" dirty="0" err="1"/>
              <a:t>falsch</a:t>
            </a:r>
            <a:endParaRPr lang="sl-SI" dirty="0"/>
          </a:p>
          <a:p>
            <a:r>
              <a:rPr lang="sl-SI" dirty="0" err="1"/>
              <a:t>Unter</a:t>
            </a:r>
            <a:r>
              <a:rPr lang="sl-SI" dirty="0"/>
              <a:t> </a:t>
            </a:r>
            <a:r>
              <a:rPr lang="sl-SI" sz="1800" dirty="0"/>
              <a:t>(pod) </a:t>
            </a:r>
            <a:r>
              <a:rPr lang="sl-SI" dirty="0"/>
              <a:t>dem </a:t>
            </a:r>
            <a:r>
              <a:rPr lang="sl-SI" dirty="0" err="1"/>
              <a:t>Bett</a:t>
            </a:r>
            <a:r>
              <a:rPr lang="sl-SI" dirty="0"/>
              <a:t> </a:t>
            </a:r>
            <a:r>
              <a:rPr lang="sl-SI" dirty="0" err="1"/>
              <a:t>sind</a:t>
            </a:r>
            <a:r>
              <a:rPr lang="sl-SI" dirty="0"/>
              <a:t> die </a:t>
            </a:r>
            <a:r>
              <a:rPr lang="sl-SI" dirty="0" err="1"/>
              <a:t>Handschuhe</a:t>
            </a:r>
            <a:r>
              <a:rPr lang="sl-SI" dirty="0"/>
              <a:t>.	 </a:t>
            </a:r>
            <a:r>
              <a:rPr lang="sl-SI" dirty="0" err="1"/>
              <a:t>richtig</a:t>
            </a:r>
            <a:r>
              <a:rPr lang="sl-SI" dirty="0"/>
              <a:t> / </a:t>
            </a:r>
            <a:r>
              <a:rPr lang="sl-SI" dirty="0" err="1"/>
              <a:t>falsch</a:t>
            </a:r>
            <a:endParaRPr lang="sl-SI" dirty="0"/>
          </a:p>
          <a:p>
            <a:r>
              <a:rPr lang="sl-SI" dirty="0"/>
              <a:t>Die </a:t>
            </a:r>
            <a:r>
              <a:rPr lang="sl-SI" dirty="0" err="1"/>
              <a:t>Wollmütze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auf</a:t>
            </a:r>
            <a:r>
              <a:rPr lang="sl-SI" dirty="0"/>
              <a:t> dem </a:t>
            </a:r>
            <a:r>
              <a:rPr lang="sl-SI" dirty="0" err="1"/>
              <a:t>Tisch</a:t>
            </a:r>
            <a:r>
              <a:rPr lang="sl-SI" dirty="0"/>
              <a:t>.		 </a:t>
            </a:r>
            <a:r>
              <a:rPr lang="sl-SI" dirty="0" err="1"/>
              <a:t>richtig</a:t>
            </a:r>
            <a:r>
              <a:rPr lang="sl-SI" dirty="0"/>
              <a:t> / </a:t>
            </a:r>
            <a:r>
              <a:rPr lang="sl-SI" dirty="0" err="1"/>
              <a:t>falsch</a:t>
            </a:r>
            <a:endParaRPr lang="sl-SI" dirty="0"/>
          </a:p>
          <a:p>
            <a:r>
              <a:rPr lang="sl-SI" dirty="0"/>
              <a:t>Die </a:t>
            </a:r>
            <a:r>
              <a:rPr lang="sl-SI" dirty="0" err="1"/>
              <a:t>Stiefel</a:t>
            </a:r>
            <a:r>
              <a:rPr lang="sl-SI" dirty="0"/>
              <a:t> </a:t>
            </a:r>
            <a:r>
              <a:rPr lang="sl-SI" dirty="0" err="1"/>
              <a:t>sind</a:t>
            </a:r>
            <a:r>
              <a:rPr lang="sl-SI" dirty="0"/>
              <a:t> </a:t>
            </a:r>
            <a:r>
              <a:rPr lang="sl-SI" dirty="0" err="1"/>
              <a:t>weiß</a:t>
            </a:r>
            <a:r>
              <a:rPr lang="sl-SI" dirty="0"/>
              <a:t>.				 </a:t>
            </a:r>
            <a:r>
              <a:rPr lang="sl-SI" dirty="0" err="1"/>
              <a:t>richtig</a:t>
            </a:r>
            <a:r>
              <a:rPr lang="sl-SI" dirty="0"/>
              <a:t> / </a:t>
            </a:r>
            <a:r>
              <a:rPr lang="sl-SI" dirty="0" err="1"/>
              <a:t>falsch</a:t>
            </a:r>
            <a:endParaRPr lang="sl-SI" dirty="0"/>
          </a:p>
          <a:p>
            <a:r>
              <a:rPr lang="sl-SI" dirty="0" err="1"/>
              <a:t>Steves</a:t>
            </a:r>
            <a:r>
              <a:rPr lang="sl-SI" dirty="0"/>
              <a:t> </a:t>
            </a:r>
            <a:r>
              <a:rPr lang="sl-SI" dirty="0" err="1"/>
              <a:t>Socken</a:t>
            </a:r>
            <a:r>
              <a:rPr lang="sl-SI" dirty="0"/>
              <a:t> </a:t>
            </a:r>
            <a:r>
              <a:rPr lang="sl-SI" dirty="0" err="1"/>
              <a:t>sind</a:t>
            </a:r>
            <a:r>
              <a:rPr lang="sl-SI" dirty="0"/>
              <a:t> rosa.			 </a:t>
            </a:r>
            <a:r>
              <a:rPr lang="sl-SI" dirty="0" err="1"/>
              <a:t>richtig</a:t>
            </a:r>
            <a:r>
              <a:rPr lang="sl-SI" dirty="0"/>
              <a:t> / </a:t>
            </a:r>
            <a:r>
              <a:rPr lang="sl-SI" dirty="0" err="1"/>
              <a:t>falsch</a:t>
            </a:r>
            <a:endParaRPr lang="sl-SI" dirty="0"/>
          </a:p>
          <a:p>
            <a:r>
              <a:rPr lang="sl-SI" dirty="0"/>
              <a:t>Steve </a:t>
            </a:r>
            <a:r>
              <a:rPr lang="sl-SI" dirty="0" err="1"/>
              <a:t>sucht</a:t>
            </a:r>
            <a:r>
              <a:rPr lang="sl-SI" dirty="0"/>
              <a:t> </a:t>
            </a:r>
            <a:r>
              <a:rPr lang="sl-SI" dirty="0" err="1"/>
              <a:t>seine</a:t>
            </a:r>
            <a:r>
              <a:rPr lang="sl-SI" dirty="0"/>
              <a:t> </a:t>
            </a:r>
            <a:r>
              <a:rPr lang="sl-SI" dirty="0" err="1"/>
              <a:t>Socken</a:t>
            </a:r>
            <a:r>
              <a:rPr lang="sl-SI" dirty="0"/>
              <a:t> </a:t>
            </a:r>
            <a:r>
              <a:rPr lang="sl-SI" dirty="0" err="1"/>
              <a:t>im</a:t>
            </a:r>
            <a:r>
              <a:rPr lang="sl-SI" dirty="0"/>
              <a:t> </a:t>
            </a:r>
            <a:r>
              <a:rPr lang="sl-SI" sz="1800" dirty="0"/>
              <a:t>(v) </a:t>
            </a:r>
            <a:r>
              <a:rPr lang="sl-SI" dirty="0" err="1"/>
              <a:t>Schrank</a:t>
            </a:r>
            <a:r>
              <a:rPr lang="sl-SI" dirty="0"/>
              <a:t>.	 </a:t>
            </a:r>
            <a:r>
              <a:rPr lang="sl-SI" dirty="0" err="1"/>
              <a:t>richtig</a:t>
            </a:r>
            <a:r>
              <a:rPr lang="sl-SI" dirty="0"/>
              <a:t> / </a:t>
            </a:r>
            <a:r>
              <a:rPr lang="sl-SI" dirty="0" err="1"/>
              <a:t>falsch</a:t>
            </a:r>
            <a:r>
              <a:rPr lang="sl-SI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56196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7419AF-6A72-4EC0-96E9-D53714BB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573804"/>
          </a:xfrm>
        </p:spPr>
        <p:txBody>
          <a:bodyPr/>
          <a:lstStyle/>
          <a:p>
            <a:r>
              <a:rPr lang="sl-SI" dirty="0"/>
              <a:t>Ustno dopolni stavke in opiši Stevova oblačila.</a:t>
            </a: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8810934E-4FBB-45DF-8785-5C053781B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24" t="25319" r="54248" b="26784"/>
          <a:stretch/>
        </p:blipFill>
        <p:spPr>
          <a:xfrm>
            <a:off x="8415506" y="2116086"/>
            <a:ext cx="2406374" cy="4199632"/>
          </a:xfr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4C7BC90-64AD-4B3D-8DC9-8E714768971C}"/>
              </a:ext>
            </a:extLst>
          </p:cNvPr>
          <p:cNvSpPr txBox="1"/>
          <p:nvPr/>
        </p:nvSpPr>
        <p:spPr>
          <a:xfrm>
            <a:off x="639192" y="807868"/>
            <a:ext cx="65783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400" dirty="0" err="1"/>
              <a:t>Mein</a:t>
            </a:r>
            <a:r>
              <a:rPr lang="sl-SI" sz="2400" dirty="0"/>
              <a:t> ________________ </a:t>
            </a:r>
            <a:r>
              <a:rPr lang="sl-SI" sz="2400" dirty="0" err="1"/>
              <a:t>ist</a:t>
            </a:r>
            <a:r>
              <a:rPr lang="sl-SI" sz="2400" dirty="0"/>
              <a:t> rosa.</a:t>
            </a:r>
          </a:p>
          <a:p>
            <a:pPr algn="just"/>
            <a:endParaRPr lang="sl-SI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400" dirty="0" err="1"/>
              <a:t>Meine</a:t>
            </a:r>
            <a:r>
              <a:rPr lang="sl-SI" sz="2400" dirty="0"/>
              <a:t> ________________ </a:t>
            </a:r>
            <a:r>
              <a:rPr lang="sl-SI" sz="2400" dirty="0" err="1"/>
              <a:t>ist</a:t>
            </a:r>
            <a:r>
              <a:rPr lang="sl-SI" sz="2400" dirty="0"/>
              <a:t> </a:t>
            </a:r>
            <a:r>
              <a:rPr lang="sl-SI" sz="2400" dirty="0" err="1"/>
              <a:t>schwarz</a:t>
            </a:r>
            <a:r>
              <a:rPr lang="sl-SI" sz="2400" dirty="0"/>
              <a:t>.</a:t>
            </a:r>
          </a:p>
          <a:p>
            <a:pPr algn="just"/>
            <a:endParaRPr lang="sl-SI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400" dirty="0" err="1"/>
              <a:t>Mein</a:t>
            </a:r>
            <a:r>
              <a:rPr lang="sl-SI" sz="2400" dirty="0"/>
              <a:t> _________________ </a:t>
            </a:r>
            <a:r>
              <a:rPr lang="sl-SI" sz="2400" dirty="0" err="1"/>
              <a:t>ist</a:t>
            </a:r>
            <a:r>
              <a:rPr lang="sl-SI" sz="2400" dirty="0"/>
              <a:t> </a:t>
            </a:r>
            <a:r>
              <a:rPr lang="sl-SI" sz="2400" dirty="0" err="1"/>
              <a:t>rot</a:t>
            </a:r>
            <a:r>
              <a:rPr lang="sl-SI" sz="2400" dirty="0"/>
              <a:t> </a:t>
            </a:r>
            <a:r>
              <a:rPr lang="sl-SI" sz="2400" dirty="0" err="1"/>
              <a:t>und</a:t>
            </a:r>
            <a:r>
              <a:rPr lang="sl-SI" sz="2400" dirty="0"/>
              <a:t> </a:t>
            </a:r>
            <a:r>
              <a:rPr lang="sl-SI" sz="2400" dirty="0" err="1"/>
              <a:t>meine</a:t>
            </a:r>
            <a:endParaRPr lang="sl-SI" sz="2400" dirty="0"/>
          </a:p>
          <a:p>
            <a:pPr algn="just"/>
            <a:r>
              <a:rPr lang="sl-SI" sz="2400" dirty="0"/>
              <a:t> ____________________ </a:t>
            </a:r>
            <a:r>
              <a:rPr lang="sl-SI" sz="2400" dirty="0" err="1"/>
              <a:t>ist</a:t>
            </a:r>
            <a:r>
              <a:rPr lang="sl-SI" sz="2400" dirty="0"/>
              <a:t> </a:t>
            </a:r>
            <a:r>
              <a:rPr lang="sl-SI" sz="2400" dirty="0" err="1"/>
              <a:t>blau</a:t>
            </a:r>
            <a:r>
              <a:rPr lang="sl-SI" sz="2400" dirty="0"/>
              <a:t>. </a:t>
            </a:r>
          </a:p>
          <a:p>
            <a:pPr algn="just"/>
            <a:endParaRPr lang="sl-SI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400" dirty="0" err="1"/>
              <a:t>Meine</a:t>
            </a:r>
            <a:r>
              <a:rPr lang="sl-SI" sz="2400" dirty="0"/>
              <a:t> ______________________ </a:t>
            </a:r>
            <a:r>
              <a:rPr lang="sl-SI" sz="2400" dirty="0" err="1"/>
              <a:t>sind</a:t>
            </a:r>
            <a:r>
              <a:rPr lang="sl-SI" sz="2400" dirty="0"/>
              <a:t> </a:t>
            </a:r>
            <a:r>
              <a:rPr lang="sl-SI" sz="2400" dirty="0" err="1"/>
              <a:t>weiß</a:t>
            </a:r>
            <a:r>
              <a:rPr lang="sl-SI" sz="2400" dirty="0"/>
              <a:t>. </a:t>
            </a:r>
          </a:p>
          <a:p>
            <a:pPr algn="just"/>
            <a:endParaRPr lang="sl-SI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400" dirty="0" err="1"/>
              <a:t>Meine</a:t>
            </a:r>
            <a:r>
              <a:rPr lang="sl-SI" sz="2400" dirty="0"/>
              <a:t> ________________ </a:t>
            </a:r>
            <a:r>
              <a:rPr lang="sl-SI" sz="2400" dirty="0" err="1"/>
              <a:t>sind</a:t>
            </a:r>
            <a:r>
              <a:rPr lang="sl-SI" sz="2400" dirty="0"/>
              <a:t> </a:t>
            </a:r>
            <a:r>
              <a:rPr lang="sl-SI" sz="2400" dirty="0" err="1"/>
              <a:t>schwarz</a:t>
            </a:r>
            <a:r>
              <a:rPr lang="sl-SI" sz="2400" dirty="0"/>
              <a:t>.</a:t>
            </a:r>
          </a:p>
          <a:p>
            <a:pPr algn="just"/>
            <a:endParaRPr lang="sl-SI" sz="24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2ACB3AC-ACDD-4189-9C3D-004D6D93097C}"/>
              </a:ext>
            </a:extLst>
          </p:cNvPr>
          <p:cNvSpPr txBox="1"/>
          <p:nvPr/>
        </p:nvSpPr>
        <p:spPr>
          <a:xfrm>
            <a:off x="648070" y="5379868"/>
            <a:ext cx="658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ist</a:t>
            </a:r>
            <a:r>
              <a:rPr lang="sl-SI" dirty="0"/>
              <a:t>  -  je						</a:t>
            </a:r>
            <a:r>
              <a:rPr lang="sl-SI" dirty="0" err="1"/>
              <a:t>sind</a:t>
            </a:r>
            <a:r>
              <a:rPr lang="sl-SI" dirty="0"/>
              <a:t>  -  so</a:t>
            </a:r>
          </a:p>
          <a:p>
            <a:r>
              <a:rPr lang="sl-SI" dirty="0" err="1"/>
              <a:t>Mein</a:t>
            </a:r>
            <a:r>
              <a:rPr lang="sl-SI" dirty="0"/>
              <a:t> </a:t>
            </a:r>
            <a:r>
              <a:rPr lang="sl-SI" dirty="0" err="1"/>
              <a:t>Schal</a:t>
            </a:r>
            <a:r>
              <a:rPr lang="sl-SI" dirty="0"/>
              <a:t> </a:t>
            </a:r>
            <a:r>
              <a:rPr lang="sl-SI" b="1" dirty="0" err="1"/>
              <a:t>ist</a:t>
            </a:r>
            <a:r>
              <a:rPr lang="sl-SI" dirty="0"/>
              <a:t> </a:t>
            </a:r>
            <a:r>
              <a:rPr lang="sl-SI" dirty="0" err="1"/>
              <a:t>rot</a:t>
            </a:r>
            <a:r>
              <a:rPr lang="sl-SI" dirty="0"/>
              <a:t>.				</a:t>
            </a:r>
            <a:r>
              <a:rPr lang="sl-SI" dirty="0" err="1"/>
              <a:t>Meine</a:t>
            </a:r>
            <a:r>
              <a:rPr lang="sl-SI" dirty="0"/>
              <a:t> </a:t>
            </a:r>
            <a:r>
              <a:rPr lang="sl-SI" dirty="0" err="1"/>
              <a:t>Schuhe</a:t>
            </a:r>
            <a:r>
              <a:rPr lang="sl-SI" dirty="0"/>
              <a:t> </a:t>
            </a:r>
            <a:r>
              <a:rPr lang="sl-SI" b="1" dirty="0" err="1"/>
              <a:t>sind</a:t>
            </a:r>
            <a:r>
              <a:rPr lang="sl-SI" dirty="0"/>
              <a:t> </a:t>
            </a:r>
            <a:r>
              <a:rPr lang="sl-SI" dirty="0" err="1"/>
              <a:t>schwarz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7667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ska">
  <a:themeElements>
    <a:clrScheme name="Metropolitansk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sk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sk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Metropolitanska</Template>
  <TotalTime>96</TotalTime>
  <Words>337</Words>
  <Application>Microsoft Office PowerPoint</Application>
  <PresentationFormat>Širokozaslonsko</PresentationFormat>
  <Paragraphs>31</Paragraphs>
  <Slides>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 Light</vt:lpstr>
      <vt:lpstr>Metropolitanska</vt:lpstr>
      <vt:lpstr>Das ist meine Kleidung</vt:lpstr>
      <vt:lpstr>Steve ima v sobi ogromno oblačil. Spodnje besede zapiši v zvezek in poišči prevod. Pomagaj si z naslednjo stranjo: https://quizlet.com/82831113/flashcards/embed   die Hose       die Handschuhe       die Socke (die Socken)      der Schal     die Mütze       der Pulli   das T-Shirt     der Schuh (die Schuhe)      der Mantel       die Jacke      der Hut      das Hemd         der Pullover     die Stiefel        das Kleid       der Rock</vt:lpstr>
      <vt:lpstr>V sobi je nekaj pohištva. Zapiši besede v zvezek. Poslušaj izgovorjavo in besede ponovi.</vt:lpstr>
      <vt:lpstr>Oglej si posnetek in premisli, ali so spodnje trditve pravilne (R - richtig) ali napačne (F - falsch). Ni potrebno zapisati v zvezek.  https://www.youtube.com/watch?v=CsMp_D2huK0 </vt:lpstr>
      <vt:lpstr>Ustno dopolni stavke in opiši Stevova oblačila.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Lernen wir über Kleidung</dc:title>
  <dc:creator>Uporabnik</dc:creator>
  <cp:lastModifiedBy>Uporabnik</cp:lastModifiedBy>
  <cp:revision>12</cp:revision>
  <dcterms:created xsi:type="dcterms:W3CDTF">2021-02-04T09:28:34Z</dcterms:created>
  <dcterms:modified xsi:type="dcterms:W3CDTF">2021-02-08T14:10:22Z</dcterms:modified>
</cp:coreProperties>
</file>