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na Kartus" initials="NK" lastIdx="1" clrIdx="0">
    <p:extLst>
      <p:ext uri="{19B8F6BF-5375-455C-9EA6-DF929625EA0E}">
        <p15:presenceInfo xmlns:p15="http://schemas.microsoft.com/office/powerpoint/2012/main" userId="b4dde3776668d13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0" d="100"/>
          <a:sy n="90" d="100"/>
        </p:scale>
        <p:origin x="4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DAB34AD4-0942-4E22-8116-12D953A44F17}" type="datetimeFigureOut">
              <a:rPr lang="en-SI" smtClean="0"/>
              <a:t>12/02/2020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1EEB2738-9C6A-4597-BCA6-D6DFBADF841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68966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4AD4-0942-4E22-8116-12D953A44F17}" type="datetimeFigureOut">
              <a:rPr lang="en-SI" smtClean="0"/>
              <a:t>12/02/2020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2738-9C6A-4597-BCA6-D6DFBADF841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705198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AB34AD4-0942-4E22-8116-12D953A44F17}" type="datetimeFigureOut">
              <a:rPr lang="en-SI" smtClean="0"/>
              <a:t>12/02/2020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EEB2738-9C6A-4597-BCA6-D6DFBADF841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009987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AB34AD4-0942-4E22-8116-12D953A44F17}" type="datetimeFigureOut">
              <a:rPr lang="en-SI" smtClean="0"/>
              <a:t>12/02/2020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EEB2738-9C6A-4597-BCA6-D6DFBADF8419}" type="slidenum">
              <a:rPr lang="en-SI" smtClean="0"/>
              <a:t>‹#›</a:t>
            </a:fld>
            <a:endParaRPr lang="en-SI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6838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AB34AD4-0942-4E22-8116-12D953A44F17}" type="datetimeFigureOut">
              <a:rPr lang="en-SI" smtClean="0"/>
              <a:t>12/02/2020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EEB2738-9C6A-4597-BCA6-D6DFBADF841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053905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4AD4-0942-4E22-8116-12D953A44F17}" type="datetimeFigureOut">
              <a:rPr lang="en-SI" smtClean="0"/>
              <a:t>12/02/2020</a:t>
            </a:fld>
            <a:endParaRPr lang="en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2738-9C6A-4597-BCA6-D6DFBADF841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493498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4AD4-0942-4E22-8116-12D953A44F17}" type="datetimeFigureOut">
              <a:rPr lang="en-SI" smtClean="0"/>
              <a:t>12/02/2020</a:t>
            </a:fld>
            <a:endParaRPr lang="en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2738-9C6A-4597-BCA6-D6DFBADF841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318626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4AD4-0942-4E22-8116-12D953A44F17}" type="datetimeFigureOut">
              <a:rPr lang="en-SI" smtClean="0"/>
              <a:t>12/02/2020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2738-9C6A-4597-BCA6-D6DFBADF841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824878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AB34AD4-0942-4E22-8116-12D953A44F17}" type="datetimeFigureOut">
              <a:rPr lang="en-SI" smtClean="0"/>
              <a:t>12/02/2020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EEB2738-9C6A-4597-BCA6-D6DFBADF841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509280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4AD4-0942-4E22-8116-12D953A44F17}" type="datetimeFigureOut">
              <a:rPr lang="en-SI" smtClean="0"/>
              <a:t>12/02/2020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2738-9C6A-4597-BCA6-D6DFBADF841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071777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AB34AD4-0942-4E22-8116-12D953A44F17}" type="datetimeFigureOut">
              <a:rPr lang="en-SI" smtClean="0"/>
              <a:t>12/02/2020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EEB2738-9C6A-4597-BCA6-D6DFBADF841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055340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4AD4-0942-4E22-8116-12D953A44F17}" type="datetimeFigureOut">
              <a:rPr lang="en-SI" smtClean="0"/>
              <a:t>12/02/2020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2738-9C6A-4597-BCA6-D6DFBADF841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059806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4AD4-0942-4E22-8116-12D953A44F17}" type="datetimeFigureOut">
              <a:rPr lang="en-SI" smtClean="0"/>
              <a:t>12/02/2020</a:t>
            </a:fld>
            <a:endParaRPr lang="en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2738-9C6A-4597-BCA6-D6DFBADF841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304027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4AD4-0942-4E22-8116-12D953A44F17}" type="datetimeFigureOut">
              <a:rPr lang="en-SI" smtClean="0"/>
              <a:t>12/02/2020</a:t>
            </a:fld>
            <a:endParaRPr lang="en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2738-9C6A-4597-BCA6-D6DFBADF841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173843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4AD4-0942-4E22-8116-12D953A44F17}" type="datetimeFigureOut">
              <a:rPr lang="en-SI" smtClean="0"/>
              <a:t>12/02/2020</a:t>
            </a:fld>
            <a:endParaRPr lang="en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2738-9C6A-4597-BCA6-D6DFBADF841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64947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4AD4-0942-4E22-8116-12D953A44F17}" type="datetimeFigureOut">
              <a:rPr lang="en-SI" smtClean="0"/>
              <a:t>12/02/2020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2738-9C6A-4597-BCA6-D6DFBADF841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812222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4AD4-0942-4E22-8116-12D953A44F17}" type="datetimeFigureOut">
              <a:rPr lang="en-SI" smtClean="0"/>
              <a:t>12/02/2020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2738-9C6A-4597-BCA6-D6DFBADF841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033213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34AD4-0942-4E22-8116-12D953A44F17}" type="datetimeFigureOut">
              <a:rPr lang="en-SI" smtClean="0"/>
              <a:t>12/02/2020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B2738-9C6A-4597-BCA6-D6DFBADF841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7738947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IDZ BOP Kids - Make Some Noise (Dance Along)">
            <a:hlinkClick r:id="" action="ppaction://media"/>
            <a:extLst>
              <a:ext uri="{FF2B5EF4-FFF2-40B4-BE49-F238E27FC236}">
                <a16:creationId xmlns:a16="http://schemas.microsoft.com/office/drawing/2014/main" id="{055497F0-E1A1-4AED-86B2-4098443FC3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3553" y="2017242"/>
            <a:ext cx="7397068" cy="41608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DFC878-34F0-49F1-8328-A96F638C7C5C}"/>
              </a:ext>
            </a:extLst>
          </p:cNvPr>
          <p:cNvSpPr/>
          <p:nvPr/>
        </p:nvSpPr>
        <p:spPr>
          <a:xfrm>
            <a:off x="462635" y="702286"/>
            <a:ext cx="5633365" cy="83099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Polepšajte in popestrite si dan s plesom</a:t>
            </a:r>
            <a:r>
              <a:rPr lang="en-US" sz="16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6EE598-3689-4FB1-81B9-69BFC8F0284D}"/>
              </a:ext>
            </a:extLst>
          </p:cNvPr>
          <p:cNvSpPr/>
          <p:nvPr/>
        </p:nvSpPr>
        <p:spPr>
          <a:xfrm>
            <a:off x="10238507" y="6051260"/>
            <a:ext cx="1478289" cy="30777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Učiteljica Nina</a:t>
            </a:r>
            <a:endParaRPr lang="en-US" sz="1400" b="1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D7722942-4015-4370-851E-4770FEE2C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5455">
            <a:off x="8761521" y="681579"/>
            <a:ext cx="2381527" cy="238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17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0</TotalTime>
  <Words>10</Words>
  <Application>Microsoft Office PowerPoint</Application>
  <PresentationFormat>Širokozaslonsko</PresentationFormat>
  <Paragraphs>2</Paragraphs>
  <Slides>1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</vt:i4>
      </vt:variant>
    </vt:vector>
  </HeadingPairs>
  <TitlesOfParts>
    <vt:vector size="5" baseType="lpstr">
      <vt:lpstr>Arial</vt:lpstr>
      <vt:lpstr>Century Gothic</vt:lpstr>
      <vt:lpstr>Comic Sans MS</vt:lpstr>
      <vt:lpstr>Vapor Trail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Nina Kartus</dc:creator>
  <cp:lastModifiedBy>Azra Ademović</cp:lastModifiedBy>
  <cp:revision>6</cp:revision>
  <dcterms:created xsi:type="dcterms:W3CDTF">2020-11-25T18:07:05Z</dcterms:created>
  <dcterms:modified xsi:type="dcterms:W3CDTF">2020-12-02T17:25:56Z</dcterms:modified>
</cp:coreProperties>
</file>