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ena Deželak" userId="84b1731f8de56bde" providerId="LiveId" clId="{0CBA12F3-12B0-4D64-8657-16D7A4C23794}"/>
    <pc:docChg chg="custSel modSld">
      <pc:chgData name="Irena Deželak" userId="84b1731f8de56bde" providerId="LiveId" clId="{0CBA12F3-12B0-4D64-8657-16D7A4C23794}" dt="2020-11-24T09:19:34.053" v="809" actId="20577"/>
      <pc:docMkLst>
        <pc:docMk/>
      </pc:docMkLst>
      <pc:sldChg chg="modSp mod">
        <pc:chgData name="Irena Deželak" userId="84b1731f8de56bde" providerId="LiveId" clId="{0CBA12F3-12B0-4D64-8657-16D7A4C23794}" dt="2020-11-24T09:19:34.053" v="809" actId="20577"/>
        <pc:sldMkLst>
          <pc:docMk/>
          <pc:sldMk cId="514161804" sldId="258"/>
        </pc:sldMkLst>
        <pc:spChg chg="mod">
          <ac:chgData name="Irena Deželak" userId="84b1731f8de56bde" providerId="LiveId" clId="{0CBA12F3-12B0-4D64-8657-16D7A4C23794}" dt="2020-11-24T09:19:34.053" v="809" actId="20577"/>
          <ac:spMkLst>
            <pc:docMk/>
            <pc:sldMk cId="514161804" sldId="258"/>
            <ac:spMk id="3" creationId="{E0D04D55-7BE0-4501-9BC3-47F86BCE0240}"/>
          </ac:spMkLst>
        </pc:spChg>
      </pc:sldChg>
    </pc:docChg>
  </pc:docChgLst>
  <pc:docChgLst>
    <pc:chgData name="Irena Deželak" userId="84b1731f8de56bde" providerId="LiveId" clId="{5F9F58AC-7EA2-411E-9F3F-FAB9741513D1}"/>
    <pc:docChg chg="undo custSel addSld modSld">
      <pc:chgData name="Irena Deželak" userId="84b1731f8de56bde" providerId="LiveId" clId="{5F9F58AC-7EA2-411E-9F3F-FAB9741513D1}" dt="2020-12-04T10:45:05.113" v="871" actId="255"/>
      <pc:docMkLst>
        <pc:docMk/>
      </pc:docMkLst>
      <pc:sldChg chg="modSp mod">
        <pc:chgData name="Irena Deželak" userId="84b1731f8de56bde" providerId="LiveId" clId="{5F9F58AC-7EA2-411E-9F3F-FAB9741513D1}" dt="2020-12-04T10:35:21.568" v="683" actId="20577"/>
        <pc:sldMkLst>
          <pc:docMk/>
          <pc:sldMk cId="514161804" sldId="258"/>
        </pc:sldMkLst>
        <pc:spChg chg="mod">
          <ac:chgData name="Irena Deželak" userId="84b1731f8de56bde" providerId="LiveId" clId="{5F9F58AC-7EA2-411E-9F3F-FAB9741513D1}" dt="2020-12-04T10:35:21.568" v="683" actId="20577"/>
          <ac:spMkLst>
            <pc:docMk/>
            <pc:sldMk cId="514161804" sldId="258"/>
            <ac:spMk id="3" creationId="{E0D04D55-7BE0-4501-9BC3-47F86BCE0240}"/>
          </ac:spMkLst>
        </pc:spChg>
      </pc:sldChg>
      <pc:sldChg chg="modSp new mod">
        <pc:chgData name="Irena Deželak" userId="84b1731f8de56bde" providerId="LiveId" clId="{5F9F58AC-7EA2-411E-9F3F-FAB9741513D1}" dt="2020-12-04T10:45:05.113" v="871" actId="255"/>
        <pc:sldMkLst>
          <pc:docMk/>
          <pc:sldMk cId="3087035921" sldId="261"/>
        </pc:sldMkLst>
        <pc:spChg chg="mod">
          <ac:chgData name="Irena Deželak" userId="84b1731f8de56bde" providerId="LiveId" clId="{5F9F58AC-7EA2-411E-9F3F-FAB9741513D1}" dt="2020-12-04T10:45:05.113" v="871" actId="255"/>
          <ac:spMkLst>
            <pc:docMk/>
            <pc:sldMk cId="3087035921" sldId="261"/>
            <ac:spMk id="2" creationId="{BA61D124-3A63-4865-BF96-FD9815CCD05E}"/>
          </ac:spMkLst>
        </pc:spChg>
        <pc:spChg chg="mod">
          <ac:chgData name="Irena Deželak" userId="84b1731f8de56bde" providerId="LiveId" clId="{5F9F58AC-7EA2-411E-9F3F-FAB9741513D1}" dt="2020-12-04T10:44:37.865" v="868" actId="27636"/>
          <ac:spMkLst>
            <pc:docMk/>
            <pc:sldMk cId="3087035921" sldId="261"/>
            <ac:spMk id="3" creationId="{2634B724-C83B-4F5A-9340-D49AC49C568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kademijazaglas.si/spletna-ucilnica/blog/vaja-za-rame-in-prsni-kos" TargetMode="External"/><Relationship Id="rId2" Type="http://schemas.openxmlformats.org/officeDocument/2006/relationships/hyperlink" Target="https://akademijazaglas.si/spletna-ucilnica/blog/pravilno-dihanje-dober-pevski-instrum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by8Bp8kVe6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NO57EhYfZI&amp;app=desktop" TargetMode="Externa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vpkl5iUp-8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FC4160-E06D-408A-B20B-84ACFC503B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1844337"/>
          </a:xfrm>
        </p:spPr>
        <p:txBody>
          <a:bodyPr>
            <a:normAutofit/>
          </a:bodyPr>
          <a:lstStyle/>
          <a:p>
            <a:r>
              <a:rPr lang="sl-SI" sz="5400" dirty="0"/>
              <a:t>MLADINSKI PEVSKI ZBOR</a:t>
            </a:r>
          </a:p>
        </p:txBody>
      </p:sp>
    </p:spTree>
    <p:extLst>
      <p:ext uri="{BB962C8B-B14F-4D97-AF65-F5344CB8AC3E}">
        <p14:creationId xmlns:p14="http://schemas.microsoft.com/office/powerpoint/2010/main" val="1641001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DEFF946-5B3C-47DE-A1F0-C0DB1A829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534" y="692459"/>
            <a:ext cx="9144001" cy="2878584"/>
          </a:xfrm>
        </p:spPr>
        <p:txBody>
          <a:bodyPr>
            <a:normAutofit fontScale="90000"/>
          </a:bodyPr>
          <a:lstStyle/>
          <a:p>
            <a:pPr algn="l"/>
            <a:r>
              <a:rPr lang="sl-SI" b="0" i="0" dirty="0">
                <a:solidFill>
                  <a:srgbClr val="FFFFFF"/>
                </a:solidFill>
                <a:effectLst/>
                <a:latin typeface="Helvetica Neue"/>
              </a:rPr>
              <a:t>Petje zmanjšuje stres in krepi naš imunski sistem. Petje nas sprošča, druži in povezuje. Pa še hormoni sreče se sproščajo.</a:t>
            </a:r>
            <a:br>
              <a:rPr lang="sl-SI" b="0" i="0" dirty="0">
                <a:solidFill>
                  <a:srgbClr val="FFFFFF"/>
                </a:solidFill>
                <a:effectLst/>
                <a:latin typeface="Helvetica Neue"/>
              </a:rPr>
            </a:br>
            <a:r>
              <a:rPr lang="sl-SI" b="0" i="0" dirty="0">
                <a:solidFill>
                  <a:srgbClr val="F7941E"/>
                </a:solidFill>
                <a:effectLst/>
                <a:latin typeface="Caveat"/>
              </a:rPr>
              <a:t>Petje je zakon!</a:t>
            </a:r>
            <a:br>
              <a:rPr lang="sl-SI" dirty="0"/>
            </a:b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68960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E0D04D55-7BE0-4501-9BC3-47F86BCE0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443883"/>
            <a:ext cx="8371010" cy="5770485"/>
          </a:xfrm>
        </p:spPr>
        <p:txBody>
          <a:bodyPr>
            <a:normAutofit/>
          </a:bodyPr>
          <a:lstStyle/>
          <a:p>
            <a:r>
              <a:rPr lang="sl-SI" dirty="0"/>
              <a:t>DRAGE PEVKE, DRAGI PEVCI!</a:t>
            </a:r>
          </a:p>
          <a:p>
            <a:endParaRPr lang="sl-SI" dirty="0"/>
          </a:p>
          <a:p>
            <a:r>
              <a:rPr lang="sl-SI" dirty="0"/>
              <a:t>Tudi v naslednjem tednu bomo nadaljevali šolanje in petje od doma. Še naprej pridno delajte razgibalne, dihalne in </a:t>
            </a:r>
            <a:r>
              <a:rPr lang="sl-SI" dirty="0" err="1"/>
              <a:t>upevalne</a:t>
            </a:r>
            <a:r>
              <a:rPr lang="sl-SI" dirty="0"/>
              <a:t> vaje. Saj veste - to je pomembno, če želimo vsaj malo ohraniti pevsko kondicijo. </a:t>
            </a:r>
          </a:p>
          <a:p>
            <a:r>
              <a:rPr lang="sl-SI" dirty="0"/>
              <a:t>Že je tu december. </a:t>
            </a:r>
            <a:r>
              <a:rPr lang="sl-SI" dirty="0" err="1"/>
              <a:t>Ponavadi</a:t>
            </a:r>
            <a:r>
              <a:rPr lang="sl-SI" dirty="0"/>
              <a:t> smo ga obogatili s pevskimi nastopi (božično-novoletni koncert, nastop v mestni hiši, nastop ob državnem prazniku). Kljub temu, da le-teh v takšni obliki letos ne bo, vam želim, da vsak dan pojete in se veselite prazničnega meseca.</a:t>
            </a:r>
          </a:p>
          <a:p>
            <a:r>
              <a:rPr lang="sl-SI" dirty="0"/>
              <a:t>Vaša naloga je, da vadite refren pesmi </a:t>
            </a:r>
            <a:r>
              <a:rPr lang="sl-SI" i="1" dirty="0"/>
              <a:t>Šuštarski most</a:t>
            </a:r>
            <a:r>
              <a:rPr lang="sl-SI" dirty="0"/>
              <a:t>, gradivu pa sem tokrat dodala zimzeleno – </a:t>
            </a:r>
            <a:r>
              <a:rPr lang="sl-SI" i="1" dirty="0"/>
              <a:t>So najlepše pesmi že napisane </a:t>
            </a:r>
            <a:r>
              <a:rPr lang="sl-SI" dirty="0"/>
              <a:t>skupine Hazard. Tudi pri tej vadite le refren.</a:t>
            </a:r>
          </a:p>
          <a:p>
            <a:r>
              <a:rPr lang="sl-SI" dirty="0"/>
              <a:t>Želim vam, da ob učenju pesmi uživate! </a:t>
            </a:r>
          </a:p>
          <a:p>
            <a:r>
              <a:rPr lang="sl-SI" dirty="0"/>
              <a:t>Objem,</a:t>
            </a:r>
          </a:p>
          <a:p>
            <a:r>
              <a:rPr lang="sl-SI" dirty="0"/>
              <a:t>Učiteljica Irena</a:t>
            </a:r>
          </a:p>
        </p:txBody>
      </p:sp>
    </p:spTree>
    <p:extLst>
      <p:ext uri="{BB962C8B-B14F-4D97-AF65-F5344CB8AC3E}">
        <p14:creationId xmlns:p14="http://schemas.microsoft.com/office/powerpoint/2010/main" val="514161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D988CCD-281C-41A6-8A82-90485012F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488272"/>
            <a:ext cx="8557442" cy="5513034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 kliku na linke moraš pritisniti in držati tipko ‚ctrl‘, da se pokaže dlan, ter hkrati pritisniti levo tipko na miški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DIHALNE VAJE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https://akademijazaglas.si/spletna-ucilnica/blog/pravilno-dihanje-dober-pevski-instrument</a:t>
            </a:r>
            <a:endParaRPr lang="sl-SI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VAJE ZA RAMENA IN PRSNI KOŠ</a:t>
            </a: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https://akademijazaglas.si/spletna-ucilnica/blog/vaja-za-rame-in-prsni-kos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UPEVALNE VAJE</a:t>
            </a: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https://www.youtube.com/watch?v=by8Bp8kVe6c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11478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9FB445D-8D80-4185-ADF7-CBDB8ED51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46" y="266330"/>
            <a:ext cx="10058400" cy="850036"/>
          </a:xfrm>
        </p:spPr>
        <p:txBody>
          <a:bodyPr/>
          <a:lstStyle/>
          <a:p>
            <a:r>
              <a:rPr lang="sl-SI" dirty="0"/>
              <a:t>ČEZ ŠUŠTARSKI MOST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E4477F54-9808-48FB-9F4A-33334CFED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1" y="1065320"/>
            <a:ext cx="9196636" cy="5486401"/>
          </a:xfrm>
        </p:spPr>
        <p:txBody>
          <a:bodyPr>
            <a:normAutofit fontScale="47500" lnSpcReduction="20000"/>
          </a:bodyPr>
          <a:lstStyle/>
          <a:p>
            <a:endParaRPr lang="sl-SI" b="0" i="0" u="sng" dirty="0">
              <a:solidFill>
                <a:srgbClr val="008ACC"/>
              </a:solidFill>
              <a:effectLst/>
              <a:latin typeface="Verdana" panose="020B0604030504040204" pitchFamily="34" charset="0"/>
              <a:hlinkClick r:id="rId2"/>
            </a:endParaRPr>
          </a:p>
          <a:p>
            <a:endParaRPr lang="sl-SI" u="sng" dirty="0">
              <a:solidFill>
                <a:srgbClr val="008ACC"/>
              </a:solidFill>
              <a:latin typeface="Verdana" panose="020B0604030504040204" pitchFamily="34" charset="0"/>
              <a:hlinkClick r:id="rId2"/>
            </a:endParaRPr>
          </a:p>
          <a:p>
            <a:endParaRPr lang="sl-SI" b="0" i="0" u="sng" dirty="0">
              <a:solidFill>
                <a:srgbClr val="008ACC"/>
              </a:solidFill>
              <a:effectLst/>
              <a:latin typeface="Verdana" panose="020B0604030504040204" pitchFamily="34" charset="0"/>
              <a:hlinkClick r:id="rId2"/>
            </a:endParaRPr>
          </a:p>
          <a:p>
            <a:endParaRPr lang="sl-SI" b="0" i="0" u="sng" dirty="0">
              <a:solidFill>
                <a:srgbClr val="008ACC"/>
              </a:solidFill>
              <a:effectLst/>
              <a:latin typeface="Verdana" panose="020B0604030504040204" pitchFamily="34" charset="0"/>
              <a:hlinkClick r:id="rId2"/>
            </a:endParaRPr>
          </a:p>
          <a:p>
            <a:r>
              <a:rPr lang="sl-SI" sz="3400" b="0" i="0" u="sng" dirty="0">
                <a:solidFill>
                  <a:srgbClr val="008ACC"/>
                </a:solidFill>
                <a:effectLst/>
                <a:latin typeface="Verdana" panose="020B0604030504040204" pitchFamily="34" charset="0"/>
                <a:hlinkClick r:id="rId2"/>
              </a:rPr>
              <a:t>https://www.youtube.com/watch?v=0NO57EhYfZI&amp;app=desktop</a:t>
            </a:r>
            <a:endParaRPr lang="sl-SI" sz="3400" b="0" i="0" u="sng" dirty="0">
              <a:solidFill>
                <a:srgbClr val="008ACC"/>
              </a:solidFill>
              <a:effectLst/>
              <a:latin typeface="Verdan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sl-SI" sz="1800" dirty="0">
              <a:solidFill>
                <a:srgbClr val="222222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Ljubljani za Ljubljanico, tam najde vsak vse, kar želi, tam skrije med cvetlice te Julija bar.</a:t>
            </a:r>
            <a:b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 si zaljubljen, če si mlad, pa čez leto in čez dan prišel boš tja z nevesto na magistrat.</a:t>
            </a:r>
            <a:endParaRPr lang="sl-SI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Čez Šuštarski most, čez Šuštarski most, levo na Mestni trg, desno na Stari trg,</a:t>
            </a:r>
            <a:b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 spomine, po mladost čez Šuštarski most.</a:t>
            </a:r>
            <a:endParaRPr lang="sl-SI" sz="3400" b="0" i="0" u="sng" dirty="0">
              <a:solidFill>
                <a:srgbClr val="008ACC"/>
              </a:solidFill>
              <a:effectLst/>
              <a:latin typeface="Verdan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 Ljubljani za Ljubljanico najde vsak, kar išče, tam za večerjo Vitez kopuna ti da</a:t>
            </a:r>
            <a:b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 Maček cvička rdečega in če z mačkom greš od tam, lahko potunkaš glavo v Robbov vodnjak.</a:t>
            </a:r>
            <a:endParaRPr lang="sl-SI" sz="3400" u="sng" dirty="0">
              <a:solidFill>
                <a:srgbClr val="008ACC"/>
              </a:solidFill>
              <a:latin typeface="Verdan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Čez Šuštarski most, čez Šuštarski most, levo na Mestni trg, desno na Stari trg,</a:t>
            </a:r>
            <a:b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 spomine, po mladost čez Šuštarski most.</a:t>
            </a:r>
            <a:b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sl-SI" sz="340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Lalala</a:t>
            </a: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...</a:t>
            </a:r>
            <a:endParaRPr lang="sl-SI" sz="3400" u="sng" dirty="0">
              <a:solidFill>
                <a:srgbClr val="008ACC"/>
              </a:solidFill>
              <a:latin typeface="Verdana" panose="020B0604030504040204" pitchFamily="34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Ljubljani za Ljubljanico, tam najde vsak, kar išče, fant sulico, mož cviček in luna balkon,</a:t>
            </a:r>
            <a:b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največjo knjigo učenjak, minikrilo deklica, še tole svojo pesem našla sem tam.</a:t>
            </a:r>
            <a:endParaRPr lang="sl-SI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sl-SI" sz="3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Čez Šuštarski most, čez Šuštarski most…</a:t>
            </a:r>
            <a:endParaRPr lang="sl-SI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l-SI" u="sng" dirty="0">
              <a:solidFill>
                <a:srgbClr val="008ACC"/>
              </a:solidFill>
              <a:latin typeface="Verdana" panose="020B0604030504040204" pitchFamily="34" charset="0"/>
            </a:endParaRPr>
          </a:p>
          <a:p>
            <a:endParaRPr lang="sl-SI" u="sng" dirty="0">
              <a:solidFill>
                <a:srgbClr val="008ACC"/>
              </a:solidFill>
              <a:latin typeface="Verdana" panose="020B0604030504040204" pitchFamily="34" charset="0"/>
            </a:endParaRPr>
          </a:p>
          <a:p>
            <a:endParaRPr lang="sl-SI" u="sng" dirty="0">
              <a:solidFill>
                <a:srgbClr val="008ACC"/>
              </a:solidFill>
              <a:latin typeface="Verdana" panose="020B0604030504040204" pitchFamily="34" charset="0"/>
            </a:endParaRPr>
          </a:p>
          <a:p>
            <a:endParaRPr lang="sl-SI" u="sng" dirty="0">
              <a:solidFill>
                <a:srgbClr val="008ACC"/>
              </a:solidFill>
              <a:latin typeface="Verdana" panose="020B0604030504040204" pitchFamily="34" charset="0"/>
            </a:endParaRPr>
          </a:p>
          <a:p>
            <a:endParaRPr lang="sl-SI" u="sng" dirty="0">
              <a:solidFill>
                <a:srgbClr val="008ACC"/>
              </a:solidFill>
              <a:latin typeface="Verdana" panose="020B0604030504040204" pitchFamily="34" charset="0"/>
            </a:endParaRPr>
          </a:p>
          <a:p>
            <a:endParaRPr lang="sl-SI" u="sng" dirty="0">
              <a:solidFill>
                <a:srgbClr val="008ACC"/>
              </a:solidFill>
              <a:latin typeface="Verdana" panose="020B0604030504040204" pitchFamily="34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38396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61D124-3A63-4865-BF96-FD9815CCD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968" y="399495"/>
            <a:ext cx="10058400" cy="1597982"/>
          </a:xfrm>
        </p:spPr>
        <p:txBody>
          <a:bodyPr>
            <a:normAutofit fontScale="90000"/>
          </a:bodyPr>
          <a:lstStyle/>
          <a:p>
            <a:pPr algn="ctr"/>
            <a:r>
              <a:rPr lang="sl-SI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NAJLEPŠE PESMI ŽE NAPISANE</a:t>
            </a:r>
            <a:br>
              <a:rPr lang="sl-SI" dirty="0"/>
            </a:br>
            <a:br>
              <a:rPr lang="sl-SI" dirty="0"/>
            </a:br>
            <a:r>
              <a:rPr lang="sl-SI" sz="1800" b="0" i="0" dirty="0">
                <a:solidFill>
                  <a:srgbClr val="9B97A0"/>
                </a:solidFill>
                <a:effectLst/>
              </a:rPr>
              <a:t>Avtor besedila: Dušan Velkaverh</a:t>
            </a:r>
            <a:r>
              <a:rPr lang="sl-SI" sz="1800" dirty="0">
                <a:solidFill>
                  <a:srgbClr val="9B97A0"/>
                </a:solidFill>
              </a:rPr>
              <a:t>, </a:t>
            </a:r>
            <a:r>
              <a:rPr lang="sl-SI" sz="1800" b="0" i="0" dirty="0">
                <a:solidFill>
                  <a:srgbClr val="9B97A0"/>
                </a:solidFill>
                <a:effectLst/>
              </a:rPr>
              <a:t>Avtor glasbe: Tadej Hrušovar</a:t>
            </a:r>
            <a:br>
              <a:rPr lang="sl-SI" sz="1800" b="0" i="0" dirty="0">
                <a:solidFill>
                  <a:srgbClr val="9B97A0"/>
                </a:solidFill>
                <a:effectLst/>
              </a:rPr>
            </a:br>
            <a:r>
              <a:rPr lang="sl-SI" sz="1800" b="0" i="0" dirty="0">
                <a:solidFill>
                  <a:srgbClr val="9B97A0"/>
                </a:solidFill>
                <a:effectLst/>
              </a:rPr>
              <a:t>izvajalec: HAZARD</a:t>
            </a:r>
            <a:endParaRPr lang="sl-SI" sz="1800" dirty="0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2634B724-C83B-4F5A-9340-D49AC49C5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946" y="2077375"/>
            <a:ext cx="8535988" cy="4607510"/>
          </a:xfrm>
        </p:spPr>
        <p:txBody>
          <a:bodyPr>
            <a:normAutofit lnSpcReduction="10000"/>
          </a:bodyPr>
          <a:lstStyle/>
          <a:p>
            <a:r>
              <a:rPr lang="sl-SI" dirty="0">
                <a:hlinkClick r:id="rId2"/>
              </a:rPr>
              <a:t>https://www.youtube.com/watch?v=nvpkl5iUp-8</a:t>
            </a:r>
            <a:endParaRPr lang="sl-SI" dirty="0"/>
          </a:p>
          <a:p>
            <a:endParaRPr lang="sl-SI" dirty="0"/>
          </a:p>
          <a:p>
            <a:r>
              <a:rPr lang="sl-SI" sz="1900" u="sng" dirty="0"/>
              <a:t>Refren:</a:t>
            </a:r>
            <a:r>
              <a:rPr lang="sl-SI" sz="1900" dirty="0"/>
              <a:t> So najlepše pesmi že napisane,</a:t>
            </a:r>
          </a:p>
          <a:p>
            <a:r>
              <a:rPr lang="sl-SI" sz="1900" dirty="0"/>
              <a:t>so se vse ljubezni že enkrat dogajale,</a:t>
            </a:r>
          </a:p>
          <a:p>
            <a:r>
              <a:rPr lang="sl-SI" sz="1900" dirty="0"/>
              <a:t>so vse sladke sanje že obstajale,</a:t>
            </a:r>
          </a:p>
          <a:p>
            <a:r>
              <a:rPr lang="sl-SI" sz="1900" dirty="0"/>
              <a:t>kam usmerjena teh časov vzgoja bo srca?</a:t>
            </a:r>
          </a:p>
          <a:p>
            <a:endParaRPr lang="sl-SI" sz="1900" dirty="0"/>
          </a:p>
          <a:p>
            <a:r>
              <a:rPr lang="sl-SI" sz="1900" dirty="0"/>
              <a:t>So najlepše pesmi že napisane,</a:t>
            </a:r>
          </a:p>
          <a:p>
            <a:r>
              <a:rPr lang="sl-SI" sz="1900" dirty="0"/>
              <a:t>vse besede nežne plehke in obrabljene,</a:t>
            </a:r>
          </a:p>
          <a:p>
            <a:r>
              <a:rPr lang="sl-SI" sz="1900" dirty="0"/>
              <a:t>so mladostne igre že pozabljene,</a:t>
            </a:r>
          </a:p>
          <a:p>
            <a:r>
              <a:rPr lang="sl-SI" sz="1900" dirty="0"/>
              <a:t>se ustavlja čas za čar, ki se prebuja v nas?</a:t>
            </a:r>
          </a:p>
        </p:txBody>
      </p:sp>
    </p:spTree>
    <p:extLst>
      <p:ext uri="{BB962C8B-B14F-4D97-AF65-F5344CB8AC3E}">
        <p14:creationId xmlns:p14="http://schemas.microsoft.com/office/powerpoint/2010/main" val="3087035921"/>
      </p:ext>
    </p:extLst>
  </p:cSld>
  <p:clrMapOvr>
    <a:masterClrMapping/>
  </p:clrMapOvr>
</p:sld>
</file>

<file path=ppt/theme/theme1.xml><?xml version="1.0" encoding="utf-8"?>
<a:theme xmlns:a="http://schemas.openxmlformats.org/drawingml/2006/main" name="Rezina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87</TotalTime>
  <Words>547</Words>
  <Application>Microsoft Office PowerPoint</Application>
  <PresentationFormat>Širokozaslonsko</PresentationFormat>
  <Paragraphs>50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4" baseType="lpstr">
      <vt:lpstr>Arial</vt:lpstr>
      <vt:lpstr>Calibri</vt:lpstr>
      <vt:lpstr>Caveat</vt:lpstr>
      <vt:lpstr>Century Gothic</vt:lpstr>
      <vt:lpstr>Helvetica Neue</vt:lpstr>
      <vt:lpstr>Verdana</vt:lpstr>
      <vt:lpstr>Wingdings 3</vt:lpstr>
      <vt:lpstr>Rezina</vt:lpstr>
      <vt:lpstr>MLADINSKI PEVSKI ZBOR</vt:lpstr>
      <vt:lpstr>Petje zmanjšuje stres in krepi naš imunski sistem. Petje nas sprošča, druži in povezuje. Pa še hormoni sreče se sproščajo. Petje je zakon! </vt:lpstr>
      <vt:lpstr>PowerPointova predstavitev</vt:lpstr>
      <vt:lpstr>PowerPointova predstavitev</vt:lpstr>
      <vt:lpstr>ČEZ ŠUŠTARSKI MOST</vt:lpstr>
      <vt:lpstr>SO NAJLEPŠE PESMI ŽE NAPISANE  Avtor besedila: Dušan Velkaverh, Avtor glasbe: Tadej Hrušovar izvajalec: HAZARD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OTROŠKI PEVSKI ZBOR</dc:title>
  <dc:creator>Irena Deželak</dc:creator>
  <cp:lastModifiedBy>Irena Deželak</cp:lastModifiedBy>
  <cp:revision>10</cp:revision>
  <dcterms:created xsi:type="dcterms:W3CDTF">2020-11-09T13:52:39Z</dcterms:created>
  <dcterms:modified xsi:type="dcterms:W3CDTF">2020-12-04T10:45:12Z</dcterms:modified>
</cp:coreProperties>
</file>