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6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0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12/6/2020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0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1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wCSIiNVIqI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373350779/match/embed/" TargetMode="External"/><Relationship Id="rId2" Type="http://schemas.openxmlformats.org/officeDocument/2006/relationships/hyperlink" Target="https://quizlet.com/373350779/flashcards/embed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5F2BEE-A0F2-4617-9365-7ABE2E256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6654" b="57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13A8072-3396-424C-9F71-B664E9848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sl-SI"/>
              <a:t>Mein Tagesablauf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FA0EF02-5F9E-4987-85BF-22C394940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l-SI" dirty="0" err="1"/>
              <a:t>Meine</a:t>
            </a:r>
            <a:r>
              <a:rPr lang="sl-SI" dirty="0"/>
              <a:t> </a:t>
            </a:r>
            <a:r>
              <a:rPr lang="sl-SI" dirty="0" err="1"/>
              <a:t>Aktivitäten</a:t>
            </a:r>
            <a:r>
              <a:rPr lang="sl-SI" dirty="0"/>
              <a:t> </a:t>
            </a:r>
            <a:r>
              <a:rPr lang="sl-SI" dirty="0" err="1"/>
              <a:t>und</a:t>
            </a:r>
            <a:r>
              <a:rPr lang="sl-SI" dirty="0"/>
              <a:t> die </a:t>
            </a:r>
            <a:r>
              <a:rPr lang="sl-SI" dirty="0" err="1"/>
              <a:t>Uhrzeit</a:t>
            </a:r>
            <a:endParaRPr lang="sl-S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3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5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14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0A7B25-3D20-4B48-9D89-F234FDC3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974062"/>
          </a:xfrm>
        </p:spPr>
        <p:txBody>
          <a:bodyPr>
            <a:normAutofit/>
          </a:bodyPr>
          <a:lstStyle/>
          <a:p>
            <a:r>
              <a:rPr lang="sl-SI" sz="3200" dirty="0" err="1"/>
              <a:t>Hallo</a:t>
            </a:r>
            <a:r>
              <a:rPr lang="sl-SI" sz="3200" dirty="0"/>
              <a:t>, SCHÜLER. </a:t>
            </a:r>
            <a:br>
              <a:rPr lang="sl-SI" sz="3200" dirty="0"/>
            </a:br>
            <a:endParaRPr lang="sl-SI" sz="3200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8AD6873-6A73-4998-AC7B-5D047854A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9156" y="3249229"/>
            <a:ext cx="8939784" cy="1722266"/>
          </a:xfrm>
        </p:spPr>
        <p:txBody>
          <a:bodyPr>
            <a:normAutofit/>
          </a:bodyPr>
          <a:lstStyle/>
          <a:p>
            <a:r>
              <a:rPr lang="sl-SI" sz="2800" dirty="0"/>
              <a:t>Danes spoznaš nekaj aktivnosti, ki jih opravljaš čez dan.</a:t>
            </a:r>
          </a:p>
          <a:p>
            <a:r>
              <a:rPr lang="sl-SI" sz="2800" dirty="0"/>
              <a:t>Za začetek si poglej posnetek.</a:t>
            </a:r>
          </a:p>
          <a:p>
            <a:r>
              <a:rPr lang="sl-SI" sz="2800" dirty="0">
                <a:hlinkClick r:id="rId2"/>
              </a:rPr>
              <a:t>https://www.youtube.com/watch?v=BwCSIiNVIqI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47887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988D28E-B6AE-4994-B940-342851AB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781413"/>
          </a:xfrm>
        </p:spPr>
        <p:txBody>
          <a:bodyPr/>
          <a:lstStyle/>
          <a:p>
            <a:r>
              <a:rPr lang="sl-SI" sz="2400" dirty="0" err="1"/>
              <a:t>Hallo</a:t>
            </a:r>
            <a:r>
              <a:rPr lang="sl-SI" sz="2400" dirty="0"/>
              <a:t>, </a:t>
            </a:r>
            <a:r>
              <a:rPr lang="sl-SI" sz="2400" dirty="0" err="1"/>
              <a:t>ich</a:t>
            </a:r>
            <a:r>
              <a:rPr lang="sl-SI" sz="2400" dirty="0"/>
              <a:t> </a:t>
            </a:r>
            <a:r>
              <a:rPr lang="sl-SI" sz="2400" dirty="0" err="1"/>
              <a:t>bin</a:t>
            </a:r>
            <a:r>
              <a:rPr lang="sl-SI" sz="2400" dirty="0"/>
              <a:t> Klaus. </a:t>
            </a:r>
            <a:r>
              <a:rPr lang="sl-SI" sz="2400" dirty="0" err="1"/>
              <a:t>Das</a:t>
            </a:r>
            <a:r>
              <a:rPr lang="sl-SI" sz="2400" dirty="0"/>
              <a:t> </a:t>
            </a:r>
            <a:r>
              <a:rPr lang="sl-SI" sz="2400" dirty="0" err="1"/>
              <a:t>ist</a:t>
            </a:r>
            <a:r>
              <a:rPr lang="sl-SI" sz="2400" dirty="0"/>
              <a:t> </a:t>
            </a:r>
            <a:r>
              <a:rPr lang="sl-SI" sz="2400" dirty="0" err="1"/>
              <a:t>mein</a:t>
            </a:r>
            <a:r>
              <a:rPr lang="sl-SI" sz="2400" dirty="0"/>
              <a:t> </a:t>
            </a:r>
            <a:r>
              <a:rPr lang="sl-SI" sz="2400" dirty="0" err="1"/>
              <a:t>Tag</a:t>
            </a:r>
            <a:r>
              <a:rPr lang="sl-SI" sz="2400" dirty="0"/>
              <a:t>. 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BEF5FEF-F461-477E-B073-FF5BDD543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82865" y="1518082"/>
            <a:ext cx="3515557" cy="4616388"/>
          </a:xfrm>
        </p:spPr>
        <p:txBody>
          <a:bodyPr>
            <a:normAutofit fontScale="92500"/>
          </a:bodyPr>
          <a:lstStyle/>
          <a:p>
            <a:r>
              <a:rPr lang="sl-SI" dirty="0" err="1">
                <a:solidFill>
                  <a:srgbClr val="FF0000"/>
                </a:solidFill>
              </a:rPr>
              <a:t>Wann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mache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ich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das</a:t>
            </a:r>
            <a:r>
              <a:rPr lang="sl-SI" dirty="0">
                <a:solidFill>
                  <a:srgbClr val="FF0000"/>
                </a:solidFill>
              </a:rPr>
              <a:t>? </a:t>
            </a:r>
          </a:p>
          <a:p>
            <a:r>
              <a:rPr lang="sl-SI" dirty="0"/>
              <a:t>Večkrat poslušaj posnetek, nato zapiši ob naslednje aktivnosti čas, ki ga slišiš. Sedaj poskusi brati tudi sam/-a.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stehe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um</a:t>
            </a:r>
            <a:r>
              <a:rPr lang="sl-SI" dirty="0"/>
              <a:t> </a:t>
            </a:r>
            <a:r>
              <a:rPr lang="sl-SI" dirty="0">
                <a:solidFill>
                  <a:srgbClr val="FF0000"/>
                </a:solidFill>
              </a:rPr>
              <a:t>6.45 </a:t>
            </a:r>
            <a:r>
              <a:rPr lang="sl-SI" dirty="0" err="1">
                <a:solidFill>
                  <a:srgbClr val="FF0000"/>
                </a:solidFill>
              </a:rPr>
              <a:t>Uhr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/>
              <a:t>auf</a:t>
            </a:r>
            <a:r>
              <a:rPr lang="sl-SI" dirty="0"/>
              <a:t>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ziehe</a:t>
            </a:r>
            <a:r>
              <a:rPr lang="sl-SI" dirty="0"/>
              <a:t> </a:t>
            </a:r>
            <a:r>
              <a:rPr lang="sl-SI" dirty="0" err="1"/>
              <a:t>mich</a:t>
            </a:r>
            <a:r>
              <a:rPr lang="sl-SI" dirty="0"/>
              <a:t> um ________ </a:t>
            </a:r>
            <a:r>
              <a:rPr lang="sl-SI" dirty="0" err="1"/>
              <a:t>an</a:t>
            </a:r>
            <a:r>
              <a:rPr lang="sl-SI" dirty="0"/>
              <a:t>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gehe</a:t>
            </a:r>
            <a:r>
              <a:rPr lang="sl-SI" dirty="0"/>
              <a:t> um ________ in die </a:t>
            </a:r>
            <a:r>
              <a:rPr lang="sl-SI" dirty="0" err="1"/>
              <a:t>Schule</a:t>
            </a:r>
            <a:r>
              <a:rPr lang="sl-SI" dirty="0"/>
              <a:t>. 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lerne</a:t>
            </a:r>
            <a:r>
              <a:rPr lang="sl-SI" dirty="0"/>
              <a:t> um ________ 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höre</a:t>
            </a:r>
            <a:r>
              <a:rPr lang="sl-SI" dirty="0"/>
              <a:t> um ________ </a:t>
            </a:r>
            <a:r>
              <a:rPr lang="sl-SI" dirty="0" err="1"/>
              <a:t>Musik</a:t>
            </a:r>
            <a:r>
              <a:rPr lang="sl-SI" dirty="0"/>
              <a:t>. 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mache</a:t>
            </a:r>
            <a:r>
              <a:rPr lang="sl-SI" dirty="0"/>
              <a:t> </a:t>
            </a:r>
            <a:r>
              <a:rPr lang="sl-SI" dirty="0" err="1"/>
              <a:t>Hausaufgaben</a:t>
            </a:r>
            <a:r>
              <a:rPr lang="sl-SI" dirty="0"/>
              <a:t> um ______.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schlafe</a:t>
            </a:r>
            <a:r>
              <a:rPr lang="sl-SI" dirty="0"/>
              <a:t> um _________ </a:t>
            </a:r>
            <a:r>
              <a:rPr lang="sl-SI" dirty="0" err="1"/>
              <a:t>Uhr</a:t>
            </a:r>
            <a:r>
              <a:rPr lang="sl-SI" dirty="0"/>
              <a:t>.</a:t>
            </a:r>
          </a:p>
        </p:txBody>
      </p:sp>
      <p:pic>
        <p:nvPicPr>
          <p:cNvPr id="8" name="Označba mesta slike 7">
            <a:extLst>
              <a:ext uri="{FF2B5EF4-FFF2-40B4-BE49-F238E27FC236}">
                <a16:creationId xmlns:a16="http://schemas.microsoft.com/office/drawing/2014/main" id="{AF10AE6B-376B-45C3-B826-6025A88F78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9815" t="20478" r="29118" b="8167"/>
          <a:stretch/>
        </p:blipFill>
        <p:spPr>
          <a:xfrm>
            <a:off x="1189608" y="603504"/>
            <a:ext cx="6495199" cy="5863136"/>
          </a:xfr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198E1787-BB44-4F7C-8891-5AD1E4368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8710" y="11412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9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DE39ED-A2DB-42BB-B79D-BBB171B5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29258"/>
          </a:xfrm>
        </p:spPr>
        <p:txBody>
          <a:bodyPr>
            <a:normAutofit/>
          </a:bodyPr>
          <a:lstStyle/>
          <a:p>
            <a:r>
              <a:rPr lang="sl-SI" sz="2000" dirty="0"/>
              <a:t>Poveži povedi z ustrezno sliko. Nato povedi prepiši v zvezek.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F72237A-D609-4457-9D72-C429E004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74198"/>
            <a:ext cx="10690103" cy="5640498"/>
          </a:xfrm>
        </p:spPr>
        <p:txBody>
          <a:bodyPr>
            <a:normAutofit/>
          </a:bodyPr>
          <a:lstStyle/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putze</a:t>
            </a:r>
            <a:r>
              <a:rPr lang="sl-SI" dirty="0"/>
              <a:t> die </a:t>
            </a:r>
            <a:r>
              <a:rPr lang="sl-SI" dirty="0" err="1"/>
              <a:t>Zähne</a:t>
            </a:r>
            <a:r>
              <a:rPr lang="sl-SI" dirty="0"/>
              <a:t>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gehe</a:t>
            </a:r>
            <a:r>
              <a:rPr lang="sl-SI" dirty="0"/>
              <a:t> in die </a:t>
            </a:r>
            <a:r>
              <a:rPr lang="sl-SI" dirty="0" err="1"/>
              <a:t>Schule</a:t>
            </a:r>
            <a:r>
              <a:rPr lang="sl-SI" dirty="0"/>
              <a:t> um 7.30 </a:t>
            </a:r>
            <a:r>
              <a:rPr lang="sl-SI" dirty="0" err="1"/>
              <a:t>Uhr</a:t>
            </a:r>
            <a:r>
              <a:rPr lang="sl-SI" dirty="0"/>
              <a:t>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esse</a:t>
            </a:r>
            <a:r>
              <a:rPr lang="sl-SI" dirty="0"/>
              <a:t> </a:t>
            </a:r>
            <a:r>
              <a:rPr lang="sl-SI" dirty="0" err="1"/>
              <a:t>zu</a:t>
            </a:r>
            <a:r>
              <a:rPr lang="sl-SI" dirty="0"/>
              <a:t> </a:t>
            </a:r>
            <a:r>
              <a:rPr lang="sl-SI" dirty="0" err="1"/>
              <a:t>Mittag</a:t>
            </a:r>
            <a:r>
              <a:rPr lang="sl-SI" dirty="0"/>
              <a:t> in der </a:t>
            </a:r>
            <a:r>
              <a:rPr lang="sl-SI" dirty="0" err="1"/>
              <a:t>Schule</a:t>
            </a:r>
            <a:r>
              <a:rPr lang="sl-SI" dirty="0"/>
              <a:t>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mache</a:t>
            </a:r>
            <a:r>
              <a:rPr lang="sl-SI" dirty="0"/>
              <a:t> die </a:t>
            </a:r>
            <a:r>
              <a:rPr lang="sl-SI" dirty="0" err="1"/>
              <a:t>Hausaufgaben</a:t>
            </a:r>
            <a:r>
              <a:rPr lang="sl-SI" dirty="0"/>
              <a:t> </a:t>
            </a:r>
            <a:r>
              <a:rPr lang="sl-SI" dirty="0" err="1"/>
              <a:t>zu</a:t>
            </a:r>
            <a:r>
              <a:rPr lang="sl-SI" dirty="0"/>
              <a:t> Hause.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gehe</a:t>
            </a:r>
            <a:r>
              <a:rPr lang="sl-SI" dirty="0"/>
              <a:t> um 21 </a:t>
            </a:r>
            <a:r>
              <a:rPr lang="sl-SI" dirty="0" err="1"/>
              <a:t>Uhr</a:t>
            </a:r>
            <a:r>
              <a:rPr lang="sl-SI" dirty="0"/>
              <a:t> </a:t>
            </a:r>
            <a:r>
              <a:rPr lang="sl-SI" dirty="0" err="1"/>
              <a:t>schlafen</a:t>
            </a:r>
            <a:r>
              <a:rPr lang="sl-SI" dirty="0"/>
              <a:t>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spiele</a:t>
            </a:r>
            <a:r>
              <a:rPr lang="sl-SI" dirty="0"/>
              <a:t> mit </a:t>
            </a:r>
            <a:r>
              <a:rPr lang="sl-SI" dirty="0" err="1"/>
              <a:t>Freunden</a:t>
            </a:r>
            <a:r>
              <a:rPr lang="sl-SI" dirty="0"/>
              <a:t>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lerne</a:t>
            </a:r>
            <a:r>
              <a:rPr lang="sl-SI" dirty="0"/>
              <a:t> </a:t>
            </a:r>
            <a:r>
              <a:rPr lang="sl-SI" dirty="0" err="1"/>
              <a:t>Deutsch</a:t>
            </a:r>
            <a:r>
              <a:rPr lang="sl-SI" dirty="0"/>
              <a:t>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frühstücke</a:t>
            </a:r>
            <a:r>
              <a:rPr lang="sl-SI" dirty="0"/>
              <a:t> </a:t>
            </a:r>
            <a:r>
              <a:rPr lang="sl-SI" dirty="0" err="1"/>
              <a:t>Brot</a:t>
            </a:r>
            <a:r>
              <a:rPr lang="sl-SI" dirty="0"/>
              <a:t> mit </a:t>
            </a:r>
            <a:r>
              <a:rPr lang="sl-SI" dirty="0" err="1"/>
              <a:t>Honig</a:t>
            </a:r>
            <a:r>
              <a:rPr lang="sl-SI" dirty="0"/>
              <a:t>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sehe</a:t>
            </a:r>
            <a:r>
              <a:rPr lang="sl-SI" dirty="0"/>
              <a:t> </a:t>
            </a:r>
            <a:r>
              <a:rPr lang="sl-SI" dirty="0" err="1"/>
              <a:t>fern</a:t>
            </a:r>
            <a:r>
              <a:rPr lang="sl-SI" dirty="0"/>
              <a:t>.</a:t>
            </a:r>
          </a:p>
          <a:p>
            <a:r>
              <a:rPr lang="sl-SI" dirty="0" err="1"/>
              <a:t>Ich</a:t>
            </a:r>
            <a:r>
              <a:rPr lang="sl-SI" dirty="0"/>
              <a:t> </a:t>
            </a:r>
            <a:r>
              <a:rPr lang="sl-SI" dirty="0" err="1"/>
              <a:t>dusche</a:t>
            </a:r>
            <a:r>
              <a:rPr lang="sl-SI" dirty="0"/>
              <a:t> um 20.30 </a:t>
            </a:r>
            <a:r>
              <a:rPr lang="sl-SI" dirty="0" err="1"/>
              <a:t>Uhr</a:t>
            </a:r>
            <a:r>
              <a:rPr lang="sl-SI" dirty="0"/>
              <a:t>.</a:t>
            </a:r>
          </a:p>
        </p:txBody>
      </p:sp>
      <p:pic>
        <p:nvPicPr>
          <p:cNvPr id="2050" name="Picture 2" descr="Ein Mädchen Frühstücken Auf Weißem Hintergrund Stock Vektor Art und mehr  Bilder von Australien - iStock">
            <a:extLst>
              <a:ext uri="{FF2B5EF4-FFF2-40B4-BE49-F238E27FC236}">
                <a16:creationId xmlns:a16="http://schemas.microsoft.com/office/drawing/2014/main" id="{2CBCE0A4-8552-4C34-A6DF-CBE3D62F4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17" y="1060531"/>
            <a:ext cx="1052512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rnen, Lesen, Junge, Schüler, Schulbild, Comic, Clipart">
            <a:extLst>
              <a:ext uri="{FF2B5EF4-FFF2-40B4-BE49-F238E27FC236}">
                <a16:creationId xmlns:a16="http://schemas.microsoft.com/office/drawing/2014/main" id="{3C222B2E-33C5-4DBB-A944-6D1A228EF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88" y="3264387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Television Cliparts, Download Free Clip Art, Free Clip Art on Clipart  Library">
            <a:extLst>
              <a:ext uri="{FF2B5EF4-FFF2-40B4-BE49-F238E27FC236}">
                <a16:creationId xmlns:a16="http://schemas.microsoft.com/office/drawing/2014/main" id="{9BE9DFA2-4134-4ABA-82E4-B8EA2C794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85" y="2769118"/>
            <a:ext cx="1580410" cy="9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leiner junge zähne putzen - Download Kostenlos Vector, Clipart Graphics,  Vektorgrafiken und Design Vorlagen">
            <a:extLst>
              <a:ext uri="{FF2B5EF4-FFF2-40B4-BE49-F238E27FC236}">
                <a16:creationId xmlns:a16="http://schemas.microsoft.com/office/drawing/2014/main" id="{BE04180F-9BBE-4AEA-B480-07F6710C0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80" y="1521400"/>
            <a:ext cx="757237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ock Illustration - Spielen kugel. Clipart gg55985149 - GoGraph">
            <a:extLst>
              <a:ext uri="{FF2B5EF4-FFF2-40B4-BE49-F238E27FC236}">
                <a16:creationId xmlns:a16="http://schemas.microsoft.com/office/drawing/2014/main" id="{7C0028BE-9E76-4681-9CF0-513CC7E8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529075"/>
            <a:ext cx="951609" cy="9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art - Animaatjes bad douche nemen 32538">
            <a:extLst>
              <a:ext uri="{FF2B5EF4-FFF2-40B4-BE49-F238E27FC236}">
                <a16:creationId xmlns:a16="http://schemas.microsoft.com/office/drawing/2014/main" id="{3E88B490-4DDC-4F8C-A91C-FA238AF3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71" y="4537469"/>
            <a:ext cx="1233488" cy="139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chlaf-Bett-Royalty-free clipart - zu Bett gehen png herunterladen -  998*800 - Kostenlos transparent Menschliches Verhalten png Herunterladen.">
            <a:extLst>
              <a:ext uri="{FF2B5EF4-FFF2-40B4-BE49-F238E27FC236}">
                <a16:creationId xmlns:a16="http://schemas.microsoft.com/office/drawing/2014/main" id="{9051A8EA-9FFB-4671-BF9F-909DCAF7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88" y="1489319"/>
            <a:ext cx="1383458" cy="11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ausaufgaben machen Stockvektoren, lizenzfreie Hausaufgaben machen  Illustrationen | Depositphotos®">
            <a:extLst>
              <a:ext uri="{FF2B5EF4-FFF2-40B4-BE49-F238E27FC236}">
                <a16:creationId xmlns:a16="http://schemas.microsoft.com/office/drawing/2014/main" id="{5A0E3911-1022-4107-AA84-454B976AE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996" y="4713985"/>
            <a:ext cx="890587" cy="128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ädchen Mit Mittagessen Auf Tisch Illustration Lizenzfrei Nutzbare  Vektorgrafiken, Clip Arts, Illustrationen. Image 72869431.">
            <a:extLst>
              <a:ext uri="{FF2B5EF4-FFF2-40B4-BE49-F238E27FC236}">
                <a16:creationId xmlns:a16="http://schemas.microsoft.com/office/drawing/2014/main" id="{AA3621A7-7E30-405B-A2A1-0AE8F1ED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00" y="5198098"/>
            <a:ext cx="1574366" cy="117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emeinsam in der Schule | LVR">
            <a:extLst>
              <a:ext uri="{FF2B5EF4-FFF2-40B4-BE49-F238E27FC236}">
                <a16:creationId xmlns:a16="http://schemas.microsoft.com/office/drawing/2014/main" id="{6DD54E8D-A4C5-4851-AE90-EC89B73D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30" y="4906439"/>
            <a:ext cx="1082150" cy="12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72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40EB14-EFE8-44C6-B50D-D1E19FC83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755822"/>
          </a:xfrm>
        </p:spPr>
        <p:txBody>
          <a:bodyPr>
            <a:normAutofit fontScale="90000"/>
          </a:bodyPr>
          <a:lstStyle/>
          <a:p>
            <a:r>
              <a:rPr lang="sl-SI" sz="2800" dirty="0"/>
              <a:t>Z naslednjo igro ne bo težko ponoviti današnje snovi. Naloga ni obvezna.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F89AF7-F3E6-4EF5-A7EA-10A639577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3000652"/>
            <a:ext cx="8936846" cy="2138611"/>
          </a:xfrm>
        </p:spPr>
        <p:txBody>
          <a:bodyPr/>
          <a:lstStyle/>
          <a:p>
            <a:pPr algn="l"/>
            <a:r>
              <a:rPr lang="sl-SI" dirty="0">
                <a:hlinkClick r:id="rId2"/>
              </a:rPr>
              <a:t>https://quizlet.com/373350779/flashcards/embed</a:t>
            </a:r>
            <a:endParaRPr lang="sl-SI" dirty="0"/>
          </a:p>
          <a:p>
            <a:pPr algn="l"/>
            <a:r>
              <a:rPr lang="sl-SI" dirty="0"/>
              <a:t>Za premikanje naprej po karticah uporabi gumb z modro puščico, za prevod besede na kartici pa gumb ob desni strani s puščicama v obe smeri.</a:t>
            </a:r>
          </a:p>
          <a:p>
            <a:pPr algn="l"/>
            <a:r>
              <a:rPr lang="sl-SI" dirty="0">
                <a:hlinkClick r:id="rId3"/>
              </a:rPr>
              <a:t>https://quizlet.com/373350779/match/embed/</a:t>
            </a:r>
            <a:endParaRPr lang="sl-SI" dirty="0"/>
          </a:p>
          <a:p>
            <a:pPr algn="l"/>
            <a:r>
              <a:rPr lang="sl-SI" dirty="0"/>
              <a:t>Sedaj lahko igrico igraš.</a:t>
            </a:r>
          </a:p>
          <a:p>
            <a:endParaRPr lang="sl-SI" dirty="0"/>
          </a:p>
          <a:p>
            <a:r>
              <a:rPr lang="sl-SI" dirty="0" err="1">
                <a:solidFill>
                  <a:srgbClr val="C00000"/>
                </a:solidFill>
              </a:rPr>
              <a:t>Viel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Spaß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und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wir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sehen</a:t>
            </a:r>
            <a:r>
              <a:rPr lang="sl-SI" dirty="0">
                <a:solidFill>
                  <a:srgbClr val="C00000"/>
                </a:solidFill>
              </a:rPr>
              <a:t> </a:t>
            </a:r>
            <a:r>
              <a:rPr lang="sl-SI" dirty="0" err="1">
                <a:solidFill>
                  <a:srgbClr val="C00000"/>
                </a:solidFill>
              </a:rPr>
              <a:t>uns</a:t>
            </a:r>
            <a:r>
              <a:rPr lang="sl-SI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863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274</Words>
  <Application>Microsoft Office PowerPoint</Application>
  <PresentationFormat>Širokozaslonsko</PresentationFormat>
  <Paragraphs>34</Paragraphs>
  <Slides>5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Garamond</vt:lpstr>
      <vt:lpstr>Gill Sans MT</vt:lpstr>
      <vt:lpstr>SavonVTI</vt:lpstr>
      <vt:lpstr>Mein Tagesablauf</vt:lpstr>
      <vt:lpstr>Hallo, SCHÜLER.  </vt:lpstr>
      <vt:lpstr>Hallo, ich bin Klaus. Das ist mein Tag. </vt:lpstr>
      <vt:lpstr>Poveži povedi z ustrezno sliko. Nato povedi prepiši v zvezek.</vt:lpstr>
      <vt:lpstr>Z naslednjo igro ne bo težko ponoviti današnje snovi. Naloga ni obvezna.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Tagesablauf</dc:title>
  <dc:creator>Uporabnik</dc:creator>
  <cp:lastModifiedBy>Uporabnik</cp:lastModifiedBy>
  <cp:revision>10</cp:revision>
  <dcterms:created xsi:type="dcterms:W3CDTF">2020-12-03T14:57:14Z</dcterms:created>
  <dcterms:modified xsi:type="dcterms:W3CDTF">2020-12-06T10:23:51Z</dcterms:modified>
</cp:coreProperties>
</file>