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002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4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62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93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65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226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310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40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71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1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104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68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357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88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49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0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97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D1B6-6ACB-4319-A47E-80E94873C659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19B2-3A53-4145-AA2D-D3934F4F2C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3658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media1.m4a"/><Relationship Id="rId16" Type="http://schemas.openxmlformats.org/officeDocument/2006/relationships/image" Target="../media/image15.png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lS4wTuvR7I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10CB7-8643-49D8-86BB-F2D574D4B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461639"/>
            <a:ext cx="9001462" cy="1766656"/>
          </a:xfrm>
        </p:spPr>
        <p:txBody>
          <a:bodyPr/>
          <a:lstStyle/>
          <a:p>
            <a:r>
              <a:rPr lang="sl-SI" dirty="0" err="1"/>
              <a:t>Weihnachtszeit</a:t>
            </a:r>
            <a:br>
              <a:rPr lang="sl-SI" dirty="0"/>
            </a:br>
            <a:r>
              <a:rPr lang="sl-SI" sz="4000" dirty="0"/>
              <a:t>(božični čas)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6201812-C049-4BFF-931D-7ACC97A02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023" y="2390623"/>
            <a:ext cx="5273336" cy="3699460"/>
          </a:xfrm>
        </p:spPr>
        <p:txBody>
          <a:bodyPr>
            <a:normAutofit/>
          </a:bodyPr>
          <a:lstStyle/>
          <a:p>
            <a:pPr algn="l"/>
            <a:r>
              <a:rPr lang="sl-SI" sz="2800" dirty="0"/>
              <a:t>S pomočjo medveda Boda  spoznaš nekaj značilnosti praznovanja božičnih praznikov v Nemčiji.</a:t>
            </a:r>
          </a:p>
        </p:txBody>
      </p:sp>
      <p:pic>
        <p:nvPicPr>
          <p:cNvPr id="1026" name="Picture 2" descr="Bodo Bär feiert Weihnachten: Amazon.de: Hartmut Bieber, Susan Niessen:  Bücher">
            <a:extLst>
              <a:ext uri="{FF2B5EF4-FFF2-40B4-BE49-F238E27FC236}">
                <a16:creationId xmlns:a16="http://schemas.microsoft.com/office/drawing/2014/main" id="{8BA9C85A-5623-4D1D-A521-A9E461D4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73" y="2452767"/>
            <a:ext cx="3676095" cy="36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7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E0B77-FCAC-4B39-93FE-D426CD7C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5576"/>
            <a:ext cx="10353761" cy="1152591"/>
          </a:xfrm>
        </p:spPr>
        <p:txBody>
          <a:bodyPr>
            <a:normAutofit/>
          </a:bodyPr>
          <a:lstStyle/>
          <a:p>
            <a:r>
              <a:rPr lang="sl-SI" dirty="0" err="1"/>
              <a:t>Weihnachtsgeschichte</a:t>
            </a:r>
            <a:br>
              <a:rPr lang="sl-SI" dirty="0"/>
            </a:br>
            <a:r>
              <a:rPr lang="sl-SI" sz="1800" dirty="0"/>
              <a:t>Prisluhni posnetku in poišči besede na sliki.</a:t>
            </a:r>
            <a:br>
              <a:rPr lang="sl-SI" sz="1800" dirty="0"/>
            </a:br>
            <a:endParaRPr lang="sl-SI" sz="1800" dirty="0"/>
          </a:p>
        </p:txBody>
      </p:sp>
      <p:pic>
        <p:nvPicPr>
          <p:cNvPr id="2052" name="Picture 4" descr="Adventskalender mit Magneten vom Sandmännchen und seinen Freunden | rbb shop">
            <a:extLst>
              <a:ext uri="{FF2B5EF4-FFF2-40B4-BE49-F238E27FC236}">
                <a16:creationId xmlns:a16="http://schemas.microsoft.com/office/drawing/2014/main" id="{7245DDC0-F8C0-4AFD-9BD4-0EAFC315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14" y="989872"/>
            <a:ext cx="1403045" cy="14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hneller schlau: Warum brennen Kerzen eigentlich?">
            <a:extLst>
              <a:ext uri="{FF2B5EF4-FFF2-40B4-BE49-F238E27FC236}">
                <a16:creationId xmlns:a16="http://schemas.microsoft.com/office/drawing/2014/main" id="{F2D2D5EA-FEE5-4362-855B-13F2CB1A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2" y="893641"/>
            <a:ext cx="2120597" cy="11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ristbaumkugel-Aufhänger, 48 Teile, Artikelnummer: 1398100">
            <a:extLst>
              <a:ext uri="{FF2B5EF4-FFF2-40B4-BE49-F238E27FC236}">
                <a16:creationId xmlns:a16="http://schemas.microsoft.com/office/drawing/2014/main" id="{644A51F6-3797-4F3D-8754-A0FAA064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761" y="4749768"/>
            <a:ext cx="1367484" cy="1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hneemann bauen hat Tradition - Tipps Schneemannbau | Schneeskulpturen,  Schneemann, Schneemann bauen">
            <a:extLst>
              <a:ext uri="{FF2B5EF4-FFF2-40B4-BE49-F238E27FC236}">
                <a16:creationId xmlns:a16="http://schemas.microsoft.com/office/drawing/2014/main" id="{C6823AAA-034B-4841-B944-759C643D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67" y="1899803"/>
            <a:ext cx="1878199" cy="12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ᐅ Gin Geschenke: Gin Geschenkideen zu Weihnachten | Gintlemen.com">
            <a:extLst>
              <a:ext uri="{FF2B5EF4-FFF2-40B4-BE49-F238E27FC236}">
                <a16:creationId xmlns:a16="http://schemas.microsoft.com/office/drawing/2014/main" id="{C024A8E7-2A84-4E6F-A9E8-AADC3478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77" y="5089234"/>
            <a:ext cx="2373302" cy="80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ufkleber Weihnachtsbaum, Christbaum, Weihnachten, Heiligabend • Pixers® -  Wir leben, um zu verändern">
            <a:extLst>
              <a:ext uri="{FF2B5EF4-FFF2-40B4-BE49-F238E27FC236}">
                <a16:creationId xmlns:a16="http://schemas.microsoft.com/office/drawing/2014/main" id="{F900E352-C975-4474-8479-AB970D5C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48" y="2814425"/>
            <a:ext cx="1133660" cy="14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üsse - Gesunde Energie für Körper und Seele | Bankhofer Gesundheitstipps">
            <a:extLst>
              <a:ext uri="{FF2B5EF4-FFF2-40B4-BE49-F238E27FC236}">
                <a16:creationId xmlns:a16="http://schemas.microsoft.com/office/drawing/2014/main" id="{479588BE-687E-4ED5-94B4-BA1D2C5D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48" y="1682443"/>
            <a:ext cx="1714808" cy="7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apierstern, Weihnachtsstern &quot;mia gelb&quot; kaufen">
            <a:extLst>
              <a:ext uri="{FF2B5EF4-FFF2-40B4-BE49-F238E27FC236}">
                <a16:creationId xmlns:a16="http://schemas.microsoft.com/office/drawing/2014/main" id="{BA799ADF-0139-4CE8-AD1A-B8795C55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83" y="3016509"/>
            <a:ext cx="1144804" cy="11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rippe Weihnachten 20cm x 9cm x 14cm kaufen in Schweiz">
            <a:extLst>
              <a:ext uri="{FF2B5EF4-FFF2-40B4-BE49-F238E27FC236}">
                <a16:creationId xmlns:a16="http://schemas.microsoft.com/office/drawing/2014/main" id="{15512A87-7CFB-4BBA-B296-0ECE56FA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73" y="2094656"/>
            <a:ext cx="1403045" cy="14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dventskranz: Warum Theologe Wichern zum Erfinder wurde | NDR.de -  Geschichte">
            <a:extLst>
              <a:ext uri="{FF2B5EF4-FFF2-40B4-BE49-F238E27FC236}">
                <a16:creationId xmlns:a16="http://schemas.microsoft.com/office/drawing/2014/main" id="{A2762A28-ABA3-4A74-A83F-E0B0858D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31" y="4717616"/>
            <a:ext cx="1973788" cy="11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Zuckerguss-Plätzchen Rezept | BRIGITTE.de">
            <a:extLst>
              <a:ext uri="{FF2B5EF4-FFF2-40B4-BE49-F238E27FC236}">
                <a16:creationId xmlns:a16="http://schemas.microsoft.com/office/drawing/2014/main" id="{724D3B86-0F93-4B54-96F0-4198BEE2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66" y="3943955"/>
            <a:ext cx="1471424" cy="147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72CAA38-8AFD-4217-B6A7-6A5E4616BA98}"/>
              </a:ext>
            </a:extLst>
          </p:cNvPr>
          <p:cNvSpPr txBox="1"/>
          <p:nvPr/>
        </p:nvSpPr>
        <p:spPr>
          <a:xfrm>
            <a:off x="480555" y="2192774"/>
            <a:ext cx="212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Kerze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Engel</a:t>
            </a:r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E3F7C19-0662-4A0B-8D43-EC7C2ECFE036}"/>
              </a:ext>
            </a:extLst>
          </p:cNvPr>
          <p:cNvSpPr txBox="1"/>
          <p:nvPr/>
        </p:nvSpPr>
        <p:spPr>
          <a:xfrm>
            <a:off x="577049" y="4363398"/>
            <a:ext cx="251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Weihnachtsbaum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91910DD-7FBA-4DEB-8A35-C29BCDE43CEC}"/>
              </a:ext>
            </a:extLst>
          </p:cNvPr>
          <p:cNvSpPr txBox="1"/>
          <p:nvPr/>
        </p:nvSpPr>
        <p:spPr>
          <a:xfrm>
            <a:off x="3453418" y="2556765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Nüsse</a:t>
            </a:r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1AFDEB2-0F47-4A25-BEDE-0B9ACD11870B}"/>
              </a:ext>
            </a:extLst>
          </p:cNvPr>
          <p:cNvSpPr txBox="1"/>
          <p:nvPr/>
        </p:nvSpPr>
        <p:spPr>
          <a:xfrm>
            <a:off x="3533318" y="4161313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Weihnachtsstern</a:t>
            </a:r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9E0E2A0-14B0-486E-872C-4F49A3888050}"/>
              </a:ext>
            </a:extLst>
          </p:cNvPr>
          <p:cNvSpPr txBox="1"/>
          <p:nvPr/>
        </p:nvSpPr>
        <p:spPr>
          <a:xfrm>
            <a:off x="1686154" y="5932586"/>
            <a:ext cx="16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Geschenke</a:t>
            </a:r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505B1B1-81D6-4E56-A644-F54712D77C38}"/>
              </a:ext>
            </a:extLst>
          </p:cNvPr>
          <p:cNvSpPr txBox="1"/>
          <p:nvPr/>
        </p:nvSpPr>
        <p:spPr>
          <a:xfrm>
            <a:off x="4279692" y="5863364"/>
            <a:ext cx="198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Adventskranz</a:t>
            </a:r>
            <a:endParaRPr lang="sl-SI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B0BEF90-3B23-4F0B-9963-E868C25C2EE9}"/>
              </a:ext>
            </a:extLst>
          </p:cNvPr>
          <p:cNvSpPr txBox="1"/>
          <p:nvPr/>
        </p:nvSpPr>
        <p:spPr>
          <a:xfrm>
            <a:off x="6811634" y="5494055"/>
            <a:ext cx="148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Plätzchen</a:t>
            </a:r>
            <a:endParaRPr lang="sl-SI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10C683C-77D4-4D37-BA79-6BA791483E58}"/>
              </a:ext>
            </a:extLst>
          </p:cNvPr>
          <p:cNvSpPr txBox="1"/>
          <p:nvPr/>
        </p:nvSpPr>
        <p:spPr>
          <a:xfrm>
            <a:off x="6338667" y="3240347"/>
            <a:ext cx="17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Schneemann</a:t>
            </a:r>
            <a:endParaRPr lang="sl-SI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723BB6B-F7F2-48B7-AB49-C1F14EC76444}"/>
              </a:ext>
            </a:extLst>
          </p:cNvPr>
          <p:cNvSpPr txBox="1"/>
          <p:nvPr/>
        </p:nvSpPr>
        <p:spPr>
          <a:xfrm>
            <a:off x="8732021" y="3528361"/>
            <a:ext cx="106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Krippe</a:t>
            </a:r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9D2CA4F-F8F0-4833-8A20-24B3F61CB658}"/>
              </a:ext>
            </a:extLst>
          </p:cNvPr>
          <p:cNvSpPr txBox="1"/>
          <p:nvPr/>
        </p:nvSpPr>
        <p:spPr>
          <a:xfrm>
            <a:off x="10037042" y="5494055"/>
            <a:ext cx="156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Christbaum-kugel</a:t>
            </a:r>
            <a:endParaRPr lang="sl-SI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6FA23C1-8D59-43EF-B448-FE071CE65C42}"/>
              </a:ext>
            </a:extLst>
          </p:cNvPr>
          <p:cNvSpPr txBox="1"/>
          <p:nvPr/>
        </p:nvSpPr>
        <p:spPr>
          <a:xfrm>
            <a:off x="10096834" y="4610547"/>
            <a:ext cx="149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Weihnachtsmann</a:t>
            </a:r>
            <a:endParaRPr lang="sl-SI" dirty="0"/>
          </a:p>
        </p:txBody>
      </p:sp>
      <p:pic>
        <p:nvPicPr>
          <p:cNvPr id="2078" name="Picture 30" descr="Woher kommt eigentlich der Weihnachtsmann?">
            <a:extLst>
              <a:ext uri="{FF2B5EF4-FFF2-40B4-BE49-F238E27FC236}">
                <a16:creationId xmlns:a16="http://schemas.microsoft.com/office/drawing/2014/main" id="{842DB8E8-3D35-4067-AC87-95D62148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53" y="3417223"/>
            <a:ext cx="1552450" cy="116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B958B0C6-A6C0-42F3-9E05-99BDA2A2C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14155" y="528189"/>
            <a:ext cx="487363" cy="48736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A0E792-C167-433A-9D50-F9F8B8F53F91}"/>
              </a:ext>
            </a:extLst>
          </p:cNvPr>
          <p:cNvSpPr txBox="1"/>
          <p:nvPr/>
        </p:nvSpPr>
        <p:spPr>
          <a:xfrm>
            <a:off x="10480926" y="2432477"/>
            <a:ext cx="123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Advents-kalender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6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2B4C39-0C46-4FBD-BC5A-A9309963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72862"/>
            <a:ext cx="10353761" cy="1003177"/>
          </a:xfrm>
        </p:spPr>
        <p:txBody>
          <a:bodyPr>
            <a:normAutofit/>
          </a:bodyPr>
          <a:lstStyle/>
          <a:p>
            <a:r>
              <a:rPr lang="sl-SI" sz="2700" dirty="0"/>
              <a:t>preberi besedilo in </a:t>
            </a:r>
            <a:r>
              <a:rPr lang="sl-SI" sz="2700" dirty="0">
                <a:solidFill>
                  <a:srgbClr val="FF0000"/>
                </a:solidFill>
              </a:rPr>
              <a:t>po navodilu </a:t>
            </a:r>
            <a:r>
              <a:rPr lang="sl-SI" sz="2700" dirty="0"/>
              <a:t>nariši v zvezek novoletno jelko z okraski ter jo pobarvaj</a:t>
            </a:r>
            <a:r>
              <a:rPr lang="sl-SI" dirty="0"/>
              <a:t>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76C1C9-16F5-48E3-9621-D9272BC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44715"/>
            <a:ext cx="7351316" cy="4246485"/>
          </a:xfr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Auf</a:t>
            </a:r>
            <a:r>
              <a:rPr lang="sl-SI" dirty="0"/>
              <a:t> dem </a:t>
            </a:r>
            <a:r>
              <a:rPr lang="sl-SI" dirty="0" err="1"/>
              <a:t>Weihnachtsbaum</a:t>
            </a:r>
            <a:r>
              <a:rPr lang="sl-SI" dirty="0"/>
              <a:t> </a:t>
            </a:r>
            <a:r>
              <a:rPr lang="sl-SI" dirty="0" err="1"/>
              <a:t>hängen</a:t>
            </a:r>
            <a:r>
              <a:rPr lang="sl-SI" dirty="0"/>
              <a:t>: (na novoletni jelki visijo)</a:t>
            </a:r>
          </a:p>
          <a:p>
            <a:pPr marL="0" indent="0">
              <a:buNone/>
            </a:pPr>
            <a:r>
              <a:rPr lang="sl-SI" dirty="0" err="1"/>
              <a:t>sieben</a:t>
            </a:r>
            <a:r>
              <a:rPr lang="sl-SI" dirty="0"/>
              <a:t> </a:t>
            </a:r>
            <a:r>
              <a:rPr lang="sl-SI" dirty="0" err="1"/>
              <a:t>bunte</a:t>
            </a:r>
            <a:r>
              <a:rPr lang="sl-SI" dirty="0"/>
              <a:t> </a:t>
            </a:r>
            <a:r>
              <a:rPr lang="sl-SI" dirty="0" err="1"/>
              <a:t>Kugeln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sechs</a:t>
            </a:r>
            <a:r>
              <a:rPr lang="sl-SI" dirty="0"/>
              <a:t> </a:t>
            </a:r>
            <a:r>
              <a:rPr lang="sl-SI" dirty="0" err="1"/>
              <a:t>rote</a:t>
            </a:r>
            <a:r>
              <a:rPr lang="sl-SI" dirty="0"/>
              <a:t> </a:t>
            </a:r>
            <a:r>
              <a:rPr lang="sl-SI" dirty="0" err="1"/>
              <a:t>Kerzen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vier</a:t>
            </a:r>
            <a:r>
              <a:rPr lang="sl-SI" dirty="0"/>
              <a:t> </a:t>
            </a:r>
            <a:r>
              <a:rPr lang="sl-SI" dirty="0" err="1"/>
              <a:t>gelbe</a:t>
            </a:r>
            <a:r>
              <a:rPr lang="sl-SI" dirty="0"/>
              <a:t> Sterne</a:t>
            </a:r>
          </a:p>
          <a:p>
            <a:pPr marL="0" indent="0">
              <a:buNone/>
            </a:pPr>
            <a:r>
              <a:rPr lang="sl-SI" dirty="0" err="1"/>
              <a:t>zwei</a:t>
            </a:r>
            <a:r>
              <a:rPr lang="sl-SI" dirty="0"/>
              <a:t> </a:t>
            </a:r>
            <a:r>
              <a:rPr lang="sl-SI" dirty="0" err="1"/>
              <a:t>goldene</a:t>
            </a:r>
            <a:r>
              <a:rPr lang="sl-SI" dirty="0"/>
              <a:t> </a:t>
            </a:r>
            <a:r>
              <a:rPr lang="sl-SI" dirty="0" err="1"/>
              <a:t>Engel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ein</a:t>
            </a:r>
            <a:r>
              <a:rPr lang="sl-SI" dirty="0"/>
              <a:t> </a:t>
            </a:r>
            <a:r>
              <a:rPr lang="sl-SI" dirty="0" err="1"/>
              <a:t>roter</a:t>
            </a:r>
            <a:r>
              <a:rPr lang="sl-SI" dirty="0"/>
              <a:t> </a:t>
            </a:r>
            <a:r>
              <a:rPr lang="sl-SI" dirty="0" err="1"/>
              <a:t>Weihnachtsmann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Auf</a:t>
            </a:r>
            <a:r>
              <a:rPr lang="sl-SI" dirty="0"/>
              <a:t> dem Boden </a:t>
            </a:r>
            <a:r>
              <a:rPr lang="sl-SI" dirty="0" err="1"/>
              <a:t>liegen</a:t>
            </a:r>
            <a:r>
              <a:rPr lang="sl-SI" dirty="0"/>
              <a:t> </a:t>
            </a:r>
            <a:r>
              <a:rPr lang="sl-SI" sz="1600" dirty="0"/>
              <a:t>(na tleh ležijo) </a:t>
            </a:r>
            <a:r>
              <a:rPr lang="sl-SI" dirty="0" err="1"/>
              <a:t>drei</a:t>
            </a:r>
            <a:r>
              <a:rPr lang="sl-SI" dirty="0"/>
              <a:t> </a:t>
            </a:r>
            <a:r>
              <a:rPr lang="sl-SI" dirty="0" err="1"/>
              <a:t>Geschenke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Unter</a:t>
            </a:r>
            <a:r>
              <a:rPr lang="sl-SI" dirty="0"/>
              <a:t> dem </a:t>
            </a:r>
            <a:r>
              <a:rPr lang="sl-SI" dirty="0" err="1"/>
              <a:t>Weihnachtsbaum</a:t>
            </a:r>
            <a:r>
              <a:rPr lang="sl-SI" dirty="0"/>
              <a:t> </a:t>
            </a:r>
            <a:r>
              <a:rPr lang="sl-SI" sz="1600" dirty="0"/>
              <a:t>(pod jelko)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eine</a:t>
            </a:r>
            <a:r>
              <a:rPr lang="sl-SI" dirty="0"/>
              <a:t> </a:t>
            </a:r>
            <a:r>
              <a:rPr lang="sl-SI" dirty="0" err="1"/>
              <a:t>Krippe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1001 AUSMALBILDER : Weihnachten &gt;&gt; Weihnachtsbaum &gt;&gt; Ausmalbild  Weihnachtsbaum">
            <a:extLst>
              <a:ext uri="{FF2B5EF4-FFF2-40B4-BE49-F238E27FC236}">
                <a16:creationId xmlns:a16="http://schemas.microsoft.com/office/drawing/2014/main" id="{BF696880-37EA-4D40-A922-8D69D8F1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64" y="1898147"/>
            <a:ext cx="2339312" cy="35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A54F7-0070-4119-9C60-2860C604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8374"/>
            <a:ext cx="10353761" cy="1154096"/>
          </a:xfrm>
        </p:spPr>
        <p:txBody>
          <a:bodyPr>
            <a:normAutofit fontScale="90000"/>
          </a:bodyPr>
          <a:lstStyle/>
          <a:p>
            <a:r>
              <a:rPr lang="sl-SI" dirty="0"/>
              <a:t>O </a:t>
            </a:r>
            <a:r>
              <a:rPr lang="sl-SI" dirty="0" err="1"/>
              <a:t>Tannenbaum</a:t>
            </a:r>
            <a:br>
              <a:rPr lang="sl-SI" dirty="0"/>
            </a:br>
            <a:r>
              <a:rPr lang="sl-SI" sz="1800" dirty="0"/>
              <a:t>ob risanju Poslušaj in zapoj staro božično pesem v nemščini.</a:t>
            </a:r>
            <a:br>
              <a:rPr lang="sl-SI" sz="1800" dirty="0"/>
            </a:br>
            <a:r>
              <a:rPr lang="sl-SI" sz="1800" dirty="0">
                <a:hlinkClick r:id="rId2"/>
              </a:rPr>
              <a:t>https://www.youtube.com/watch?v=lS4wTuvR7Ik</a:t>
            </a:r>
            <a:br>
              <a:rPr lang="sl-SI" sz="1800" dirty="0"/>
            </a:br>
            <a:endParaRPr lang="sl-SI" sz="1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7A3E9E-832C-4E81-BE24-379B665E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69755" cy="3150639"/>
          </a:xfrm>
        </p:spPr>
        <p:txBody>
          <a:bodyPr/>
          <a:lstStyle/>
          <a:p>
            <a:r>
              <a:rPr lang="sl-SI" dirty="0"/>
              <a:t>O </a:t>
            </a:r>
            <a:r>
              <a:rPr lang="sl-SI" dirty="0" err="1"/>
              <a:t>Tannenbaum</a:t>
            </a:r>
            <a:r>
              <a:rPr lang="sl-SI" dirty="0"/>
              <a:t>, o </a:t>
            </a:r>
            <a:r>
              <a:rPr lang="sl-SI" dirty="0" err="1"/>
              <a:t>Tannenbaum</a:t>
            </a:r>
            <a:r>
              <a:rPr lang="sl-SI" dirty="0"/>
              <a:t>,</a:t>
            </a:r>
          </a:p>
          <a:p>
            <a:r>
              <a:rPr lang="sl-SI" dirty="0" err="1"/>
              <a:t>wie</a:t>
            </a:r>
            <a:r>
              <a:rPr lang="sl-SI" dirty="0"/>
              <a:t> </a:t>
            </a:r>
            <a:r>
              <a:rPr lang="sl-SI" dirty="0" err="1"/>
              <a:t>grün</a:t>
            </a:r>
            <a:r>
              <a:rPr lang="sl-SI" dirty="0"/>
              <a:t> </a:t>
            </a:r>
            <a:r>
              <a:rPr lang="sl-SI" dirty="0" err="1"/>
              <a:t>sind</a:t>
            </a:r>
            <a:r>
              <a:rPr lang="sl-SI" dirty="0"/>
              <a:t> </a:t>
            </a:r>
            <a:r>
              <a:rPr lang="sl-SI" dirty="0" err="1"/>
              <a:t>deine</a:t>
            </a:r>
            <a:r>
              <a:rPr lang="sl-SI" dirty="0"/>
              <a:t> </a:t>
            </a:r>
            <a:r>
              <a:rPr lang="sl-SI" dirty="0" err="1"/>
              <a:t>Blätter</a:t>
            </a:r>
            <a:r>
              <a:rPr lang="sl-SI" dirty="0"/>
              <a:t>!</a:t>
            </a:r>
          </a:p>
          <a:p>
            <a:r>
              <a:rPr lang="sl-SI" dirty="0" err="1"/>
              <a:t>Du</a:t>
            </a:r>
            <a:r>
              <a:rPr lang="sl-SI" dirty="0"/>
              <a:t> </a:t>
            </a:r>
            <a:r>
              <a:rPr lang="sl-SI" dirty="0" err="1"/>
              <a:t>grünst</a:t>
            </a:r>
            <a:r>
              <a:rPr lang="sl-SI" dirty="0"/>
              <a:t> </a:t>
            </a:r>
            <a:r>
              <a:rPr lang="sl-SI" dirty="0" err="1"/>
              <a:t>nicht</a:t>
            </a:r>
            <a:r>
              <a:rPr lang="sl-SI" dirty="0"/>
              <a:t> </a:t>
            </a:r>
            <a:r>
              <a:rPr lang="sl-SI" dirty="0" err="1"/>
              <a:t>nur</a:t>
            </a:r>
            <a:r>
              <a:rPr lang="sl-SI" dirty="0"/>
              <a:t> </a:t>
            </a:r>
            <a:r>
              <a:rPr lang="sl-SI" dirty="0" err="1"/>
              <a:t>zur</a:t>
            </a:r>
            <a:r>
              <a:rPr lang="sl-SI" dirty="0"/>
              <a:t> </a:t>
            </a:r>
            <a:r>
              <a:rPr lang="sl-SI" dirty="0" err="1"/>
              <a:t>Sommerzeit</a:t>
            </a:r>
            <a:r>
              <a:rPr lang="sl-SI" dirty="0"/>
              <a:t>,</a:t>
            </a:r>
          </a:p>
          <a:p>
            <a:r>
              <a:rPr lang="sl-SI" dirty="0" err="1"/>
              <a:t>nein</a:t>
            </a:r>
            <a:r>
              <a:rPr lang="sl-SI" dirty="0"/>
              <a:t>, </a:t>
            </a:r>
            <a:r>
              <a:rPr lang="sl-SI" dirty="0" err="1"/>
              <a:t>auch</a:t>
            </a:r>
            <a:r>
              <a:rPr lang="sl-SI" dirty="0"/>
              <a:t> </a:t>
            </a:r>
            <a:r>
              <a:rPr lang="sl-SI" dirty="0" err="1"/>
              <a:t>im</a:t>
            </a:r>
            <a:r>
              <a:rPr lang="sl-SI" dirty="0"/>
              <a:t> </a:t>
            </a:r>
            <a:r>
              <a:rPr lang="sl-SI" dirty="0" err="1"/>
              <a:t>Winter</a:t>
            </a:r>
            <a:r>
              <a:rPr lang="sl-SI" dirty="0"/>
              <a:t>, </a:t>
            </a:r>
            <a:r>
              <a:rPr lang="sl-SI" dirty="0" err="1"/>
              <a:t>wenn</a:t>
            </a:r>
            <a:r>
              <a:rPr lang="sl-SI" dirty="0"/>
              <a:t> es </a:t>
            </a:r>
            <a:r>
              <a:rPr lang="sl-SI" dirty="0" err="1"/>
              <a:t>schneit</a:t>
            </a:r>
            <a:r>
              <a:rPr lang="sl-SI" dirty="0"/>
              <a:t>.</a:t>
            </a:r>
          </a:p>
          <a:p>
            <a:r>
              <a:rPr lang="sl-SI" dirty="0"/>
              <a:t>O </a:t>
            </a:r>
            <a:r>
              <a:rPr lang="sl-SI" dirty="0" err="1"/>
              <a:t>Tannenbaum</a:t>
            </a:r>
            <a:r>
              <a:rPr lang="sl-SI" dirty="0"/>
              <a:t>, o </a:t>
            </a:r>
            <a:r>
              <a:rPr lang="sl-SI" dirty="0" err="1"/>
              <a:t>Tannenbaum</a:t>
            </a:r>
            <a:r>
              <a:rPr lang="sl-SI" dirty="0"/>
              <a:t>,</a:t>
            </a:r>
          </a:p>
          <a:p>
            <a:r>
              <a:rPr lang="sl-SI" dirty="0" err="1"/>
              <a:t>wie</a:t>
            </a:r>
            <a:r>
              <a:rPr lang="sl-SI" dirty="0"/>
              <a:t> </a:t>
            </a:r>
            <a:r>
              <a:rPr lang="sl-SI" dirty="0" err="1"/>
              <a:t>grün</a:t>
            </a:r>
            <a:r>
              <a:rPr lang="sl-SI" dirty="0"/>
              <a:t> </a:t>
            </a:r>
            <a:r>
              <a:rPr lang="sl-SI" dirty="0" err="1"/>
              <a:t>sind</a:t>
            </a:r>
            <a:r>
              <a:rPr lang="sl-SI" dirty="0"/>
              <a:t> </a:t>
            </a:r>
            <a:r>
              <a:rPr lang="sl-SI" dirty="0" err="1"/>
              <a:t>deine</a:t>
            </a:r>
            <a:r>
              <a:rPr lang="sl-SI" dirty="0"/>
              <a:t> </a:t>
            </a:r>
            <a:r>
              <a:rPr lang="sl-SI" dirty="0" err="1"/>
              <a:t>Blätter</a:t>
            </a:r>
            <a:r>
              <a:rPr lang="sl-SI" dirty="0"/>
              <a:t>!</a:t>
            </a:r>
          </a:p>
        </p:txBody>
      </p:sp>
      <p:pic>
        <p:nvPicPr>
          <p:cNvPr id="3074" name="Picture 2" descr="3D Weihnachtsbaum aus Papier in 5 Minuten falten /DIY Papier - YouTube">
            <a:extLst>
              <a:ext uri="{FF2B5EF4-FFF2-40B4-BE49-F238E27FC236}">
                <a16:creationId xmlns:a16="http://schemas.microsoft.com/office/drawing/2014/main" id="{0384BDF2-056A-4A68-B0D2-3490895D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01" y="2200030"/>
            <a:ext cx="3277252" cy="24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8BC932-64D0-4C13-AE5B-D634AEB54089}"/>
              </a:ext>
            </a:extLst>
          </p:cNvPr>
          <p:cNvSpPr txBox="1"/>
          <p:nvPr/>
        </p:nvSpPr>
        <p:spPr>
          <a:xfrm>
            <a:off x="5575176" y="4811687"/>
            <a:ext cx="62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Si že naredil/a svojo jelko?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27B1FA-96DD-4EB0-967F-2AA8DF0E9E27}"/>
              </a:ext>
            </a:extLst>
          </p:cNvPr>
          <p:cNvSpPr txBox="1"/>
          <p:nvPr/>
        </p:nvSpPr>
        <p:spPr>
          <a:xfrm>
            <a:off x="913795" y="5530788"/>
            <a:ext cx="7528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Ob našem srečanju pa boš slišal/a zgodbo o medvedu Bodu.</a:t>
            </a:r>
          </a:p>
        </p:txBody>
      </p:sp>
    </p:spTree>
    <p:extLst>
      <p:ext uri="{BB962C8B-B14F-4D97-AF65-F5344CB8AC3E}">
        <p14:creationId xmlns:p14="http://schemas.microsoft.com/office/powerpoint/2010/main" val="643534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231</TotalTime>
  <Words>202</Words>
  <Application>Microsoft Office PowerPoint</Application>
  <PresentationFormat>Širokozaslonsko</PresentationFormat>
  <Paragraphs>33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Bookman Old Style</vt:lpstr>
      <vt:lpstr>Rockwell</vt:lpstr>
      <vt:lpstr>Damask</vt:lpstr>
      <vt:lpstr>Weihnachtszeit (božični čas)</vt:lpstr>
      <vt:lpstr>Weihnachtsgeschichte Prisluhni posnetku in poišči besede na sliki. </vt:lpstr>
      <vt:lpstr>preberi besedilo in po navodilu nariši v zvezek novoletno jelko z okraski ter jo pobarvaj.</vt:lpstr>
      <vt:lpstr>O Tannenbaum ob risanju Poslušaj in zapoj staro božično pesem v nemščini. https://www.youtube.com/watch?v=lS4wTuvR7Ik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Weihnachtszeit (božični čas)</dc:title>
  <dc:creator>Uporabnik</dc:creator>
  <cp:lastModifiedBy>Uporabnik</cp:lastModifiedBy>
  <cp:revision>20</cp:revision>
  <dcterms:created xsi:type="dcterms:W3CDTF">2020-12-09T08:58:55Z</dcterms:created>
  <dcterms:modified xsi:type="dcterms:W3CDTF">2020-12-13T09:24:47Z</dcterms:modified>
</cp:coreProperties>
</file>