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1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rena Deželak" userId="84b1731f8de56bde" providerId="LiveId" clId="{A58F9B6B-88B7-4667-80B5-05B87BBAA691}"/>
    <pc:docChg chg="custSel modSld">
      <pc:chgData name="Irena Deželak" userId="84b1731f8de56bde" providerId="LiveId" clId="{A58F9B6B-88B7-4667-80B5-05B87BBAA691}" dt="2020-11-10T21:08:39.160" v="139" actId="20577"/>
      <pc:docMkLst>
        <pc:docMk/>
      </pc:docMkLst>
      <pc:sldChg chg="modSp mod">
        <pc:chgData name="Irena Deželak" userId="84b1731f8de56bde" providerId="LiveId" clId="{A58F9B6B-88B7-4667-80B5-05B87BBAA691}" dt="2020-11-10T21:08:39.160" v="139" actId="20577"/>
        <pc:sldMkLst>
          <pc:docMk/>
          <pc:sldMk cId="3211478538" sldId="259"/>
        </pc:sldMkLst>
        <pc:spChg chg="mod">
          <ac:chgData name="Irena Deželak" userId="84b1731f8de56bde" providerId="LiveId" clId="{A58F9B6B-88B7-4667-80B5-05B87BBAA691}" dt="2020-11-10T21:08:39.160" v="139" actId="20577"/>
          <ac:spMkLst>
            <pc:docMk/>
            <pc:sldMk cId="3211478538" sldId="259"/>
            <ac:spMk id="3" creationId="{3D988CCD-281C-41A6-8A82-90485012F8AB}"/>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Naslovni diapozitiv">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sl-SI"/>
              <a:t>Kliknite, če želite urediti slog naslova matrice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l-SI"/>
              <a:t>Kliknite, če želite urediti slog podnaslova matrice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ska slika z napis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a:t>Kliknite, če želite urediti slog naslova matrice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l-SI"/>
              <a:t>Kliknite ikono, če želite dodati sliko</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l-SI"/>
              <a:t>Kliknite za urejanje slogov besedila matrice</a:t>
            </a:r>
          </a:p>
        </p:txBody>
      </p:sp>
      <p:sp>
        <p:nvSpPr>
          <p:cNvPr id="3" name="Date Placeholder 2"/>
          <p:cNvSpPr>
            <a:spLocks noGrp="1"/>
          </p:cNvSpPr>
          <p:nvPr>
            <p:ph type="dt" sz="half" idx="10"/>
          </p:nvPr>
        </p:nvSpPr>
        <p:spPr/>
        <p:txBody>
          <a:bodyPr/>
          <a:lstStyle/>
          <a:p>
            <a:fld id="{B61BEF0D-F0BB-DE4B-95CE-6DB70DBA9567}" type="datetimeFigureOut">
              <a:rPr lang="en-US" dirty="0"/>
              <a:pPr/>
              <a:t>11/10/2020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aslov in napis">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sl-SI"/>
              <a:t>Kliknite, če želite urediti slog naslova matrice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a:t>Kliknite za urejanje slogov besedila matrice</a:t>
            </a:r>
          </a:p>
        </p:txBody>
      </p:sp>
      <p:sp>
        <p:nvSpPr>
          <p:cNvPr id="4" name="Date Placeholder 3"/>
          <p:cNvSpPr>
            <a:spLocks noGrp="1"/>
          </p:cNvSpPr>
          <p:nvPr>
            <p:ph type="dt" sz="half" idx="10"/>
          </p:nvPr>
        </p:nvSpPr>
        <p:spPr/>
        <p:txBody>
          <a:bodyPr/>
          <a:lstStyle/>
          <a:p>
            <a:fld id="{B61BEF0D-F0BB-DE4B-95CE-6DB70DBA9567}" type="datetimeFigureOut">
              <a:rPr lang="en-US" dirty="0"/>
              <a:pPr/>
              <a:t>11/10/2020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 z napisom">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sl-SI"/>
              <a:t>Kliknite, če želite urediti slog naslova matrice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l-SI"/>
              <a:t>Kliknite za urejanje slogov besedila matrice</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a:t>Kliknite za urejanje slogov besedila matrice</a:t>
            </a:r>
          </a:p>
        </p:txBody>
      </p:sp>
      <p:sp>
        <p:nvSpPr>
          <p:cNvPr id="4" name="Date Placeholder 3"/>
          <p:cNvSpPr>
            <a:spLocks noGrp="1"/>
          </p:cNvSpPr>
          <p:nvPr>
            <p:ph type="dt" sz="half" idx="10"/>
          </p:nvPr>
        </p:nvSpPr>
        <p:spPr/>
        <p:txBody>
          <a:bodyPr/>
          <a:lstStyle/>
          <a:p>
            <a:fld id="{B61BEF0D-F0BB-DE4B-95CE-6DB70DBA9567}" type="datetimeFigureOut">
              <a:rPr lang="en-US" dirty="0"/>
              <a:pPr/>
              <a:t>11/10/2020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ica z imenom">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sl-SI"/>
              <a:t>Kliknite, če želite urediti slog naslova matrice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a:t>Kliknite za urejanje slogov besedila matrice</a:t>
            </a:r>
          </a:p>
        </p:txBody>
      </p:sp>
      <p:sp>
        <p:nvSpPr>
          <p:cNvPr id="4" name="Date Placeholder 3"/>
          <p:cNvSpPr>
            <a:spLocks noGrp="1"/>
          </p:cNvSpPr>
          <p:nvPr>
            <p:ph type="dt" sz="half" idx="10"/>
          </p:nvPr>
        </p:nvSpPr>
        <p:spPr/>
        <p:txBody>
          <a:bodyPr/>
          <a:lstStyle/>
          <a:p>
            <a:fld id="{B61BEF0D-F0BB-DE4B-95CE-6DB70DBA9567}" type="datetimeFigureOut">
              <a:rPr lang="en-US" dirty="0"/>
              <a:pPr/>
              <a:t>11/10/2020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itat kartice z imenom">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sl-SI"/>
              <a:t>Kliknite, če želite urediti slog naslova matrice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sl-SI"/>
              <a:t>Kliknite za urejanje slogov besedila matrice</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a:t>Kliknite za urejanje slogov besedila matrice</a:t>
            </a:r>
          </a:p>
        </p:txBody>
      </p:sp>
      <p:sp>
        <p:nvSpPr>
          <p:cNvPr id="4" name="Date Placeholder 3"/>
          <p:cNvSpPr>
            <a:spLocks noGrp="1"/>
          </p:cNvSpPr>
          <p:nvPr>
            <p:ph type="dt" sz="half" idx="10"/>
          </p:nvPr>
        </p:nvSpPr>
        <p:spPr/>
        <p:txBody>
          <a:bodyPr/>
          <a:lstStyle/>
          <a:p>
            <a:fld id="{B61BEF0D-F0BB-DE4B-95CE-6DB70DBA9567}" type="datetimeFigureOut">
              <a:rPr lang="en-US" dirty="0"/>
              <a:pPr/>
              <a:t>11/10/2020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Resnično ali neresnično">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sl-SI"/>
              <a:t>Kliknite, če želite urediti slog naslova matrice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sl-SI"/>
              <a:t>Kliknite za urejanje slogov besedila matrice</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a:t>Kliknite za urejanje slogov besedila matrice</a:t>
            </a:r>
          </a:p>
        </p:txBody>
      </p:sp>
      <p:sp>
        <p:nvSpPr>
          <p:cNvPr id="4" name="Date Placeholder 3"/>
          <p:cNvSpPr>
            <a:spLocks noGrp="1"/>
          </p:cNvSpPr>
          <p:nvPr>
            <p:ph type="dt" sz="half" idx="10"/>
          </p:nvPr>
        </p:nvSpPr>
        <p:spPr/>
        <p:txBody>
          <a:bodyPr/>
          <a:lstStyle/>
          <a:p>
            <a:fld id="{B61BEF0D-F0BB-DE4B-95CE-6DB70DBA9567}" type="datetimeFigureOut">
              <a:rPr lang="en-US" dirty="0"/>
              <a:pPr/>
              <a:t>11/10/2020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sl-SI"/>
              <a:t>Kliknite, če želite urediti slog naslova matrice</a:t>
            </a:r>
            <a:endParaRPr lang="en-US" dirty="0"/>
          </a:p>
        </p:txBody>
      </p:sp>
      <p:sp>
        <p:nvSpPr>
          <p:cNvPr id="3" name="Vertical Text Placeholder 2"/>
          <p:cNvSpPr>
            <a:spLocks noGrp="1"/>
          </p:cNvSpPr>
          <p:nvPr>
            <p:ph type="body" orient="vert" idx="1"/>
          </p:nvPr>
        </p:nvSpPr>
        <p:spPr/>
        <p:txBody>
          <a:bodyPr vert="eaVert" anchor="t"/>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sl-SI"/>
              <a:t>Kliknite, če želite urediti slog naslova matrice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a:t>Kliknite, če želite urediti slog naslova matrice</a:t>
            </a:r>
            <a:endParaRPr lang="en-US" dirty="0"/>
          </a:p>
        </p:txBody>
      </p:sp>
      <p:sp>
        <p:nvSpPr>
          <p:cNvPr id="3" name="Content Placeholder 2"/>
          <p:cNvSpPr>
            <a:spLocks noGrp="1"/>
          </p:cNvSpPr>
          <p:nvPr>
            <p:ph idx="1"/>
          </p:nvPr>
        </p:nvSpPr>
        <p:spPr/>
        <p:txBody>
          <a:bodyPr anchor="ct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sl-SI"/>
              <a:t>Kliknite, če želite urediti slog naslova matrice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a:t>Kliknite za urejanje slogov besedila matrice</a:t>
            </a:r>
          </a:p>
        </p:txBody>
      </p:sp>
      <p:sp>
        <p:nvSpPr>
          <p:cNvPr id="4" name="Date Placeholder 3"/>
          <p:cNvSpPr>
            <a:spLocks noGrp="1"/>
          </p:cNvSpPr>
          <p:nvPr>
            <p:ph type="dt" sz="half" idx="10"/>
          </p:nvPr>
        </p:nvSpPr>
        <p:spPr/>
        <p:txBody>
          <a:bodyPr/>
          <a:lstStyle/>
          <a:p>
            <a:fld id="{B61BEF0D-F0BB-DE4B-95CE-6DB70DBA9567}" type="datetimeFigureOut">
              <a:rPr lang="en-US" dirty="0"/>
              <a:pPr/>
              <a:t>11/10/2020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a:t>Kliknite, če želite urediti slog naslova matrice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l-SI"/>
              <a:t>Kliknite, če želite urediti slog naslova matrice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Kliknite za urejanje slogov besedila matrice</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Kliknite za urejanje slogov besedila matrice</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11/10/2020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a:t>Kliknite, če želite urediti slog naslova matrice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11/10/2020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11/10/2020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Vsebina z naslovom">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sl-SI"/>
              <a:t>Kliknite, če želite urediti slog naslova matrice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a:t>Kliknite za urejanje slogov besedila matrice</a:t>
            </a:r>
          </a:p>
        </p:txBody>
      </p:sp>
      <p:sp>
        <p:nvSpPr>
          <p:cNvPr id="5" name="Date Placeholder 4"/>
          <p:cNvSpPr>
            <a:spLocks noGrp="1"/>
          </p:cNvSpPr>
          <p:nvPr>
            <p:ph type="dt" sz="half" idx="10"/>
          </p:nvPr>
        </p:nvSpPr>
        <p:spPr/>
        <p:txBody>
          <a:bodyPr/>
          <a:lstStyle/>
          <a:p>
            <a:fld id="{B61BEF0D-F0BB-DE4B-95CE-6DB70DBA9567}" type="datetimeFigureOut">
              <a:rPr lang="en-US" dirty="0"/>
              <a:pPr/>
              <a:t>11/10/2020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sl-SI"/>
              <a:t>Kliknite, če želite urediti slog naslova matrice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l-SI"/>
              <a:t>Kliknite ikono, če želite dodati sliko</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a:t>Kliknite za urejanje slogov besedila matrice</a:t>
            </a:r>
          </a:p>
        </p:txBody>
      </p:sp>
      <p:sp>
        <p:nvSpPr>
          <p:cNvPr id="5" name="Date Placeholder 4"/>
          <p:cNvSpPr>
            <a:spLocks noGrp="1"/>
          </p:cNvSpPr>
          <p:nvPr>
            <p:ph type="dt" sz="half" idx="10"/>
          </p:nvPr>
        </p:nvSpPr>
        <p:spPr/>
        <p:txBody>
          <a:bodyPr/>
          <a:lstStyle/>
          <a:p>
            <a:fld id="{B61BEF0D-F0BB-DE4B-95CE-6DB70DBA9567}" type="datetimeFigureOut">
              <a:rPr lang="en-US" dirty="0"/>
              <a:pPr/>
              <a:t>11/10/2020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sl-SI"/>
              <a:t>Kliknite, če želite urediti slog naslova matrice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11/10/2020</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akademijazaglas.si/spletna-ucilnica/blog/vaja-za-rame-in-prsni-kos" TargetMode="External"/><Relationship Id="rId2" Type="http://schemas.openxmlformats.org/officeDocument/2006/relationships/hyperlink" Target="https://akademijazaglas.si/spletna-ucilnica/blog/pravilno-dihanje-dober-pevski-instrument" TargetMode="External"/><Relationship Id="rId1" Type="http://schemas.openxmlformats.org/officeDocument/2006/relationships/slideLayout" Target="../slideLayouts/slideLayout2.xml"/><Relationship Id="rId4" Type="http://schemas.openxmlformats.org/officeDocument/2006/relationships/hyperlink" Target="https://www.youtube.com/watch?v=by8Bp8kVe6c"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81FC4160-E06D-408A-B20B-84ACFC503B8F}"/>
              </a:ext>
            </a:extLst>
          </p:cNvPr>
          <p:cNvSpPr>
            <a:spLocks noGrp="1"/>
          </p:cNvSpPr>
          <p:nvPr>
            <p:ph type="ctrTitle"/>
          </p:nvPr>
        </p:nvSpPr>
        <p:spPr>
          <a:xfrm>
            <a:off x="684212" y="685799"/>
            <a:ext cx="8001000" cy="1844337"/>
          </a:xfrm>
        </p:spPr>
        <p:txBody>
          <a:bodyPr>
            <a:normAutofit/>
          </a:bodyPr>
          <a:lstStyle/>
          <a:p>
            <a:r>
              <a:rPr lang="sl-SI" sz="5400" dirty="0"/>
              <a:t>MLADINSKI PEVSKI ZBOR</a:t>
            </a:r>
          </a:p>
        </p:txBody>
      </p:sp>
    </p:spTree>
    <p:extLst>
      <p:ext uri="{BB962C8B-B14F-4D97-AF65-F5344CB8AC3E}">
        <p14:creationId xmlns:p14="http://schemas.microsoft.com/office/powerpoint/2010/main" val="16410012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ADEFF946-5B3C-47DE-A1F0-C0DB1A829A45}"/>
              </a:ext>
            </a:extLst>
          </p:cNvPr>
          <p:cNvSpPr>
            <a:spLocks noGrp="1"/>
          </p:cNvSpPr>
          <p:nvPr>
            <p:ph type="title"/>
          </p:nvPr>
        </p:nvSpPr>
        <p:spPr>
          <a:xfrm>
            <a:off x="1132534" y="692459"/>
            <a:ext cx="9144001" cy="2878584"/>
          </a:xfrm>
        </p:spPr>
        <p:txBody>
          <a:bodyPr>
            <a:normAutofit fontScale="90000"/>
          </a:bodyPr>
          <a:lstStyle/>
          <a:p>
            <a:pPr algn="l"/>
            <a:r>
              <a:rPr lang="sl-SI" b="0" i="0" dirty="0">
                <a:solidFill>
                  <a:srgbClr val="FFFFFF"/>
                </a:solidFill>
                <a:effectLst/>
                <a:latin typeface="Helvetica Neue"/>
              </a:rPr>
              <a:t>Petje zmanjšuje stres in krepi naš imunski sistem. Petje nas sprošča, druži in povezuje. Pa še hormoni sreče se sproščajo.</a:t>
            </a:r>
            <a:br>
              <a:rPr lang="sl-SI" b="0" i="0" dirty="0">
                <a:solidFill>
                  <a:srgbClr val="FFFFFF"/>
                </a:solidFill>
                <a:effectLst/>
                <a:latin typeface="Helvetica Neue"/>
              </a:rPr>
            </a:br>
            <a:r>
              <a:rPr lang="sl-SI" b="0" i="0" dirty="0">
                <a:solidFill>
                  <a:srgbClr val="F7941E"/>
                </a:solidFill>
                <a:effectLst/>
                <a:latin typeface="Caveat"/>
              </a:rPr>
              <a:t>Petje je zakon!</a:t>
            </a:r>
            <a:br>
              <a:rPr lang="sl-SI" dirty="0"/>
            </a:br>
            <a:endParaRPr lang="sl-SI" dirty="0"/>
          </a:p>
        </p:txBody>
      </p:sp>
    </p:spTree>
    <p:extLst>
      <p:ext uri="{BB962C8B-B14F-4D97-AF65-F5344CB8AC3E}">
        <p14:creationId xmlns:p14="http://schemas.microsoft.com/office/powerpoint/2010/main" val="24689600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značba mesta besedila 2">
            <a:extLst>
              <a:ext uri="{FF2B5EF4-FFF2-40B4-BE49-F238E27FC236}">
                <a16:creationId xmlns:a16="http://schemas.microsoft.com/office/drawing/2014/main" id="{E0D04D55-7BE0-4501-9BC3-47F86BCE0240}"/>
              </a:ext>
            </a:extLst>
          </p:cNvPr>
          <p:cNvSpPr>
            <a:spLocks noGrp="1"/>
          </p:cNvSpPr>
          <p:nvPr>
            <p:ph type="body" idx="1"/>
          </p:nvPr>
        </p:nvSpPr>
        <p:spPr>
          <a:xfrm>
            <a:off x="684213" y="443883"/>
            <a:ext cx="8371010" cy="5770485"/>
          </a:xfrm>
        </p:spPr>
        <p:txBody>
          <a:bodyPr>
            <a:normAutofit lnSpcReduction="10000"/>
          </a:bodyPr>
          <a:lstStyle/>
          <a:p>
            <a:r>
              <a:rPr lang="sl-SI" dirty="0"/>
              <a:t>DRAGE PEVKE, DRAGI PEVCI!</a:t>
            </a:r>
          </a:p>
          <a:p>
            <a:endParaRPr lang="sl-SI" dirty="0"/>
          </a:p>
          <a:p>
            <a:r>
              <a:rPr lang="sl-SI" dirty="0"/>
              <a:t>Ponovno je pred nami šolanje od doma. To pomeni, da ne moremo imeti pevskih vaj. Sama jih </a:t>
            </a:r>
            <a:r>
              <a:rPr lang="sl-SI" dirty="0" err="1"/>
              <a:t>zelooo</a:t>
            </a:r>
            <a:r>
              <a:rPr lang="sl-SI" dirty="0"/>
              <a:t> pogrešam, pogrešam pa tudi vse vas, moje pevke in pevci.</a:t>
            </a:r>
          </a:p>
          <a:p>
            <a:r>
              <a:rPr lang="sl-SI" dirty="0"/>
              <a:t>Vedite, da mislim na vas, zato sem vam pripravila tole mapo, naslovljeno MLADINSKI PEVSKI ZBOR. Tu notri boste našli nekaj pripomočkov, ki vam bodo pomagali ohraniti vsaj nekaj pevske kondicije, da bodo naše skupne vaje nadaljevanje že osvojenega repertoarja.</a:t>
            </a:r>
          </a:p>
          <a:p>
            <a:r>
              <a:rPr lang="sl-SI" dirty="0"/>
              <a:t>Vse, kar moraš narediti je, da pogledaš krajše posnetke Akademije za petje in zraven narediš nekaj razgibalnih, dihalnih in </a:t>
            </a:r>
            <a:r>
              <a:rPr lang="sl-SI" dirty="0" err="1"/>
              <a:t>upevalnih</a:t>
            </a:r>
            <a:r>
              <a:rPr lang="sl-SI" dirty="0"/>
              <a:t> vaj.</a:t>
            </a:r>
          </a:p>
          <a:p>
            <a:r>
              <a:rPr lang="sl-SI" dirty="0"/>
              <a:t>Če se bo šolanje na daljavo nadaljevalo, vam bom pripravila še nekaj gradiva v obliki učenja pesmi.</a:t>
            </a:r>
          </a:p>
          <a:p>
            <a:r>
              <a:rPr lang="sl-SI" dirty="0"/>
              <a:t>Želim ti, da ob pripravljenih vajah uživaš! Vsem nam pa želim, da se čimprej vrnemo v šolo.</a:t>
            </a:r>
          </a:p>
          <a:p>
            <a:r>
              <a:rPr lang="sl-SI" dirty="0"/>
              <a:t>Objem,</a:t>
            </a:r>
          </a:p>
          <a:p>
            <a:r>
              <a:rPr lang="sl-SI" dirty="0"/>
              <a:t>Učiteljica Irena</a:t>
            </a:r>
          </a:p>
        </p:txBody>
      </p:sp>
    </p:spTree>
    <p:extLst>
      <p:ext uri="{BB962C8B-B14F-4D97-AF65-F5344CB8AC3E}">
        <p14:creationId xmlns:p14="http://schemas.microsoft.com/office/powerpoint/2010/main" val="514161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značba mesta vsebine 2">
            <a:extLst>
              <a:ext uri="{FF2B5EF4-FFF2-40B4-BE49-F238E27FC236}">
                <a16:creationId xmlns:a16="http://schemas.microsoft.com/office/drawing/2014/main" id="{3D988CCD-281C-41A6-8A82-90485012F8AB}"/>
              </a:ext>
            </a:extLst>
          </p:cNvPr>
          <p:cNvSpPr>
            <a:spLocks noGrp="1"/>
          </p:cNvSpPr>
          <p:nvPr>
            <p:ph idx="1"/>
          </p:nvPr>
        </p:nvSpPr>
        <p:spPr>
          <a:xfrm>
            <a:off x="684212" y="488272"/>
            <a:ext cx="8557442" cy="5513034"/>
          </a:xfrm>
        </p:spPr>
        <p:txBody>
          <a:bodyPr>
            <a:normAutofit/>
          </a:bodyPr>
          <a:lstStyle/>
          <a:p>
            <a:pPr marL="0" indent="0">
              <a:lnSpc>
                <a:spcPct val="107000"/>
              </a:lnSpc>
              <a:spcAft>
                <a:spcPts val="800"/>
              </a:spcAft>
              <a:buNone/>
            </a:pPr>
            <a:r>
              <a:rPr lang="sl-SI" sz="1800" dirty="0">
                <a:effectLst/>
                <a:latin typeface="Calibri" panose="020F0502020204030204" pitchFamily="34" charset="0"/>
                <a:ea typeface="Calibri" panose="020F0502020204030204" pitchFamily="34" charset="0"/>
                <a:cs typeface="Times New Roman" panose="02020603050405020304" pitchFamily="18" charset="0"/>
              </a:rPr>
              <a:t>Pri kliku na linke moraš pritisniti in držati tipko ‚ctrl‘, da se pokaže dlan, ter hkrati pritisniti levo tipko na miški</a:t>
            </a:r>
          </a:p>
          <a:p>
            <a:pPr marL="0" indent="0">
              <a:lnSpc>
                <a:spcPct val="107000"/>
              </a:lnSpc>
              <a:spcAft>
                <a:spcPts val="800"/>
              </a:spcAft>
              <a:buNone/>
            </a:pPr>
            <a:endParaRPr lang="sl-SI"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l-SI" sz="1800" b="1" dirty="0">
                <a:effectLst/>
                <a:latin typeface="Calibri" panose="020F0502020204030204" pitchFamily="34" charset="0"/>
                <a:ea typeface="Calibri" panose="020F0502020204030204" pitchFamily="34" charset="0"/>
                <a:cs typeface="Times New Roman" panose="02020603050405020304" pitchFamily="18" charset="0"/>
              </a:rPr>
              <a:t>DIHALNE VAJE</a:t>
            </a:r>
            <a:endParaRPr lang="sl-SI"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l-SI" sz="1800" u="sng"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https://akademijazaglas.si/spletna-ucilnica/blog/pravilno-dihanje-dober-pevski-instrument</a:t>
            </a:r>
            <a:endParaRPr lang="sl-SI" sz="1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l-SI" sz="18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sl-SI" sz="1800" b="1" dirty="0">
                <a:effectLst/>
                <a:latin typeface="Calibri" panose="020F0502020204030204" pitchFamily="34" charset="0"/>
                <a:ea typeface="Calibri" panose="020F0502020204030204" pitchFamily="34" charset="0"/>
                <a:cs typeface="Times New Roman" panose="02020603050405020304" pitchFamily="18" charset="0"/>
              </a:rPr>
              <a:t>VAJE ZA RAMENA IN PRSNI KOŠ</a:t>
            </a:r>
            <a:r>
              <a:rPr lang="sl-SI" sz="18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sl-SI"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https://akademijazaglas.si/spletna-ucilnica/blog/vaja-za-rame-in-prsni-kos</a:t>
            </a:r>
            <a:endParaRPr lang="sl-SI"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l-SI" sz="18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sl-SI" sz="1800" b="1" dirty="0">
                <a:effectLst/>
                <a:latin typeface="Calibri" panose="020F0502020204030204" pitchFamily="34" charset="0"/>
                <a:ea typeface="Calibri" panose="020F0502020204030204" pitchFamily="34" charset="0"/>
                <a:cs typeface="Times New Roman" panose="02020603050405020304" pitchFamily="18" charset="0"/>
              </a:rPr>
              <a:t>UPEVALNE VAJE</a:t>
            </a:r>
            <a:r>
              <a:rPr lang="sl-SI" sz="18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sl-SI"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4"/>
              </a:rPr>
              <a:t>https://www.youtube.com/watch?v=by8Bp8kVe6c</a:t>
            </a:r>
            <a:endParaRPr lang="sl-SI"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sl-SI" dirty="0"/>
          </a:p>
        </p:txBody>
      </p:sp>
    </p:spTree>
    <p:extLst>
      <p:ext uri="{BB962C8B-B14F-4D97-AF65-F5344CB8AC3E}">
        <p14:creationId xmlns:p14="http://schemas.microsoft.com/office/powerpoint/2010/main" val="3211478538"/>
      </p:ext>
    </p:extLst>
  </p:cSld>
  <p:clrMapOvr>
    <a:masterClrMapping/>
  </p:clrMapOvr>
</p:sld>
</file>

<file path=ppt/theme/theme1.xml><?xml version="1.0" encoding="utf-8"?>
<a:theme xmlns:a="http://schemas.openxmlformats.org/drawingml/2006/main" name="Rezina">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52</TotalTime>
  <Words>259</Words>
  <Application>Microsoft Office PowerPoint</Application>
  <PresentationFormat>Širokozaslonsko</PresentationFormat>
  <Paragraphs>21</Paragraphs>
  <Slides>4</Slides>
  <Notes>0</Notes>
  <HiddenSlides>0</HiddenSlides>
  <MMClips>0</MMClips>
  <ScaleCrop>false</ScaleCrop>
  <HeadingPairs>
    <vt:vector size="6" baseType="variant">
      <vt:variant>
        <vt:lpstr>Uporabljene pisave</vt:lpstr>
      </vt:variant>
      <vt:variant>
        <vt:i4>6</vt:i4>
      </vt:variant>
      <vt:variant>
        <vt:lpstr>Tema</vt:lpstr>
      </vt:variant>
      <vt:variant>
        <vt:i4>1</vt:i4>
      </vt:variant>
      <vt:variant>
        <vt:lpstr>Naslovi diapozitivov</vt:lpstr>
      </vt:variant>
      <vt:variant>
        <vt:i4>4</vt:i4>
      </vt:variant>
    </vt:vector>
  </HeadingPairs>
  <TitlesOfParts>
    <vt:vector size="11" baseType="lpstr">
      <vt:lpstr>Arial</vt:lpstr>
      <vt:lpstr>Calibri</vt:lpstr>
      <vt:lpstr>Caveat</vt:lpstr>
      <vt:lpstr>Century Gothic</vt:lpstr>
      <vt:lpstr>Helvetica Neue</vt:lpstr>
      <vt:lpstr>Wingdings 3</vt:lpstr>
      <vt:lpstr>Rezina</vt:lpstr>
      <vt:lpstr>MLADINSKI PEVSKI ZBOR</vt:lpstr>
      <vt:lpstr>Petje zmanjšuje stres in krepi naš imunski sistem. Petje nas sprošča, druži in povezuje. Pa še hormoni sreče se sproščajo. Petje je zakon! </vt:lpstr>
      <vt:lpstr>PowerPointova predstavitev</vt:lpstr>
      <vt:lpstr>PowerPointova predstavitev</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OTROŠKI PEVSKI ZBOR</dc:title>
  <dc:creator>Irena Deželak</dc:creator>
  <cp:lastModifiedBy>Irena Deželak</cp:lastModifiedBy>
  <cp:revision>6</cp:revision>
  <dcterms:created xsi:type="dcterms:W3CDTF">2020-11-09T13:52:39Z</dcterms:created>
  <dcterms:modified xsi:type="dcterms:W3CDTF">2020-11-10T21:08:54Z</dcterms:modified>
</cp:coreProperties>
</file>