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Deželak" userId="84b1731f8de56bde" providerId="LiveId" clId="{0CBA12F3-12B0-4D64-8657-16D7A4C23794}"/>
    <pc:docChg chg="custSel modSld">
      <pc:chgData name="Irena Deželak" userId="84b1731f8de56bde" providerId="LiveId" clId="{0CBA12F3-12B0-4D64-8657-16D7A4C23794}" dt="2020-11-24T09:19:34.053" v="809" actId="20577"/>
      <pc:docMkLst>
        <pc:docMk/>
      </pc:docMkLst>
      <pc:sldChg chg="modSp mod">
        <pc:chgData name="Irena Deželak" userId="84b1731f8de56bde" providerId="LiveId" clId="{0CBA12F3-12B0-4D64-8657-16D7A4C23794}" dt="2020-11-24T09:19:34.053" v="809" actId="20577"/>
        <pc:sldMkLst>
          <pc:docMk/>
          <pc:sldMk cId="514161804" sldId="258"/>
        </pc:sldMkLst>
        <pc:spChg chg="mod">
          <ac:chgData name="Irena Deželak" userId="84b1731f8de56bde" providerId="LiveId" clId="{0CBA12F3-12B0-4D64-8657-16D7A4C23794}" dt="2020-11-24T09:19:34.053" v="809" actId="20577"/>
          <ac:spMkLst>
            <pc:docMk/>
            <pc:sldMk cId="514161804" sldId="258"/>
            <ac:spMk id="3" creationId="{E0D04D55-7BE0-4501-9BC3-47F86BCE02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kademijazaglas.si/spletna-ucilnica/blog/vaja-za-rame-in-prsni-kos" TargetMode="External"/><Relationship Id="rId2" Type="http://schemas.openxmlformats.org/officeDocument/2006/relationships/hyperlink" Target="https://akademijazaglas.si/spletna-ucilnica/blog/pravilno-dihanje-dober-pevski-instru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y8Bp8kVe6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NO57EhYfZI&amp;app=desktop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FC4160-E06D-408A-B20B-84ACFC503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844337"/>
          </a:xfrm>
        </p:spPr>
        <p:txBody>
          <a:bodyPr>
            <a:normAutofit/>
          </a:bodyPr>
          <a:lstStyle/>
          <a:p>
            <a:r>
              <a:rPr lang="sl-SI" sz="5400" dirty="0"/>
              <a:t>MLADINSKI PEVSKI ZBOR</a:t>
            </a:r>
          </a:p>
        </p:txBody>
      </p:sp>
    </p:spTree>
    <p:extLst>
      <p:ext uri="{BB962C8B-B14F-4D97-AF65-F5344CB8AC3E}">
        <p14:creationId xmlns:p14="http://schemas.microsoft.com/office/powerpoint/2010/main" val="164100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EFF946-5B3C-47DE-A1F0-C0DB1A82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534" y="692459"/>
            <a:ext cx="9144001" cy="2878584"/>
          </a:xfrm>
        </p:spPr>
        <p:txBody>
          <a:bodyPr>
            <a:normAutofit fontScale="90000"/>
          </a:bodyPr>
          <a:lstStyle/>
          <a:p>
            <a:pPr algn="l"/>
            <a:r>
              <a:rPr lang="sl-SI" b="0" i="0" dirty="0">
                <a:solidFill>
                  <a:srgbClr val="FFFFFF"/>
                </a:solidFill>
                <a:effectLst/>
                <a:latin typeface="Helvetica Neue"/>
              </a:rPr>
              <a:t>Petje zmanjšuje stres in krepi naš imunski sistem. Petje nas sprošča, druži in povezuje. Pa še hormoni sreče se sproščajo.</a:t>
            </a:r>
            <a:br>
              <a:rPr lang="sl-SI" b="0" i="0" dirty="0">
                <a:solidFill>
                  <a:srgbClr val="FFFFFF"/>
                </a:solidFill>
                <a:effectLst/>
                <a:latin typeface="Helvetica Neue"/>
              </a:rPr>
            </a:br>
            <a:r>
              <a:rPr lang="sl-SI" b="0" i="0" dirty="0">
                <a:solidFill>
                  <a:srgbClr val="F7941E"/>
                </a:solidFill>
                <a:effectLst/>
                <a:latin typeface="Caveat"/>
              </a:rPr>
              <a:t>Petje je zakon!</a:t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6896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0D04D55-7BE0-4501-9BC3-47F86BCE0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443883"/>
            <a:ext cx="8371010" cy="5770485"/>
          </a:xfrm>
        </p:spPr>
        <p:txBody>
          <a:bodyPr>
            <a:normAutofit/>
          </a:bodyPr>
          <a:lstStyle/>
          <a:p>
            <a:r>
              <a:rPr lang="sl-SI" dirty="0"/>
              <a:t>DRAGE PEVKE, DRAGI PEVCI!</a:t>
            </a:r>
          </a:p>
          <a:p>
            <a:endParaRPr lang="sl-SI" dirty="0"/>
          </a:p>
          <a:p>
            <a:r>
              <a:rPr lang="sl-SI" dirty="0"/>
              <a:t>V naslednjih tednih bomo nadaljevali šolanje in petje od doma. Upam, da pridno delate razgibalne, dihalne in </a:t>
            </a:r>
            <a:r>
              <a:rPr lang="sl-SI" dirty="0" err="1"/>
              <a:t>upevalne</a:t>
            </a:r>
            <a:r>
              <a:rPr lang="sl-SI" dirty="0"/>
              <a:t> vaje, ki sem vam jih poslala. To je pomembno, saj s tem vsaj malo ohranjamo pevsko kondicijo. Ko se bomo vrnili v našo učilnico, bomo tako </a:t>
            </a:r>
            <a:r>
              <a:rPr lang="sl-SI"/>
              <a:t>lahko nadaljevali tam, </a:t>
            </a:r>
            <a:r>
              <a:rPr lang="sl-SI" dirty="0"/>
              <a:t>kjer smo končali.</a:t>
            </a:r>
          </a:p>
          <a:p>
            <a:r>
              <a:rPr lang="sl-SI" dirty="0"/>
              <a:t>Pred nami so praznični koncerti, zato močno upam, da bomo takrat že v šoli. Če temu ne bo tako, bomo snemanje zborovskega koncerta premaknili za nedoločen čas. Vsekakor ga bomo posneli!</a:t>
            </a:r>
          </a:p>
          <a:p>
            <a:r>
              <a:rPr lang="sl-SI" dirty="0"/>
              <a:t>Zdaj je tvoja naloga, da še enkrat ponoviš vaje, ki sem vam jih poslala že </a:t>
            </a:r>
            <a:r>
              <a:rPr lang="sl-SI" dirty="0" err="1"/>
              <a:t>prejšnjič</a:t>
            </a:r>
            <a:r>
              <a:rPr lang="sl-SI" dirty="0"/>
              <a:t>, v tem gradivu pa sem dodala še link do inštrumentalne spremljave k pesmi Šuštarski most ter besedilo te pesmi. Vadi le </a:t>
            </a:r>
            <a:r>
              <a:rPr lang="sl-SI" dirty="0" err="1"/>
              <a:t>referen</a:t>
            </a:r>
            <a:r>
              <a:rPr lang="sl-SI" dirty="0"/>
              <a:t>.</a:t>
            </a:r>
          </a:p>
          <a:p>
            <a:r>
              <a:rPr lang="sl-SI" dirty="0"/>
              <a:t>Želim ti, da ob pripravljenih vajah uživaš! </a:t>
            </a:r>
          </a:p>
          <a:p>
            <a:r>
              <a:rPr lang="sl-SI" dirty="0"/>
              <a:t>Objem,</a:t>
            </a:r>
          </a:p>
          <a:p>
            <a:r>
              <a:rPr lang="sl-SI" dirty="0"/>
              <a:t>Učiteljica Irena</a:t>
            </a:r>
          </a:p>
        </p:txBody>
      </p:sp>
    </p:spTree>
    <p:extLst>
      <p:ext uri="{BB962C8B-B14F-4D97-AF65-F5344CB8AC3E}">
        <p14:creationId xmlns:p14="http://schemas.microsoft.com/office/powerpoint/2010/main" val="51416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D988CCD-281C-41A6-8A82-90485012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88272"/>
            <a:ext cx="8557442" cy="551303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 kliku na linke moraš pritisniti in držati tipko ‚ctrl‘, da se pokaže dlan, ter hkrati pritisniti levo tipko na miški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DIHALNE VAJE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https://akademijazaglas.si/spletna-ucilnica/blog/pravilno-dihanje-dober-pevski-instrument</a:t>
            </a: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VAJE ZA RAMENA IN PRSNI KOŠ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https://akademijazaglas.si/spletna-ucilnica/blog/vaja-za-rame-in-prsni-kos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UPEVALNE VAJE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https://www.youtube.com/watch?v=by8Bp8kVe6c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1147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FB445D-8D80-4185-ADF7-CBDB8ED5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46" y="266330"/>
            <a:ext cx="10058400" cy="850036"/>
          </a:xfrm>
        </p:spPr>
        <p:txBody>
          <a:bodyPr/>
          <a:lstStyle/>
          <a:p>
            <a:r>
              <a:rPr lang="sl-SI" dirty="0"/>
              <a:t>ČEZ ŠUŠTARSKI MOST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4477F54-9808-48FB-9F4A-33334CFED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065320"/>
            <a:ext cx="9196636" cy="5486401"/>
          </a:xfrm>
        </p:spPr>
        <p:txBody>
          <a:bodyPr>
            <a:normAutofit fontScale="47500" lnSpcReduction="20000"/>
          </a:bodyPr>
          <a:lstStyle/>
          <a:p>
            <a:endParaRPr lang="sl-SI" b="0" i="0" u="sng" dirty="0">
              <a:solidFill>
                <a:srgbClr val="008ACC"/>
              </a:solidFill>
              <a:effectLst/>
              <a:latin typeface="Verdana" panose="020B0604030504040204" pitchFamily="34" charset="0"/>
              <a:hlinkClick r:id="rId2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  <a:hlinkClick r:id="rId2"/>
            </a:endParaRPr>
          </a:p>
          <a:p>
            <a:endParaRPr lang="sl-SI" b="0" i="0" u="sng" dirty="0">
              <a:solidFill>
                <a:srgbClr val="008ACC"/>
              </a:solidFill>
              <a:effectLst/>
              <a:latin typeface="Verdana" panose="020B0604030504040204" pitchFamily="34" charset="0"/>
              <a:hlinkClick r:id="rId2"/>
            </a:endParaRPr>
          </a:p>
          <a:p>
            <a:endParaRPr lang="sl-SI" b="0" i="0" u="sng" dirty="0">
              <a:solidFill>
                <a:srgbClr val="008ACC"/>
              </a:solidFill>
              <a:effectLst/>
              <a:latin typeface="Verdana" panose="020B0604030504040204" pitchFamily="34" charset="0"/>
              <a:hlinkClick r:id="rId2"/>
            </a:endParaRPr>
          </a:p>
          <a:p>
            <a:r>
              <a:rPr lang="sl-SI" sz="3400" b="0" i="0" u="sng" dirty="0">
                <a:solidFill>
                  <a:srgbClr val="008ACC"/>
                </a:solidFill>
                <a:effectLst/>
                <a:latin typeface="Verdana" panose="020B0604030504040204" pitchFamily="34" charset="0"/>
                <a:hlinkClick r:id="rId2"/>
              </a:rPr>
              <a:t>https://www.youtube.com/watch?v=0NO57EhYfZI&amp;app=desktop</a:t>
            </a:r>
            <a:endParaRPr lang="sl-SI" sz="3400" b="0" i="0" u="sng" dirty="0">
              <a:solidFill>
                <a:srgbClr val="008ACC"/>
              </a:solidFill>
              <a:effectLst/>
              <a:latin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sl-SI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Ljubljani za Ljubljanico, tam najde vsak vse, kar želi, tam skrije med cvetlice te Julija bar.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 si zaljubljen, če si mlad, pa čez leto in čez dan prišel boš tja z nevesto na magistrat.</a:t>
            </a:r>
            <a:endParaRPr lang="sl-SI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Čez Šuštarski most, čez Šuštarski most, levo na Mestni trg, desno na Stari trg,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 spomine, po mladost čez Šuštarski most.</a:t>
            </a:r>
            <a:endParaRPr lang="sl-SI" sz="3400" b="0" i="0" u="sng" dirty="0">
              <a:solidFill>
                <a:srgbClr val="008ACC"/>
              </a:solidFill>
              <a:effectLst/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Ljubljani za Ljubljanico najde vsak, kar išče, tam za večerjo Vitez kopuna ti da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Maček cvička rdečega in če z mačkom greš od tam, lahko potunkaš glavo v Robbov vodnjak.</a:t>
            </a:r>
            <a:endParaRPr lang="sl-SI" sz="3400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Čez Šuštarski most, čez Šuštarski most, levo na Mestni trg, desno na Stari trg,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 spomine, po mladost čez Šuštarski most.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Lalala</a:t>
            </a: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...</a:t>
            </a:r>
            <a:endParaRPr lang="sl-SI" sz="3400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Ljubljani za Ljubljanico, tam najde vsak, kar išče, fant sulico, mož cviček in luna balkon,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največjo knjigo učenjak, minikrilo deklica, še tole svojo pesem našla sem tam.</a:t>
            </a:r>
            <a:endParaRPr lang="sl-SI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Čez Šuštarski most, čez Šuštarski most…</a:t>
            </a:r>
            <a:endParaRPr lang="sl-SI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38396425"/>
      </p:ext>
    </p:extLst>
  </p:cSld>
  <p:clrMapOvr>
    <a:masterClrMapping/>
  </p:clrMapOvr>
</p:sld>
</file>

<file path=ppt/theme/theme1.xml><?xml version="1.0" encoding="utf-8"?>
<a:theme xmlns:a="http://schemas.openxmlformats.org/drawingml/2006/main" name="Rezin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</TotalTime>
  <Words>468</Words>
  <Application>Microsoft Office PowerPoint</Application>
  <PresentationFormat>Širokozaslonsko</PresentationFormat>
  <Paragraphs>38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3" baseType="lpstr">
      <vt:lpstr>Arial</vt:lpstr>
      <vt:lpstr>Calibri</vt:lpstr>
      <vt:lpstr>Caveat</vt:lpstr>
      <vt:lpstr>Century Gothic</vt:lpstr>
      <vt:lpstr>Helvetica Neue</vt:lpstr>
      <vt:lpstr>Verdana</vt:lpstr>
      <vt:lpstr>Wingdings 3</vt:lpstr>
      <vt:lpstr>Rezina</vt:lpstr>
      <vt:lpstr>MLADINSKI PEVSKI ZBOR</vt:lpstr>
      <vt:lpstr>Petje zmanjšuje stres in krepi naš imunski sistem. Petje nas sprošča, druži in povezuje. Pa še hormoni sreče se sproščajo. Petje je zakon! </vt:lpstr>
      <vt:lpstr>PowerPointova predstavitev</vt:lpstr>
      <vt:lpstr>PowerPointova predstavitev</vt:lpstr>
      <vt:lpstr>ČEZ ŠUŠTARSKI MOST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OTROŠKI PEVSKI ZBOR</dc:title>
  <dc:creator>Irena Deželak</dc:creator>
  <cp:lastModifiedBy>Irena Deželak</cp:lastModifiedBy>
  <cp:revision>8</cp:revision>
  <dcterms:created xsi:type="dcterms:W3CDTF">2020-11-09T13:52:39Z</dcterms:created>
  <dcterms:modified xsi:type="dcterms:W3CDTF">2020-11-24T09:19:51Z</dcterms:modified>
</cp:coreProperties>
</file>