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82" y="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BD0F00-35AD-408A-8FA8-18DB781591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76747E32-97A0-4783-8451-02F3992BE72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101E044-5353-4D42-83EC-4EAEDC46F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10CD17F3-7F77-43A1-BF9C-8C003E53D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D8B6B971-AA9F-48C4-A42B-0D1ABA0E40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7788896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175D52-47E4-4666-9254-56D92F102B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F5E84222-A05A-4721-A65D-D658001B2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092B37D-8E57-470C-80A7-33395FF30E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D2ABABE-F427-4A7F-AF6A-CA18ABA2D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62B7C11-EBB5-4F8B-8889-F8E20CCB4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79003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696B99EC-38EA-4287-8F13-DB55FB5459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43542643-8182-499F-8D56-14E0863266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B4AFD69-F937-4715-9E80-E4B0B8E112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335AA3C-2D99-428F-9A97-87A46498C8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EF4489B-ACEE-438D-B014-28A4D0AA9B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9967333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1BDB3F0-B766-4C5F-AC34-E16388886F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DE04688-2A8A-4EE1-B522-7C88E6C3C7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D176339-0F64-4EC3-BABF-465AA0C22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CA90726-C2C0-4146-9248-E7FF9BC2E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E11A5E97-F97B-4BC9-9ABE-DD9C14886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128829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688FE3A-E889-4818-91F6-AD30228EC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DDDBE083-A4EF-41FB-A93D-E7B2419BA6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E9654D1-007E-4F93-867B-CF491360E1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AC3FFE4-013D-41CD-9C30-21EED3432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988C57DF-21BA-4902-A593-23EC3FCCE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9953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8A02F21-7053-4481-B2D4-153E66E55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53864F4-11CA-4078-BE94-E6E2ECCBDD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765D57D0-1B3D-458F-9281-0BA9D6A16B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A0620317-13AC-4BB6-B09C-573F080E67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9739444B-2C0D-42A7-B872-4EF6333132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D7B7082C-2C44-42EA-ACE5-606341191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0185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E77907-0D50-4632-9BA5-878D9FB320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9D4B37BA-AB76-48FC-9637-B20726F848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CF628BCE-6A6C-4095-A397-2828673BE4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14D8CE37-A4CE-4BCA-A3F0-96863E9E01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D1ACF537-6BA4-47F4-83CF-55B5D55361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39086286-1670-4458-896A-657F0286B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07358CF4-BF81-48A0-980E-25B33A64B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CB1548DC-2945-4C83-90ED-B5B29D7B0C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8471208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96909A8-327F-450D-9EE3-09FACE7A7A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4E325639-8D0C-4D1A-B6D6-2022CC9A19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7711D88A-595A-47E5-8635-98F8352E8D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7F73B76B-0C97-4593-8C78-85EAF1E48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70305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9B9D7959-30F7-4BCB-946F-69D776328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2A62F6D9-3A5D-4E30-8D59-ABBAF8DCC9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74B5A2F1-8250-46A4-BF7A-85D6223B8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295734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F8A948D-802C-4118-A24D-CF151B7AE5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A8E3089C-A1B7-4BC6-B3E8-EC3E55E130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9603CF90-B156-42F9-8269-A462D6D30F9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7E595B3-0460-43D7-9BBB-F5F973AEC5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59A29DEA-0D90-4977-81C2-819CE659B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0B8C0E01-ECD5-441A-9B6F-21DE598228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3863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8AAC411D-54E9-4854-B363-532233B40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F77A7810-1829-4B38-89D3-5C1727C6F14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4FE36021-9F02-47F3-8EAA-FA5DC188C5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0092D7C-97A6-4598-AAE3-7C74A9B612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04529AE9-B239-4073-85AA-287B2801D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5FB70F9C-4F38-4FCA-95AB-E90B1DF645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16404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2686FC99-94F7-49F5-9A14-70707D336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CD59A43E-7387-4873-B984-47EE54E774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2AE09402-2CE9-4241-A093-894C3E714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A5DDD1-4ABD-4A8A-83E6-2D2C2D70379E}" type="datetimeFigureOut">
              <a:rPr lang="sl-SI" smtClean="0"/>
              <a:t>9. 11. 2020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F33F9AFC-E2FD-44C7-841A-5512302430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16745776-876F-4363-88B6-5B1167CD7A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EE9D0-0FA2-4F5D-92BA-E237FDC970C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98679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ommons.wikimedia.org/wiki/Category:Apples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ancaisfacile.com/exercices/exercice-francais-2/exercice-francais-24881.php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t="-39000" b="-39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0D7F7C9-5003-4412-8A1E-AADF1E3703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/>
          <a:lstStyle/>
          <a:p>
            <a:r>
              <a:rPr lang="sl-SI" b="1" dirty="0">
                <a:solidFill>
                  <a:srgbClr val="C00000"/>
                </a:solidFill>
              </a:rPr>
              <a:t>FRUITS ET LEGUMES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F9B92F26-31A2-4F55-BE2E-94F9642CCA8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pPr algn="r"/>
            <a:r>
              <a:rPr lang="sl-SI" dirty="0"/>
              <a:t>Pripravila Blanka Tomšič Premrl.</a:t>
            </a:r>
          </a:p>
        </p:txBody>
      </p:sp>
    </p:spTree>
    <p:extLst>
      <p:ext uri="{BB962C8B-B14F-4D97-AF65-F5344CB8AC3E}">
        <p14:creationId xmlns:p14="http://schemas.microsoft.com/office/powerpoint/2010/main" val="1725045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3B0869A-9DF8-4CF7-8C11-750118EA73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4060" y="447198"/>
            <a:ext cx="10723880" cy="5963603"/>
          </a:xfrm>
        </p:spPr>
        <p:txBody>
          <a:bodyPr>
            <a:normAutofit fontScale="85000" lnSpcReduction="20000"/>
          </a:bodyPr>
          <a:lstStyle/>
          <a:p>
            <a:r>
              <a:rPr lang="sl-SI" dirty="0" err="1"/>
              <a:t>Bonjour</a:t>
            </a:r>
            <a:r>
              <a:rPr lang="sl-SI" dirty="0"/>
              <a:t>, mes </a:t>
            </a:r>
            <a:r>
              <a:rPr lang="sl-SI" dirty="0" err="1"/>
              <a:t>élèves</a:t>
            </a:r>
            <a:r>
              <a:rPr lang="sl-SI" dirty="0"/>
              <a:t>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Ponovno smo se znašli pri delu na daljavo. Kot so mi sporočile vaše razredničarke se dnevno srečujete na </a:t>
            </a:r>
            <a:r>
              <a:rPr lang="sl-SI" dirty="0" err="1"/>
              <a:t>Teams</a:t>
            </a:r>
            <a:r>
              <a:rPr lang="sl-SI" dirty="0"/>
              <a:t> sestankih med 12.30 in 14.00.</a:t>
            </a:r>
          </a:p>
          <a:p>
            <a:pPr marL="0" indent="0">
              <a:buNone/>
            </a:pPr>
            <a:r>
              <a:rPr lang="sl-SI" dirty="0"/>
              <a:t>Kdor lahko, naj se jutri priključi sestanku ob 11.20 v </a:t>
            </a:r>
            <a:r>
              <a:rPr lang="sl-SI" dirty="0" err="1"/>
              <a:t>Teams</a:t>
            </a:r>
            <a:r>
              <a:rPr lang="sl-SI" dirty="0"/>
              <a:t> aplikaciji. Vsi, ki ste že dostopali do aplikacije, imate sestanek ustvarjen v koledarju. Ob dogovorjenem času, na ustvarjenem sestanku izberite možnost JOIN.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 Ostali pa se nam lahko pridružite na naslednji povezavi:</a:t>
            </a:r>
          </a:p>
          <a:p>
            <a:pPr marL="0" indent="0">
              <a:buNone/>
            </a:pPr>
            <a:r>
              <a:rPr lang="sl-SI" dirty="0">
                <a:solidFill>
                  <a:schemeClr val="accent1"/>
                </a:solidFill>
              </a:rPr>
              <a:t>https://teams.microsoft.com/dl/launcher/launcher.html?url=%2F_%23%2Fl%2Fmeetup-join%2F19%3Ameeting_M2M1Zjk5YjktNjZjNy00NjBmLTk3OTUtZjYzMzdlYmI2Yzk2%40thread.v2%2F0%3Fcontext%3D%257b%2522Tid%2522%253a%2522d9c19eb4-dfab-4b42-9633-5e04a273e0be%2522%252c%2522Oid%2522%253a%25228c8e9f01-c9ab-4590-8aec-0837ba28c8fe%2522%257d%26anon%3Dtrue&amp;type=meetup-join&amp;deeplinkId=a1888631-6310-4ff6-a5bc-382a6893393e&amp;directDl=true&amp;msLaunch=true&amp;enableMobilePage=true&amp;suppressPrompt=true</a:t>
            </a:r>
          </a:p>
          <a:p>
            <a:pPr marL="0" indent="0">
              <a:buNone/>
            </a:pPr>
            <a:endParaRPr lang="sl-SI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1023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944F8030-65D3-4628-A850-37142F5661D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55873" y="943759"/>
            <a:ext cx="8836413" cy="4970482"/>
          </a:xfrm>
          <a:prstGeom prst="rect">
            <a:avLst/>
          </a:prstGeom>
        </p:spPr>
      </p:pic>
      <p:sp>
        <p:nvSpPr>
          <p:cNvPr id="7" name="Puščica: levo 6">
            <a:extLst>
              <a:ext uri="{FF2B5EF4-FFF2-40B4-BE49-F238E27FC236}">
                <a16:creationId xmlns:a16="http://schemas.microsoft.com/office/drawing/2014/main" id="{532A4BF0-0DA2-4732-9895-53E6203AE67F}"/>
              </a:ext>
            </a:extLst>
          </p:cNvPr>
          <p:cNvSpPr/>
          <p:nvPr/>
        </p:nvSpPr>
        <p:spPr>
          <a:xfrm>
            <a:off x="2001520" y="1168400"/>
            <a:ext cx="345440" cy="396240"/>
          </a:xfrm>
          <a:prstGeom prst="lef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34466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značba mesta vsebine 3">
            <a:extLst>
              <a:ext uri="{FF2B5EF4-FFF2-40B4-BE49-F238E27FC236}">
                <a16:creationId xmlns:a16="http://schemas.microsoft.com/office/drawing/2014/main" id="{0D66F236-CEDB-4DD5-AAEA-63AF92AD97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8144" y="1253331"/>
            <a:ext cx="7735712" cy="4351338"/>
          </a:xfrm>
          <a:prstGeom prst="rect">
            <a:avLst/>
          </a:prstGeom>
        </p:spPr>
      </p:pic>
      <p:sp>
        <p:nvSpPr>
          <p:cNvPr id="6" name="Puščica: dol 5">
            <a:extLst>
              <a:ext uri="{FF2B5EF4-FFF2-40B4-BE49-F238E27FC236}">
                <a16:creationId xmlns:a16="http://schemas.microsoft.com/office/drawing/2014/main" id="{7545996C-0736-4EB9-8321-63D43BD2AE32}"/>
              </a:ext>
            </a:extLst>
          </p:cNvPr>
          <p:cNvSpPr/>
          <p:nvPr/>
        </p:nvSpPr>
        <p:spPr>
          <a:xfrm>
            <a:off x="5476240" y="2702560"/>
            <a:ext cx="233680" cy="558800"/>
          </a:xfrm>
          <a:prstGeom prst="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04197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8731A09-FDE8-4365-B167-BECA30DC1B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8480" y="528319"/>
            <a:ext cx="10723880" cy="54152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sl-SI" dirty="0"/>
              <a:t>Komur se sestanku ne uspe pridružiti, pa pošiljam povezavo do vaje, kjer ponovite besedišče sadje in zelenjava.</a:t>
            </a:r>
          </a:p>
          <a:p>
            <a:pPr marL="0" indent="0">
              <a:buNone/>
            </a:pPr>
            <a:r>
              <a:rPr lang="sl-SI" dirty="0">
                <a:hlinkClick r:id="rId2"/>
              </a:rPr>
              <a:t>https://www.francaisfacile.com/exercices/exercice-francais-2/exercice-francais-24881.php</a:t>
            </a:r>
            <a:endParaRPr lang="sl-SI" dirty="0"/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Po končani vaji, ne pozabite preveriti rešitev.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A </a:t>
            </a:r>
            <a:r>
              <a:rPr lang="sl-SI" dirty="0" err="1"/>
              <a:t>bientôt</a:t>
            </a:r>
            <a:r>
              <a:rPr lang="sl-SI" dirty="0"/>
              <a:t>.</a:t>
            </a:r>
          </a:p>
          <a:p>
            <a:pPr marL="0" indent="0">
              <a:buNone/>
            </a:pPr>
            <a:endParaRPr lang="sl-SI" dirty="0"/>
          </a:p>
          <a:p>
            <a:pPr marL="0" indent="0">
              <a:buNone/>
            </a:pPr>
            <a:r>
              <a:rPr lang="sl-SI" dirty="0"/>
              <a:t>Kmalu na svidenje.</a:t>
            </a:r>
          </a:p>
          <a:p>
            <a:pPr marL="0" indent="0">
              <a:buNone/>
            </a:pPr>
            <a:r>
              <a:rPr lang="sl-SI" dirty="0" err="1"/>
              <a:t>Votre</a:t>
            </a:r>
            <a:r>
              <a:rPr lang="sl-SI" dirty="0"/>
              <a:t> </a:t>
            </a:r>
            <a:r>
              <a:rPr lang="sl-SI" dirty="0" err="1"/>
              <a:t>enseignante</a:t>
            </a:r>
            <a:endParaRPr lang="sl-SI" dirty="0"/>
          </a:p>
          <a:p>
            <a:pPr marL="0" indent="0">
              <a:buNone/>
            </a:pP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4945053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220</Words>
  <Application>Microsoft Office PowerPoint</Application>
  <PresentationFormat>Širokozaslonsko</PresentationFormat>
  <Paragraphs>21</Paragraphs>
  <Slides>5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Officeova tema</vt:lpstr>
      <vt:lpstr>FRUITS ET LEGUMES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Uporabnik</cp:lastModifiedBy>
  <cp:revision>6</cp:revision>
  <dcterms:created xsi:type="dcterms:W3CDTF">2020-11-09T11:49:04Z</dcterms:created>
  <dcterms:modified xsi:type="dcterms:W3CDTF">2020-11-09T17:10:39Z</dcterms:modified>
</cp:coreProperties>
</file>