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D290D32-D87B-4E8B-9567-DEF664898C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E2D7D31-C6FF-4709-B240-49F75A70B6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FC1EAF0E-67AD-4880-89A1-12419755A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DF8DD-5C8A-4F4C-908A-8E40E9BB8B60}" type="datetimeFigureOut">
              <a:rPr lang="sl-SI" smtClean="0"/>
              <a:t>14. 11. 2020</a:t>
            </a:fld>
            <a:endParaRPr lang="sl-SI" dirty="0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190419CE-A1BB-4FAA-8CB7-C37E2D2CE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371A8C07-0EAC-459F-AD84-0F3BEBFE5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05B78-AB10-4DEE-9189-E7AB61975604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262317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615A4C4-CFB0-4913-BF7E-1632C8A66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848BF741-DCBF-4F10-AF11-0B7C9081D7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87D0F5B9-055E-4EAD-8B03-9990FBEBD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DF8DD-5C8A-4F4C-908A-8E40E9BB8B60}" type="datetimeFigureOut">
              <a:rPr lang="sl-SI" smtClean="0"/>
              <a:t>14. 11. 2020</a:t>
            </a:fld>
            <a:endParaRPr lang="sl-SI" dirty="0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AAE859FB-3000-4680-8353-2AFDB2C59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BEB2BE24-7FF3-45AB-A028-B471F57DA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05B78-AB10-4DEE-9189-E7AB61975604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48385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D5B03DDB-87DC-4357-95C1-06EC6818A7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B9BE95AC-1BBB-4AB1-B6C9-FAB6134B3E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0DDC576A-9606-4DDE-9169-B327F9C4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DF8DD-5C8A-4F4C-908A-8E40E9BB8B60}" type="datetimeFigureOut">
              <a:rPr lang="sl-SI" smtClean="0"/>
              <a:t>14. 11. 2020</a:t>
            </a:fld>
            <a:endParaRPr lang="sl-SI" dirty="0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581F6FE8-7D24-4ACE-B7D4-113821C55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4F1C72EA-0B33-4819-A426-FE46C1C75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05B78-AB10-4DEE-9189-E7AB61975604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44392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80E82CB-86F4-48A7-9F20-5972436A4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77995F4-FB6A-407E-8D49-D0CC56DC5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562AF45-1E10-4D2D-816F-4372A8CFE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DF8DD-5C8A-4F4C-908A-8E40E9BB8B60}" type="datetimeFigureOut">
              <a:rPr lang="sl-SI" smtClean="0"/>
              <a:t>14. 11. 2020</a:t>
            </a:fld>
            <a:endParaRPr lang="sl-SI" dirty="0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EDE3360A-1E8B-4768-8CA8-9098C12C0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ED1C75DA-E403-4244-9E6A-3532310F9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05B78-AB10-4DEE-9189-E7AB61975604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035590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3EF463-D8C9-4A52-887A-BE725862B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1AE0E167-F4F4-45AA-B8D0-839132E464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4C6B16A-F78B-48F5-B4FE-C72240AD8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DF8DD-5C8A-4F4C-908A-8E40E9BB8B60}" type="datetimeFigureOut">
              <a:rPr lang="sl-SI" smtClean="0"/>
              <a:t>14. 11. 2020</a:t>
            </a:fld>
            <a:endParaRPr lang="sl-SI" dirty="0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AA04C4B-0387-4BDF-8780-8E77842BA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00709173-B280-4C92-889E-69D56A5FC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05B78-AB10-4DEE-9189-E7AB61975604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924352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F396D95-C72B-4B88-A982-7FED2CC3D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6F4FDA0-B6FA-4C1B-82FF-8369855F6F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C492302E-E73B-4CDA-A93D-798E4DC1C4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DD616E9B-44BA-4881-A893-D0707E5BD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DF8DD-5C8A-4F4C-908A-8E40E9BB8B60}" type="datetimeFigureOut">
              <a:rPr lang="sl-SI" smtClean="0"/>
              <a:t>14. 11. 2020</a:t>
            </a:fld>
            <a:endParaRPr lang="sl-SI" dirty="0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959CF6FC-9298-4D30-9C82-05440F29C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267E08BA-ED25-4695-9143-C29E66297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05B78-AB10-4DEE-9189-E7AB61975604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60602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297BB41-EC4E-4F95-AB58-A72586B67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972E2965-5818-447E-B6EE-5F0098BD8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30251EC8-F75C-4449-BF77-5EE2148849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DFB342C9-DAD7-4E40-B335-5CD938105B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88B9B9C7-D110-46F0-8E40-2110162FD6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E7333BA3-7855-4D87-AC16-6AFDCEE9C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DF8DD-5C8A-4F4C-908A-8E40E9BB8B60}" type="datetimeFigureOut">
              <a:rPr lang="sl-SI" smtClean="0"/>
              <a:t>14. 11. 2020</a:t>
            </a:fld>
            <a:endParaRPr lang="sl-SI" dirty="0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224ACDE1-769F-43EF-A444-48AF81E46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AC31A5DF-6E8F-49B0-B896-3F71E570E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05B78-AB10-4DEE-9189-E7AB61975604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04171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5113F14-FAAE-4A11-890C-87DB37511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5F8D607A-A3D1-4C1E-96FE-87DC618E7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DF8DD-5C8A-4F4C-908A-8E40E9BB8B60}" type="datetimeFigureOut">
              <a:rPr lang="sl-SI" smtClean="0"/>
              <a:t>14. 11. 2020</a:t>
            </a:fld>
            <a:endParaRPr lang="sl-SI" dirty="0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A53B8751-8B77-420F-9AA3-BA0EA862E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97B44D31-83C0-4FE9-B691-4AB97854E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05B78-AB10-4DEE-9189-E7AB61975604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59337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6BDF5B26-21E3-4E84-B54B-6754731D1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DF8DD-5C8A-4F4C-908A-8E40E9BB8B60}" type="datetimeFigureOut">
              <a:rPr lang="sl-SI" smtClean="0"/>
              <a:t>14. 11. 2020</a:t>
            </a:fld>
            <a:endParaRPr lang="sl-SI" dirty="0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DDED16FF-605D-49EC-A33E-4B1B4E90F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BB2D4899-8B9A-4AD3-A0ED-51E9A75B0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05B78-AB10-4DEE-9189-E7AB61975604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52833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F87C7EB-653C-476D-98CA-1D8080F28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F29A122-4428-4E2B-9A71-4DF9435EC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C2FC41EE-5303-4FE9-A14C-95E8895355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3998ADC4-F28C-41DB-BB82-3F2FF46D4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DF8DD-5C8A-4F4C-908A-8E40E9BB8B60}" type="datetimeFigureOut">
              <a:rPr lang="sl-SI" smtClean="0"/>
              <a:t>14. 11. 2020</a:t>
            </a:fld>
            <a:endParaRPr lang="sl-SI" dirty="0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A807F228-FB11-460C-9311-062E2694B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8FA53BAC-B34E-480C-BF56-8BDA8F3D8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05B78-AB10-4DEE-9189-E7AB61975604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14611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514AA60-C0EF-4D07-ABD7-43550B362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0A024501-65B6-4731-80F1-5FB01AD62C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 dirty="0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25532D03-78FE-42FE-8998-2DD5B58906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F9C8B145-5014-4340-833C-10EBE92BA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DF8DD-5C8A-4F4C-908A-8E40E9BB8B60}" type="datetimeFigureOut">
              <a:rPr lang="sl-SI" smtClean="0"/>
              <a:t>14. 11. 2020</a:t>
            </a:fld>
            <a:endParaRPr lang="sl-SI" dirty="0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1D539958-5B67-434F-A9A1-2D5F8299C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59F07A8C-D296-48B5-BE79-387D84501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05B78-AB10-4DEE-9189-E7AB61975604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74504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1DB21E6F-84AC-4140-AABF-74507D6F9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1C385B53-229B-484D-A830-C4D92FF2EA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1230D52C-A173-4F9B-B8FD-2913C47AF5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DF8DD-5C8A-4F4C-908A-8E40E9BB8B60}" type="datetimeFigureOut">
              <a:rPr lang="sl-SI" smtClean="0"/>
              <a:t>14. 11. 2020</a:t>
            </a:fld>
            <a:endParaRPr lang="sl-SI" dirty="0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1AD453FB-373A-4623-97E1-184C48290C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 dirty="0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0138020F-C901-4DFE-B35F-7928EC0843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05B78-AB10-4DEE-9189-E7AB61975604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38557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marjana.topors@guest.arnes.si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>
            <a:extLst>
              <a:ext uri="{FF2B5EF4-FFF2-40B4-BE49-F238E27FC236}">
                <a16:creationId xmlns:a16="http://schemas.microsoft.com/office/drawing/2014/main" id="{89AE55B7-5962-4573-AD70-0BBF77C9DD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204721"/>
            <a:ext cx="9479280" cy="414527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sl-SI" sz="3200" dirty="0"/>
              <a:t>	</a:t>
            </a:r>
            <a:r>
              <a:rPr lang="sl-SI" sz="3200" dirty="0" err="1"/>
              <a:t>Im</a:t>
            </a:r>
            <a:r>
              <a:rPr lang="sl-SI" sz="3200" dirty="0"/>
              <a:t> </a:t>
            </a:r>
            <a:r>
              <a:rPr lang="sl-SI" sz="3200" dirty="0" err="1"/>
              <a:t>Restaurant</a:t>
            </a:r>
            <a:r>
              <a:rPr lang="sl-SI" dirty="0"/>
              <a:t> </a:t>
            </a:r>
            <a:r>
              <a:rPr lang="sl-SI" sz="1800" dirty="0"/>
              <a:t>(v restavraciji)</a:t>
            </a:r>
          </a:p>
          <a:p>
            <a:endParaRPr lang="sl-SI" dirty="0"/>
          </a:p>
          <a:p>
            <a:pPr algn="l"/>
            <a:r>
              <a:rPr lang="sl-SI" dirty="0"/>
              <a:t>V zvezek nariši jedilni list (die </a:t>
            </a:r>
            <a:r>
              <a:rPr lang="sl-SI" dirty="0" err="1"/>
              <a:t>Speisekarte</a:t>
            </a:r>
            <a:r>
              <a:rPr lang="sl-SI" dirty="0"/>
              <a:t>) in razvrsti spodaj zapisane besede v tri stolpce: </a:t>
            </a:r>
            <a:r>
              <a:rPr lang="sl-SI" b="1" dirty="0" err="1"/>
              <a:t>Speisen</a:t>
            </a:r>
            <a:r>
              <a:rPr lang="sl-SI" dirty="0"/>
              <a:t> (jedi), </a:t>
            </a:r>
            <a:r>
              <a:rPr lang="sl-SI" b="1" dirty="0" err="1"/>
              <a:t>Getränke</a:t>
            </a:r>
            <a:r>
              <a:rPr lang="sl-SI" dirty="0"/>
              <a:t> (pijače), </a:t>
            </a:r>
            <a:r>
              <a:rPr lang="sl-SI" b="1" dirty="0" err="1"/>
              <a:t>Desserts</a:t>
            </a:r>
            <a:r>
              <a:rPr lang="sl-SI" dirty="0"/>
              <a:t>(sladice).</a:t>
            </a:r>
          </a:p>
          <a:p>
            <a:endParaRPr lang="sl-SI" dirty="0"/>
          </a:p>
          <a:p>
            <a:r>
              <a:rPr lang="sl-SI" dirty="0" err="1"/>
              <a:t>Fisch</a:t>
            </a:r>
            <a:r>
              <a:rPr lang="sl-SI" dirty="0"/>
              <a:t>     </a:t>
            </a:r>
            <a:r>
              <a:rPr lang="sl-SI" dirty="0" err="1"/>
              <a:t>Orangensaft</a:t>
            </a:r>
            <a:r>
              <a:rPr lang="sl-SI" dirty="0"/>
              <a:t>     Cola     </a:t>
            </a:r>
            <a:r>
              <a:rPr lang="sl-SI" dirty="0" err="1"/>
              <a:t>Kartoffelsalat</a:t>
            </a:r>
            <a:r>
              <a:rPr lang="sl-SI" dirty="0"/>
              <a:t>     Pizza    </a:t>
            </a:r>
            <a:r>
              <a:rPr lang="sl-SI" dirty="0" err="1"/>
              <a:t>Wurst</a:t>
            </a:r>
            <a:r>
              <a:rPr lang="sl-SI" dirty="0"/>
              <a:t>    </a:t>
            </a:r>
            <a:r>
              <a:rPr lang="sl-SI" dirty="0" err="1"/>
              <a:t>Geflügel</a:t>
            </a:r>
            <a:r>
              <a:rPr lang="sl-SI" dirty="0"/>
              <a:t>   </a:t>
            </a:r>
            <a:r>
              <a:rPr lang="sl-SI" dirty="0" err="1"/>
              <a:t>Apfelstrudel</a:t>
            </a:r>
            <a:r>
              <a:rPr lang="sl-SI" dirty="0"/>
              <a:t>    </a:t>
            </a:r>
            <a:r>
              <a:rPr lang="sl-SI" dirty="0" err="1"/>
              <a:t>Tomatensalat</a:t>
            </a:r>
            <a:r>
              <a:rPr lang="sl-SI" dirty="0"/>
              <a:t>    </a:t>
            </a:r>
            <a:r>
              <a:rPr lang="sl-SI" dirty="0" err="1"/>
              <a:t>Kuchen</a:t>
            </a:r>
            <a:r>
              <a:rPr lang="sl-SI" dirty="0"/>
              <a:t>    </a:t>
            </a:r>
            <a:r>
              <a:rPr lang="sl-SI" dirty="0" err="1"/>
              <a:t>Eis</a:t>
            </a:r>
            <a:r>
              <a:rPr lang="sl-SI" dirty="0"/>
              <a:t>    </a:t>
            </a:r>
            <a:r>
              <a:rPr lang="sl-SI" dirty="0" err="1"/>
              <a:t>Apfelsaft</a:t>
            </a:r>
            <a:r>
              <a:rPr lang="sl-SI" dirty="0"/>
              <a:t>     Limonade   </a:t>
            </a:r>
            <a:r>
              <a:rPr lang="sl-SI" dirty="0" err="1"/>
              <a:t>Schnitzel</a:t>
            </a:r>
            <a:r>
              <a:rPr lang="sl-SI" dirty="0"/>
              <a:t> mit </a:t>
            </a:r>
            <a:r>
              <a:rPr lang="sl-SI" dirty="0" err="1"/>
              <a:t>Pommes</a:t>
            </a:r>
            <a:endParaRPr lang="sl-SI" dirty="0"/>
          </a:p>
        </p:txBody>
      </p:sp>
      <p:sp>
        <p:nvSpPr>
          <p:cNvPr id="5" name="Naslov 4">
            <a:extLst>
              <a:ext uri="{FF2B5EF4-FFF2-40B4-BE49-F238E27FC236}">
                <a16:creationId xmlns:a16="http://schemas.microsoft.com/office/drawing/2014/main" id="{356E1482-5C60-47AD-8CB9-D9A241DDA3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29921"/>
            <a:ext cx="9144000" cy="1574800"/>
          </a:xfrm>
        </p:spPr>
        <p:txBody>
          <a:bodyPr>
            <a:normAutofit/>
          </a:bodyPr>
          <a:lstStyle/>
          <a:p>
            <a:pPr algn="l"/>
            <a:r>
              <a:rPr lang="sl-SI" dirty="0" err="1"/>
              <a:t>Hallo</a:t>
            </a:r>
            <a:r>
              <a:rPr lang="sl-SI" dirty="0"/>
              <a:t>, </a:t>
            </a:r>
            <a:r>
              <a:rPr lang="sl-SI" dirty="0" err="1"/>
              <a:t>Kinder</a:t>
            </a:r>
            <a:r>
              <a:rPr lang="sl-SI" dirty="0"/>
              <a:t>!			</a:t>
            </a:r>
            <a:r>
              <a:rPr lang="sl-SI" sz="1400" dirty="0">
                <a:hlinkClick r:id="rId2"/>
              </a:rPr>
              <a:t>marjana.topors@guest.arnes.si</a:t>
            </a:r>
            <a:br>
              <a:rPr lang="sl-SI" sz="1400" dirty="0"/>
            </a:br>
            <a:r>
              <a:rPr lang="sl-SI" sz="2200" dirty="0"/>
              <a:t>Najprej ponovimo nekaj že znanega besedišča in se nato odpravimo v …</a:t>
            </a:r>
          </a:p>
        </p:txBody>
      </p:sp>
      <p:pic>
        <p:nvPicPr>
          <p:cNvPr id="1028" name="Picture 4" descr="Pizza Home delivery takeaway Pizza Pasta Burger Schnitzel Salat Fast-Food  indisches Vegan Essen telefonisch oder online bestellen Restaurant Pizzeria  Lieferservice Dhillon in Griesheim Darmstadt Riedstadt Wolfskehlen Goddelau  Leeheim Erfelden Crumstadt ...">
            <a:extLst>
              <a:ext uri="{FF2B5EF4-FFF2-40B4-BE49-F238E27FC236}">
                <a16:creationId xmlns:a16="http://schemas.microsoft.com/office/drawing/2014/main" id="{7B958CED-9557-4BA7-B082-39A938D27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435" y="2312035"/>
            <a:ext cx="3697605" cy="704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89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D89BD5A-3F9F-4D91-AAE8-BF8980A22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err="1"/>
              <a:t>Ein</a:t>
            </a:r>
            <a:r>
              <a:rPr lang="sl-SI" dirty="0"/>
              <a:t> Dialog </a:t>
            </a:r>
            <a:r>
              <a:rPr lang="sl-SI" dirty="0" err="1"/>
              <a:t>im</a:t>
            </a:r>
            <a:r>
              <a:rPr lang="sl-SI" dirty="0"/>
              <a:t> </a:t>
            </a:r>
            <a:r>
              <a:rPr lang="sl-SI" dirty="0" err="1"/>
              <a:t>Restaurant</a:t>
            </a:r>
            <a:br>
              <a:rPr lang="sl-SI" dirty="0"/>
            </a:br>
            <a:r>
              <a:rPr lang="sl-SI" sz="2400" dirty="0"/>
              <a:t>Večkrat poslušaj dialog v restavraciji, nato ga preberi tudi sam/-a in še prepiši v zvezek.</a:t>
            </a:r>
            <a:br>
              <a:rPr lang="sl-SI" sz="2400" dirty="0"/>
            </a:br>
            <a:r>
              <a:rPr lang="sl-SI" sz="2200" dirty="0"/>
              <a:t>der </a:t>
            </a:r>
            <a:r>
              <a:rPr lang="sl-SI" sz="2200" dirty="0" err="1"/>
              <a:t>Gast</a:t>
            </a:r>
            <a:r>
              <a:rPr lang="sl-SI" sz="2200" dirty="0"/>
              <a:t> – gost, der </a:t>
            </a:r>
            <a:r>
              <a:rPr lang="sl-SI" sz="2200" dirty="0" err="1"/>
              <a:t>Ober</a:t>
            </a:r>
            <a:r>
              <a:rPr lang="sl-SI" sz="2200" dirty="0"/>
              <a:t> - natakar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86D5E6A-1C7D-4379-9C8C-6103B44D0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7432672" cy="408749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sl-SI" sz="2400" dirty="0" err="1"/>
              <a:t>Gast</a:t>
            </a:r>
            <a:r>
              <a:rPr lang="sl-SI" sz="2400" dirty="0"/>
              <a:t> 1: </a:t>
            </a:r>
            <a:r>
              <a:rPr lang="sl-SI" sz="2400" dirty="0" err="1"/>
              <a:t>Herr</a:t>
            </a:r>
            <a:r>
              <a:rPr lang="sl-SI" sz="2400" dirty="0"/>
              <a:t> </a:t>
            </a:r>
            <a:r>
              <a:rPr lang="sl-SI" sz="2400" dirty="0" err="1"/>
              <a:t>Ober</a:t>
            </a:r>
            <a:r>
              <a:rPr lang="sl-SI" sz="2400" dirty="0"/>
              <a:t>, </a:t>
            </a:r>
            <a:r>
              <a:rPr lang="sl-SI" sz="2400" dirty="0" err="1"/>
              <a:t>wir</a:t>
            </a:r>
            <a:r>
              <a:rPr lang="sl-SI" sz="2400" dirty="0"/>
              <a:t> </a:t>
            </a:r>
            <a:r>
              <a:rPr lang="sl-SI" sz="2400" dirty="0" err="1"/>
              <a:t>möchten</a:t>
            </a:r>
            <a:r>
              <a:rPr lang="sl-SI" sz="2400" dirty="0"/>
              <a:t> </a:t>
            </a:r>
            <a:r>
              <a:rPr lang="sl-SI" sz="2400" dirty="0" err="1"/>
              <a:t>bestellen</a:t>
            </a:r>
            <a:r>
              <a:rPr lang="sl-SI" sz="2400" dirty="0"/>
              <a:t>.</a:t>
            </a:r>
          </a:p>
          <a:p>
            <a:r>
              <a:rPr lang="sl-SI" sz="2400" dirty="0" err="1"/>
              <a:t>Ober</a:t>
            </a:r>
            <a:r>
              <a:rPr lang="sl-SI" sz="2400" dirty="0"/>
              <a:t>: </a:t>
            </a:r>
            <a:r>
              <a:rPr lang="sl-SI" sz="2400" dirty="0" err="1"/>
              <a:t>Bitte</a:t>
            </a:r>
            <a:r>
              <a:rPr lang="sl-SI" sz="2400" dirty="0"/>
              <a:t> </a:t>
            </a:r>
            <a:r>
              <a:rPr lang="sl-SI" sz="2400" dirty="0" err="1"/>
              <a:t>schön</a:t>
            </a:r>
            <a:r>
              <a:rPr lang="sl-SI" sz="2400" dirty="0"/>
              <a:t>, </a:t>
            </a:r>
            <a:r>
              <a:rPr lang="sl-SI" sz="2400" dirty="0" err="1"/>
              <a:t>was</a:t>
            </a:r>
            <a:r>
              <a:rPr lang="sl-SI" sz="2400" dirty="0"/>
              <a:t> </a:t>
            </a:r>
            <a:r>
              <a:rPr lang="sl-SI" sz="2400" dirty="0" err="1"/>
              <a:t>möchten</a:t>
            </a:r>
            <a:r>
              <a:rPr lang="sl-SI" sz="2400" dirty="0"/>
              <a:t> </a:t>
            </a:r>
            <a:r>
              <a:rPr lang="sl-SI" sz="2400" dirty="0" err="1"/>
              <a:t>Sie</a:t>
            </a:r>
            <a:r>
              <a:rPr lang="sl-SI" sz="2400" dirty="0"/>
              <a:t>?</a:t>
            </a:r>
          </a:p>
          <a:p>
            <a:r>
              <a:rPr lang="sl-SI" sz="2400" dirty="0" err="1"/>
              <a:t>Gast</a:t>
            </a:r>
            <a:r>
              <a:rPr lang="sl-SI" sz="2400" dirty="0"/>
              <a:t> 1: </a:t>
            </a:r>
            <a:r>
              <a:rPr lang="sl-SI" sz="2400" dirty="0" err="1"/>
              <a:t>Ich</a:t>
            </a:r>
            <a:r>
              <a:rPr lang="sl-SI" sz="2400" dirty="0"/>
              <a:t> </a:t>
            </a:r>
            <a:r>
              <a:rPr lang="sl-SI" sz="2400" dirty="0" err="1"/>
              <a:t>möchte</a:t>
            </a:r>
            <a:r>
              <a:rPr lang="sl-SI" sz="2400" dirty="0"/>
              <a:t> </a:t>
            </a:r>
            <a:r>
              <a:rPr lang="sl-SI" sz="2400" dirty="0" err="1"/>
              <a:t>einen</a:t>
            </a:r>
            <a:r>
              <a:rPr lang="sl-SI" sz="2400" dirty="0"/>
              <a:t> </a:t>
            </a:r>
            <a:r>
              <a:rPr lang="sl-SI" sz="2400" dirty="0" err="1"/>
              <a:t>Fisch</a:t>
            </a:r>
            <a:r>
              <a:rPr lang="sl-SI" sz="2400" dirty="0"/>
              <a:t> </a:t>
            </a:r>
            <a:r>
              <a:rPr lang="sl-SI" sz="2400" dirty="0" err="1"/>
              <a:t>bitte</a:t>
            </a:r>
            <a:r>
              <a:rPr lang="sl-SI" sz="2400" dirty="0"/>
              <a:t>.</a:t>
            </a:r>
          </a:p>
          <a:p>
            <a:r>
              <a:rPr lang="sl-SI" sz="2400" dirty="0" err="1"/>
              <a:t>Gast</a:t>
            </a:r>
            <a:r>
              <a:rPr lang="sl-SI" sz="2400" dirty="0"/>
              <a:t> 2: </a:t>
            </a:r>
            <a:r>
              <a:rPr lang="sl-SI" sz="2400" dirty="0" err="1"/>
              <a:t>Und</a:t>
            </a:r>
            <a:r>
              <a:rPr lang="sl-SI" sz="2400" dirty="0"/>
              <a:t> </a:t>
            </a:r>
            <a:r>
              <a:rPr lang="sl-SI" sz="2400" dirty="0" err="1"/>
              <a:t>ich</a:t>
            </a:r>
            <a:r>
              <a:rPr lang="sl-SI" sz="2400" dirty="0"/>
              <a:t> </a:t>
            </a:r>
            <a:r>
              <a:rPr lang="sl-SI" sz="2400" dirty="0" err="1"/>
              <a:t>möchte</a:t>
            </a:r>
            <a:r>
              <a:rPr lang="sl-SI" sz="2400" dirty="0"/>
              <a:t> </a:t>
            </a:r>
            <a:r>
              <a:rPr lang="sl-SI" sz="2400" dirty="0" err="1"/>
              <a:t>eine</a:t>
            </a:r>
            <a:r>
              <a:rPr lang="sl-SI" sz="2400" dirty="0"/>
              <a:t> </a:t>
            </a:r>
            <a:r>
              <a:rPr lang="sl-SI" sz="2400" dirty="0" err="1"/>
              <a:t>Suppe</a:t>
            </a:r>
            <a:r>
              <a:rPr lang="sl-SI" sz="2400" dirty="0"/>
              <a:t> </a:t>
            </a:r>
            <a:r>
              <a:rPr lang="sl-SI" sz="2400" dirty="0" err="1"/>
              <a:t>und</a:t>
            </a:r>
            <a:r>
              <a:rPr lang="sl-SI" sz="2400" dirty="0"/>
              <a:t> </a:t>
            </a:r>
            <a:r>
              <a:rPr lang="sl-SI" sz="2400" dirty="0" err="1"/>
              <a:t>einen</a:t>
            </a:r>
            <a:r>
              <a:rPr lang="sl-SI" sz="2400" dirty="0"/>
              <a:t> </a:t>
            </a:r>
            <a:r>
              <a:rPr lang="sl-SI" sz="2400" dirty="0" err="1"/>
              <a:t>Tomatensalat</a:t>
            </a:r>
            <a:r>
              <a:rPr lang="sl-SI" sz="2400" dirty="0"/>
              <a:t>.</a:t>
            </a:r>
          </a:p>
          <a:p>
            <a:r>
              <a:rPr lang="sl-SI" sz="2400" dirty="0" err="1"/>
              <a:t>Ober</a:t>
            </a:r>
            <a:r>
              <a:rPr lang="sl-SI" sz="2400" dirty="0"/>
              <a:t>: </a:t>
            </a:r>
            <a:r>
              <a:rPr lang="sl-SI" sz="2400" dirty="0" err="1"/>
              <a:t>Was</a:t>
            </a:r>
            <a:r>
              <a:rPr lang="sl-SI" sz="2400" dirty="0"/>
              <a:t> </a:t>
            </a:r>
            <a:r>
              <a:rPr lang="sl-SI" sz="2400" dirty="0" err="1"/>
              <a:t>möchten</a:t>
            </a:r>
            <a:r>
              <a:rPr lang="sl-SI" sz="2400" dirty="0"/>
              <a:t> </a:t>
            </a:r>
            <a:r>
              <a:rPr lang="sl-SI" sz="2400" dirty="0" err="1"/>
              <a:t>Sie</a:t>
            </a:r>
            <a:r>
              <a:rPr lang="sl-SI" sz="2400" dirty="0"/>
              <a:t> </a:t>
            </a:r>
            <a:r>
              <a:rPr lang="sl-SI" sz="2400" dirty="0" err="1"/>
              <a:t>trinken</a:t>
            </a:r>
            <a:r>
              <a:rPr lang="sl-SI" sz="2400" dirty="0"/>
              <a:t>?			</a:t>
            </a:r>
          </a:p>
          <a:p>
            <a:r>
              <a:rPr lang="sl-SI" sz="2400" dirty="0" err="1"/>
              <a:t>Gast</a:t>
            </a:r>
            <a:r>
              <a:rPr lang="sl-SI" sz="2400" dirty="0"/>
              <a:t> 1: </a:t>
            </a:r>
            <a:r>
              <a:rPr lang="sl-SI" sz="2400" dirty="0" err="1"/>
              <a:t>Ich</a:t>
            </a:r>
            <a:r>
              <a:rPr lang="sl-SI" sz="2400" dirty="0"/>
              <a:t> </a:t>
            </a:r>
            <a:r>
              <a:rPr lang="sl-SI" sz="2400" dirty="0" err="1"/>
              <a:t>möchte</a:t>
            </a:r>
            <a:r>
              <a:rPr lang="sl-SI" sz="2400" dirty="0"/>
              <a:t> </a:t>
            </a:r>
            <a:r>
              <a:rPr lang="sl-SI" sz="2400" dirty="0" err="1"/>
              <a:t>ein</a:t>
            </a:r>
            <a:r>
              <a:rPr lang="sl-SI" sz="2400" dirty="0"/>
              <a:t> Glas </a:t>
            </a:r>
            <a:r>
              <a:rPr lang="sl-SI" sz="2400" dirty="0" err="1"/>
              <a:t>Wasser</a:t>
            </a:r>
            <a:r>
              <a:rPr lang="sl-SI" sz="2400" dirty="0"/>
              <a:t> </a:t>
            </a:r>
            <a:r>
              <a:rPr lang="sl-SI" sz="2400" dirty="0" err="1"/>
              <a:t>bitte</a:t>
            </a:r>
            <a:r>
              <a:rPr lang="sl-SI" sz="2400" dirty="0"/>
              <a:t>.				</a:t>
            </a:r>
          </a:p>
          <a:p>
            <a:r>
              <a:rPr lang="sl-SI" sz="2400" dirty="0" err="1"/>
              <a:t>Gast</a:t>
            </a:r>
            <a:r>
              <a:rPr lang="sl-SI" sz="2400" dirty="0"/>
              <a:t> 2: </a:t>
            </a:r>
            <a:r>
              <a:rPr lang="sl-SI" sz="2400" dirty="0" err="1"/>
              <a:t>Ich</a:t>
            </a:r>
            <a:r>
              <a:rPr lang="sl-SI" sz="2400" dirty="0"/>
              <a:t> </a:t>
            </a:r>
            <a:r>
              <a:rPr lang="sl-SI" sz="2400" dirty="0" err="1"/>
              <a:t>möchte</a:t>
            </a:r>
            <a:r>
              <a:rPr lang="sl-SI" sz="2400" dirty="0"/>
              <a:t> </a:t>
            </a:r>
            <a:r>
              <a:rPr lang="sl-SI" sz="2400" dirty="0" err="1"/>
              <a:t>eine</a:t>
            </a:r>
            <a:r>
              <a:rPr lang="sl-SI" sz="2400" dirty="0"/>
              <a:t> Cola.						</a:t>
            </a:r>
          </a:p>
          <a:p>
            <a:r>
              <a:rPr lang="sl-SI" sz="2400" dirty="0" err="1"/>
              <a:t>Ober</a:t>
            </a:r>
            <a:r>
              <a:rPr lang="sl-SI" sz="2400" dirty="0"/>
              <a:t>: </a:t>
            </a:r>
            <a:r>
              <a:rPr lang="sl-SI" sz="2400" dirty="0" err="1"/>
              <a:t>Ist</a:t>
            </a:r>
            <a:r>
              <a:rPr lang="sl-SI" sz="2400" dirty="0"/>
              <a:t> </a:t>
            </a:r>
            <a:r>
              <a:rPr lang="sl-SI" sz="2400" dirty="0" err="1"/>
              <a:t>das</a:t>
            </a:r>
            <a:r>
              <a:rPr lang="sl-SI" sz="2400" dirty="0"/>
              <a:t> </a:t>
            </a:r>
            <a:r>
              <a:rPr lang="sl-SI" sz="2400" dirty="0" err="1"/>
              <a:t>alles</a:t>
            </a:r>
            <a:r>
              <a:rPr lang="sl-SI" sz="2400" dirty="0"/>
              <a:t>?</a:t>
            </a:r>
          </a:p>
          <a:p>
            <a:r>
              <a:rPr lang="sl-SI" sz="2400" dirty="0" err="1"/>
              <a:t>Gast</a:t>
            </a:r>
            <a:r>
              <a:rPr lang="sl-SI" sz="2400" dirty="0"/>
              <a:t> 1: </a:t>
            </a:r>
            <a:r>
              <a:rPr lang="sl-SI" sz="2400" dirty="0" err="1"/>
              <a:t>Ich</a:t>
            </a:r>
            <a:r>
              <a:rPr lang="sl-SI" sz="2400" dirty="0"/>
              <a:t> </a:t>
            </a:r>
            <a:r>
              <a:rPr lang="sl-SI" sz="2400" dirty="0" err="1"/>
              <a:t>esse</a:t>
            </a:r>
            <a:r>
              <a:rPr lang="sl-SI" sz="2400" dirty="0"/>
              <a:t> </a:t>
            </a:r>
            <a:r>
              <a:rPr lang="sl-SI" sz="2400" dirty="0" err="1"/>
              <a:t>noch</a:t>
            </a:r>
            <a:r>
              <a:rPr lang="sl-SI" sz="2400" dirty="0"/>
              <a:t> </a:t>
            </a:r>
            <a:r>
              <a:rPr lang="sl-SI" sz="2400" dirty="0" err="1"/>
              <a:t>ein</a:t>
            </a:r>
            <a:r>
              <a:rPr lang="sl-SI" sz="2400" dirty="0"/>
              <a:t> </a:t>
            </a:r>
            <a:r>
              <a:rPr lang="sl-SI" sz="2400" dirty="0" err="1"/>
              <a:t>Eis</a:t>
            </a:r>
            <a:r>
              <a:rPr lang="sl-SI" sz="2400" dirty="0"/>
              <a:t>.</a:t>
            </a:r>
          </a:p>
          <a:p>
            <a:r>
              <a:rPr lang="sl-SI" sz="2400" dirty="0" err="1"/>
              <a:t>Gast</a:t>
            </a:r>
            <a:r>
              <a:rPr lang="sl-SI" sz="2400" dirty="0"/>
              <a:t> 2: </a:t>
            </a:r>
            <a:r>
              <a:rPr lang="sl-SI" sz="2400" dirty="0" err="1"/>
              <a:t>Ich</a:t>
            </a:r>
            <a:r>
              <a:rPr lang="sl-SI" sz="2400" dirty="0"/>
              <a:t> </a:t>
            </a:r>
            <a:r>
              <a:rPr lang="sl-SI" sz="2400" dirty="0" err="1"/>
              <a:t>möchte</a:t>
            </a:r>
            <a:r>
              <a:rPr lang="sl-SI" sz="2400" dirty="0"/>
              <a:t> </a:t>
            </a:r>
            <a:r>
              <a:rPr lang="sl-SI" sz="2400" dirty="0" err="1"/>
              <a:t>einen</a:t>
            </a:r>
            <a:r>
              <a:rPr lang="sl-SI" sz="2400" dirty="0"/>
              <a:t> </a:t>
            </a:r>
            <a:r>
              <a:rPr lang="sl-SI" sz="2400" dirty="0" err="1"/>
              <a:t>Apfelstrudel</a:t>
            </a:r>
            <a:r>
              <a:rPr lang="sl-SI" sz="2400" dirty="0"/>
              <a:t>.</a:t>
            </a:r>
          </a:p>
          <a:p>
            <a:r>
              <a:rPr lang="sl-SI" sz="2400" dirty="0" err="1"/>
              <a:t>Ober</a:t>
            </a:r>
            <a:r>
              <a:rPr lang="sl-SI" sz="2400" dirty="0"/>
              <a:t>: Na super, danke </a:t>
            </a:r>
            <a:r>
              <a:rPr lang="sl-SI" sz="2400" dirty="0" err="1"/>
              <a:t>schön</a:t>
            </a:r>
            <a:r>
              <a:rPr lang="sl-SI" sz="2400" dirty="0"/>
              <a:t>.</a:t>
            </a:r>
          </a:p>
          <a:p>
            <a:endParaRPr lang="sl-SI" sz="2400" dirty="0"/>
          </a:p>
        </p:txBody>
      </p:sp>
      <p:pic>
        <p:nvPicPr>
          <p:cNvPr id="2056" name="Picture 8" descr="Bestellen Restaurant">
            <a:extLst>
              <a:ext uri="{FF2B5EF4-FFF2-40B4-BE49-F238E27FC236}">
                <a16:creationId xmlns:a16="http://schemas.microsoft.com/office/drawing/2014/main" id="{1D9E073C-9CB6-4483-94C8-94A4801A6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3117" y="1325880"/>
            <a:ext cx="2758439" cy="2758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♪ ♪ Kinderlied Essen - Guten Appetit - Hurra Kinderlieder - YouTube">
            <a:extLst>
              <a:ext uri="{FF2B5EF4-FFF2-40B4-BE49-F238E27FC236}">
                <a16:creationId xmlns:a16="http://schemas.microsoft.com/office/drawing/2014/main" id="{4ABB7223-F3AA-49A5-825E-8F11B326D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056" y="4732020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osnet zvok">
            <a:hlinkClick r:id="" action="ppaction://media"/>
            <a:extLst>
              <a:ext uri="{FF2B5EF4-FFF2-40B4-BE49-F238E27FC236}">
                <a16:creationId xmlns:a16="http://schemas.microsoft.com/office/drawing/2014/main" id="{ECD71080-D41C-4B97-9808-B01DC2CE8A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633526" y="47749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58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43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378CCC2-B016-4F6A-812E-DEB6743C78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02641"/>
            <a:ext cx="9144000" cy="1066799"/>
          </a:xfrm>
        </p:spPr>
        <p:txBody>
          <a:bodyPr>
            <a:normAutofit/>
          </a:bodyPr>
          <a:lstStyle/>
          <a:p>
            <a:pPr algn="l"/>
            <a:r>
              <a:rPr lang="sl-SI" sz="2400" dirty="0"/>
              <a:t>Ustno reši nalogo, ki se navezuje na besedišče v restavraciji: </a:t>
            </a:r>
            <a:r>
              <a:rPr lang="sl-SI" sz="2400" dirty="0" err="1"/>
              <a:t>richtig</a:t>
            </a:r>
            <a:r>
              <a:rPr lang="sl-SI" sz="2400" dirty="0"/>
              <a:t> (pravilno), </a:t>
            </a:r>
            <a:r>
              <a:rPr lang="sl-SI" sz="2400" dirty="0" err="1"/>
              <a:t>falsch</a:t>
            </a:r>
            <a:r>
              <a:rPr lang="sl-SI" sz="2400" dirty="0"/>
              <a:t> (napačno).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2BA43B5D-2FAD-4FAA-A139-663598023D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184399"/>
            <a:ext cx="9144000" cy="343408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algn="l"/>
            <a:r>
              <a:rPr lang="sl-SI" sz="9600" dirty="0" err="1"/>
              <a:t>Gast</a:t>
            </a:r>
            <a:r>
              <a:rPr lang="sl-SI" sz="9600" dirty="0"/>
              <a:t> 1 </a:t>
            </a:r>
            <a:r>
              <a:rPr lang="sl-SI" sz="9600" dirty="0" err="1"/>
              <a:t>möchte</a:t>
            </a:r>
            <a:r>
              <a:rPr lang="sl-SI" sz="9600" dirty="0"/>
              <a:t> </a:t>
            </a:r>
            <a:r>
              <a:rPr lang="sl-SI" sz="9600" dirty="0" err="1"/>
              <a:t>einen</a:t>
            </a:r>
            <a:r>
              <a:rPr lang="sl-SI" sz="9600" dirty="0"/>
              <a:t> </a:t>
            </a:r>
            <a:r>
              <a:rPr lang="sl-SI" sz="9600" dirty="0" err="1"/>
              <a:t>Kuchen</a:t>
            </a:r>
            <a:r>
              <a:rPr lang="sl-SI" sz="9600" dirty="0"/>
              <a:t>.				</a:t>
            </a:r>
            <a:r>
              <a:rPr lang="sl-SI" sz="9600" dirty="0" err="1"/>
              <a:t>richtig</a:t>
            </a:r>
            <a:r>
              <a:rPr lang="sl-SI" sz="9600" dirty="0"/>
              <a:t> / </a:t>
            </a:r>
            <a:r>
              <a:rPr lang="sl-SI" sz="9600" dirty="0" err="1"/>
              <a:t>falsch</a:t>
            </a:r>
            <a:endParaRPr lang="sl-SI" sz="9600" dirty="0"/>
          </a:p>
          <a:p>
            <a:pPr algn="l"/>
            <a:r>
              <a:rPr lang="sl-SI" sz="9600" dirty="0" err="1"/>
              <a:t>Gast</a:t>
            </a:r>
            <a:r>
              <a:rPr lang="sl-SI" sz="9600" dirty="0"/>
              <a:t> 1 </a:t>
            </a:r>
            <a:r>
              <a:rPr lang="sl-SI" sz="9600" dirty="0" err="1"/>
              <a:t>trinkt</a:t>
            </a:r>
            <a:r>
              <a:rPr lang="sl-SI" sz="9600" dirty="0"/>
              <a:t> </a:t>
            </a:r>
            <a:r>
              <a:rPr lang="sl-SI" sz="9600" dirty="0" err="1"/>
              <a:t>ein</a:t>
            </a:r>
            <a:r>
              <a:rPr lang="sl-SI" sz="9600" dirty="0"/>
              <a:t> Glas </a:t>
            </a:r>
            <a:r>
              <a:rPr lang="sl-SI" sz="9600" dirty="0" err="1"/>
              <a:t>Apfelsaft</a:t>
            </a:r>
            <a:r>
              <a:rPr lang="sl-SI" sz="9600" dirty="0"/>
              <a:t>.			</a:t>
            </a:r>
            <a:r>
              <a:rPr lang="sl-SI" sz="9600" dirty="0" err="1"/>
              <a:t>richtig</a:t>
            </a:r>
            <a:r>
              <a:rPr lang="sl-SI" sz="9600" dirty="0"/>
              <a:t> / </a:t>
            </a:r>
            <a:r>
              <a:rPr lang="sl-SI" sz="9600" dirty="0" err="1"/>
              <a:t>falsch</a:t>
            </a:r>
            <a:r>
              <a:rPr lang="sl-SI" sz="9600" dirty="0"/>
              <a:t> </a:t>
            </a:r>
          </a:p>
          <a:p>
            <a:pPr algn="l"/>
            <a:r>
              <a:rPr lang="sl-SI" sz="9600" dirty="0" err="1"/>
              <a:t>Gast</a:t>
            </a:r>
            <a:r>
              <a:rPr lang="sl-SI" sz="9600" dirty="0"/>
              <a:t> 2 </a:t>
            </a:r>
            <a:r>
              <a:rPr lang="sl-SI" sz="9600" dirty="0" err="1"/>
              <a:t>isst</a:t>
            </a:r>
            <a:r>
              <a:rPr lang="sl-SI" sz="9600" dirty="0"/>
              <a:t> (je) </a:t>
            </a:r>
            <a:r>
              <a:rPr lang="sl-SI" sz="9600" dirty="0" err="1"/>
              <a:t>eine</a:t>
            </a:r>
            <a:r>
              <a:rPr lang="sl-SI" sz="9600" dirty="0"/>
              <a:t> </a:t>
            </a:r>
            <a:r>
              <a:rPr lang="sl-SI" sz="9600" dirty="0" err="1"/>
              <a:t>Suppe</a:t>
            </a:r>
            <a:r>
              <a:rPr lang="sl-SI" sz="9600" dirty="0"/>
              <a:t>.			 	</a:t>
            </a:r>
            <a:r>
              <a:rPr lang="sl-SI" sz="9600" dirty="0" err="1"/>
              <a:t>richtig</a:t>
            </a:r>
            <a:r>
              <a:rPr lang="sl-SI" sz="9600" dirty="0"/>
              <a:t> / </a:t>
            </a:r>
            <a:r>
              <a:rPr lang="sl-SI" sz="9600" dirty="0" err="1"/>
              <a:t>falsch</a:t>
            </a:r>
            <a:r>
              <a:rPr lang="sl-SI" sz="9600" dirty="0"/>
              <a:t> </a:t>
            </a:r>
          </a:p>
          <a:p>
            <a:pPr algn="l"/>
            <a:r>
              <a:rPr lang="sl-SI" sz="9600" dirty="0" err="1"/>
              <a:t>Herr</a:t>
            </a:r>
            <a:r>
              <a:rPr lang="sl-SI" sz="9600" dirty="0"/>
              <a:t> </a:t>
            </a:r>
            <a:r>
              <a:rPr lang="sl-SI" sz="9600" dirty="0" err="1"/>
              <a:t>Ober</a:t>
            </a:r>
            <a:r>
              <a:rPr lang="sl-SI" sz="9600" dirty="0"/>
              <a:t> </a:t>
            </a:r>
            <a:r>
              <a:rPr lang="sl-SI" sz="9600" dirty="0" err="1"/>
              <a:t>möchte</a:t>
            </a:r>
            <a:r>
              <a:rPr lang="sl-SI" sz="9600" dirty="0"/>
              <a:t> </a:t>
            </a:r>
            <a:r>
              <a:rPr lang="sl-SI" sz="9600" dirty="0" err="1"/>
              <a:t>bestellen</a:t>
            </a:r>
            <a:r>
              <a:rPr lang="sl-SI" sz="9600" dirty="0"/>
              <a:t>.				</a:t>
            </a:r>
            <a:r>
              <a:rPr lang="sl-SI" sz="9600" dirty="0" err="1"/>
              <a:t>richtig</a:t>
            </a:r>
            <a:r>
              <a:rPr lang="sl-SI" sz="9600" dirty="0"/>
              <a:t> / </a:t>
            </a:r>
            <a:r>
              <a:rPr lang="sl-SI" sz="9600" dirty="0" err="1"/>
              <a:t>falsch</a:t>
            </a:r>
            <a:endParaRPr lang="sl-SI" sz="9600" dirty="0"/>
          </a:p>
          <a:p>
            <a:pPr algn="l"/>
            <a:r>
              <a:rPr lang="sl-SI" sz="9600" dirty="0" err="1"/>
              <a:t>Gast</a:t>
            </a:r>
            <a:r>
              <a:rPr lang="sl-SI" sz="9600" dirty="0"/>
              <a:t> 2 </a:t>
            </a:r>
            <a:r>
              <a:rPr lang="sl-SI" sz="9600" dirty="0" err="1"/>
              <a:t>isst</a:t>
            </a:r>
            <a:r>
              <a:rPr lang="sl-SI" sz="9600" dirty="0"/>
              <a:t> </a:t>
            </a:r>
            <a:r>
              <a:rPr lang="sl-SI" sz="9600" dirty="0" err="1"/>
              <a:t>ein</a:t>
            </a:r>
            <a:r>
              <a:rPr lang="sl-SI" sz="9600" dirty="0"/>
              <a:t> </a:t>
            </a:r>
            <a:r>
              <a:rPr lang="sl-SI" sz="9600" dirty="0" err="1"/>
              <a:t>Eis</a:t>
            </a:r>
            <a:r>
              <a:rPr lang="sl-SI" sz="9600" dirty="0"/>
              <a:t> zum </a:t>
            </a:r>
            <a:r>
              <a:rPr lang="sl-SI" sz="9600" dirty="0" err="1"/>
              <a:t>Dessert</a:t>
            </a:r>
            <a:r>
              <a:rPr lang="sl-SI" sz="9600" dirty="0"/>
              <a:t>.		 	</a:t>
            </a:r>
            <a:r>
              <a:rPr lang="sl-SI" sz="9600" dirty="0" err="1"/>
              <a:t>richtig</a:t>
            </a:r>
            <a:r>
              <a:rPr lang="sl-SI" sz="9600" dirty="0"/>
              <a:t> / </a:t>
            </a:r>
            <a:r>
              <a:rPr lang="sl-SI" sz="9600" dirty="0" err="1"/>
              <a:t>falsch</a:t>
            </a:r>
            <a:endParaRPr lang="sl-SI" sz="9600" dirty="0"/>
          </a:p>
          <a:p>
            <a:pPr algn="l"/>
            <a:r>
              <a:rPr lang="sl-SI" sz="9600" dirty="0" err="1"/>
              <a:t>Im</a:t>
            </a:r>
            <a:r>
              <a:rPr lang="sl-SI" sz="9600" dirty="0"/>
              <a:t> </a:t>
            </a:r>
            <a:r>
              <a:rPr lang="sl-SI" sz="9600" dirty="0" err="1"/>
              <a:t>Restaurant</a:t>
            </a:r>
            <a:r>
              <a:rPr lang="sl-SI" sz="9600" dirty="0"/>
              <a:t> </a:t>
            </a:r>
            <a:r>
              <a:rPr lang="sl-SI" sz="9600" dirty="0" err="1"/>
              <a:t>gibt</a:t>
            </a:r>
            <a:r>
              <a:rPr lang="sl-SI" sz="9600" dirty="0"/>
              <a:t> es keine Pizza. </a:t>
            </a:r>
            <a:r>
              <a:rPr lang="sl-SI" sz="5600" dirty="0"/>
              <a:t>(V restavraciji nimajo pice.)</a:t>
            </a:r>
            <a:r>
              <a:rPr lang="sl-SI" sz="9600" dirty="0"/>
              <a:t>	</a:t>
            </a:r>
            <a:r>
              <a:rPr lang="sl-SI" sz="9600" dirty="0" err="1"/>
              <a:t>richtig</a:t>
            </a:r>
            <a:r>
              <a:rPr lang="sl-SI" sz="9600" dirty="0"/>
              <a:t> / </a:t>
            </a:r>
            <a:r>
              <a:rPr lang="sl-SI" sz="9600" dirty="0" err="1"/>
              <a:t>falsch</a:t>
            </a:r>
            <a:endParaRPr lang="sl-SI" sz="9600" dirty="0"/>
          </a:p>
          <a:p>
            <a:pPr algn="l"/>
            <a:r>
              <a:rPr lang="sl-SI" sz="9600" dirty="0" err="1"/>
              <a:t>Schnitzel</a:t>
            </a:r>
            <a:r>
              <a:rPr lang="sl-SI" sz="9600" dirty="0"/>
              <a:t> </a:t>
            </a:r>
            <a:r>
              <a:rPr lang="sl-SI" sz="9600" dirty="0" err="1"/>
              <a:t>ist</a:t>
            </a:r>
            <a:r>
              <a:rPr lang="sl-SI" sz="9600" dirty="0"/>
              <a:t> </a:t>
            </a:r>
            <a:r>
              <a:rPr lang="sl-SI" sz="9600" dirty="0" err="1"/>
              <a:t>ein</a:t>
            </a:r>
            <a:r>
              <a:rPr lang="sl-SI" sz="9600" dirty="0"/>
              <a:t> </a:t>
            </a:r>
            <a:r>
              <a:rPr lang="sl-SI" sz="9600" dirty="0" err="1"/>
              <a:t>Dessert</a:t>
            </a:r>
            <a:r>
              <a:rPr lang="sl-SI" sz="9600" dirty="0"/>
              <a:t>.				</a:t>
            </a:r>
            <a:r>
              <a:rPr lang="sl-SI" sz="9600" dirty="0" err="1"/>
              <a:t>richtig</a:t>
            </a:r>
            <a:r>
              <a:rPr lang="sl-SI" sz="9600" dirty="0"/>
              <a:t> / </a:t>
            </a:r>
            <a:r>
              <a:rPr lang="sl-SI" sz="9600" dirty="0" err="1"/>
              <a:t>falsch</a:t>
            </a:r>
            <a:endParaRPr lang="sl-SI" sz="9600" dirty="0"/>
          </a:p>
          <a:p>
            <a:pPr algn="l"/>
            <a:r>
              <a:rPr lang="sl-SI" sz="9600" dirty="0"/>
              <a:t>Limonade </a:t>
            </a:r>
            <a:r>
              <a:rPr lang="sl-SI" sz="9600" dirty="0" err="1"/>
              <a:t>ist</a:t>
            </a:r>
            <a:r>
              <a:rPr lang="sl-SI" sz="9600" dirty="0"/>
              <a:t> </a:t>
            </a:r>
            <a:r>
              <a:rPr lang="sl-SI" sz="9600" dirty="0" err="1"/>
              <a:t>ein</a:t>
            </a:r>
            <a:r>
              <a:rPr lang="sl-SI" sz="9600" dirty="0"/>
              <a:t> </a:t>
            </a:r>
            <a:r>
              <a:rPr lang="sl-SI" sz="9600" dirty="0" err="1"/>
              <a:t>Getränk</a:t>
            </a:r>
            <a:r>
              <a:rPr lang="sl-SI" sz="9600" dirty="0"/>
              <a:t>.				</a:t>
            </a:r>
            <a:r>
              <a:rPr lang="sl-SI" sz="9600" dirty="0" err="1"/>
              <a:t>richtig</a:t>
            </a:r>
            <a:r>
              <a:rPr lang="sl-SI" sz="9600" dirty="0"/>
              <a:t> / </a:t>
            </a:r>
            <a:r>
              <a:rPr lang="sl-SI" sz="9600" dirty="0" err="1"/>
              <a:t>falsch</a:t>
            </a:r>
            <a:endParaRPr lang="sl-SI" sz="9600" dirty="0"/>
          </a:p>
          <a:p>
            <a:pPr algn="l"/>
            <a:endParaRPr lang="sl-SI" sz="9600" dirty="0"/>
          </a:p>
          <a:p>
            <a:pPr algn="l"/>
            <a:endParaRPr lang="sl-SI" sz="9600" dirty="0"/>
          </a:p>
          <a:p>
            <a:pPr algn="l"/>
            <a:endParaRPr lang="sl-SI" dirty="0"/>
          </a:p>
          <a:p>
            <a:pPr algn="l"/>
            <a:endParaRPr lang="sl-SI" dirty="0"/>
          </a:p>
          <a:p>
            <a:pPr algn="l"/>
            <a:r>
              <a:rPr lang="sl-SI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22007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357</Words>
  <Application>Microsoft Office PowerPoint</Application>
  <PresentationFormat>Širokozaslonsko</PresentationFormat>
  <Paragraphs>32</Paragraphs>
  <Slides>3</Slides>
  <Notes>0</Notes>
  <HiddenSlides>0</HiddenSlides>
  <MMClips>1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Officeova tema</vt:lpstr>
      <vt:lpstr>Hallo, Kinder!   marjana.topors@guest.arnes.si Najprej ponovimo nekaj že znanega besedišča in se nato odpravimo v …</vt:lpstr>
      <vt:lpstr>Ein Dialog im Restaurant Večkrat poslušaj dialog v restavraciji, nato ga preberi tudi sam/-a in še prepiši v zvezek. der Gast – gost, der Ober - natakar</vt:lpstr>
      <vt:lpstr>Ustno reši nalogo, ki se navezuje na besedišče v restavraciji: richtig (pravilno), falsch (napačno).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Hallo, Kinder! Ponovimo nekaj znanega besedišča in se odpravimo v …</dc:title>
  <dc:creator>Uporabnik</dc:creator>
  <cp:lastModifiedBy>Uporabnik</cp:lastModifiedBy>
  <cp:revision>15</cp:revision>
  <dcterms:created xsi:type="dcterms:W3CDTF">2020-11-10T15:27:15Z</dcterms:created>
  <dcterms:modified xsi:type="dcterms:W3CDTF">2020-11-14T11:18:22Z</dcterms:modified>
</cp:coreProperties>
</file>