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hyperlink" Target="mailto:rbrate@guest.arnes.s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Način življenja v preteklosti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Delovni Učbenik STR. 99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7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7"/>
    </mc:Choice>
    <mc:Fallback>
      <p:transition spd="slow" advTm="2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i="1" dirty="0" smtClean="0"/>
              <a:t>Delovni učbenik</a:t>
            </a:r>
            <a:br>
              <a:rPr lang="sl-SI" i="1" dirty="0" smtClean="0"/>
            </a:br>
            <a:r>
              <a:rPr lang="sl-SI" i="1" dirty="0" smtClean="0"/>
              <a:t>str. 99</a:t>
            </a:r>
            <a:endParaRPr lang="sl-SI" i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b="1" i="1" u="sng" dirty="0" smtClean="0"/>
              <a:t>POVZEMI</a:t>
            </a:r>
          </a:p>
          <a:p>
            <a:pPr marL="0" indent="0">
              <a:buNone/>
            </a:pPr>
            <a:r>
              <a:rPr lang="sl-SI" i="1" dirty="0" smtClean="0"/>
              <a:t>V čem se pomembno razlikuje sodobna družina od družin preteklih zgodovinskih obdobij? Napišite krajše razmišljanje. </a:t>
            </a:r>
          </a:p>
          <a:p>
            <a:pPr marL="0" indent="0">
              <a:buNone/>
            </a:pPr>
            <a:r>
              <a:rPr lang="sl-SI" i="1" dirty="0" smtClean="0"/>
              <a:t>TIPI DRUŽIN (jedrna, razširjena, preurejena …)</a:t>
            </a:r>
          </a:p>
          <a:p>
            <a:pPr marL="0" indent="0">
              <a:buNone/>
            </a:pPr>
            <a:r>
              <a:rPr lang="sl-SI" i="1" dirty="0" smtClean="0"/>
              <a:t>VLOGA ŽENSKE/MOŠKEGA (patriarhalna, matriarhalna, enakopravna …)</a:t>
            </a:r>
          </a:p>
          <a:p>
            <a:pPr marL="0" indent="0">
              <a:buNone/>
            </a:pPr>
            <a:r>
              <a:rPr lang="sl-SI" i="1" dirty="0" smtClean="0"/>
              <a:t>VZGOJA OTROK (šola/delo/prosti čas …)</a:t>
            </a:r>
          </a:p>
          <a:p>
            <a:pPr marL="0" indent="0">
              <a:buNone/>
            </a:pPr>
            <a:r>
              <a:rPr lang="sl-SI" i="1" dirty="0" smtClean="0"/>
              <a:t>ODNOSI MED ČLANI (delitev obveznosti/vzgoja/gospodinjstvo/zaslužek)</a:t>
            </a:r>
            <a:endParaRPr lang="sl-SI" i="1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2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44"/>
    </mc:Choice>
    <mc:Fallback>
      <p:transition spd="slow" advTm="9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i="1" dirty="0" smtClean="0"/>
              <a:t>Delovni učbenik</a:t>
            </a:r>
            <a:br>
              <a:rPr lang="sl-SI" i="1" dirty="0" smtClean="0"/>
            </a:br>
            <a:r>
              <a:rPr lang="sl-SI" i="1" dirty="0" smtClean="0"/>
              <a:t>str. 100-101</a:t>
            </a:r>
            <a:endParaRPr lang="sl-SI" i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b="1" i="1" u="sng" dirty="0" smtClean="0"/>
              <a:t>1. HAMURABIJEV ZAKONIK</a:t>
            </a:r>
          </a:p>
          <a:p>
            <a:pPr marL="0" indent="0">
              <a:buNone/>
            </a:pPr>
            <a:r>
              <a:rPr lang="sl-SI" i="1" dirty="0" smtClean="0"/>
              <a:t>1a) Določi vrsto vira</a:t>
            </a:r>
          </a:p>
          <a:p>
            <a:pPr marL="0" indent="0">
              <a:buNone/>
            </a:pPr>
            <a:r>
              <a:rPr lang="sl-SI" i="1" dirty="0" smtClean="0"/>
              <a:t>1b) Kdo je avtor zgodovinskega vira? Kaj iz vira izveš o njem.</a:t>
            </a:r>
          </a:p>
          <a:p>
            <a:pPr marL="0" indent="0">
              <a:buNone/>
            </a:pPr>
            <a:r>
              <a:rPr lang="sl-SI" i="1" dirty="0" smtClean="0"/>
              <a:t>1c) Podčrtaj kaj in čas nastanka vira.</a:t>
            </a:r>
          </a:p>
          <a:p>
            <a:pPr marL="0" indent="0">
              <a:buNone/>
            </a:pPr>
            <a:r>
              <a:rPr lang="sl-SI" i="1" dirty="0" smtClean="0"/>
              <a:t>1č) </a:t>
            </a:r>
            <a:r>
              <a:rPr lang="sl-SI" i="1" dirty="0" smtClean="0"/>
              <a:t>Kako </a:t>
            </a:r>
            <a:r>
              <a:rPr lang="sl-SI" i="1" dirty="0" smtClean="0"/>
              <a:t>je zakonik zagotavljal red in mir v družbi?</a:t>
            </a:r>
          </a:p>
          <a:p>
            <a:pPr marL="0" indent="0">
              <a:buNone/>
            </a:pPr>
            <a:r>
              <a:rPr lang="sl-SI" i="1" dirty="0" smtClean="0"/>
              <a:t>1d) Pogovorite se, kako bi se obneslo upoštevanje takšnih zakonov v družbi</a:t>
            </a:r>
            <a:endParaRPr lang="sl-SI" i="1" dirty="0"/>
          </a:p>
        </p:txBody>
      </p:sp>
      <p:pic>
        <p:nvPicPr>
          <p:cNvPr id="4" name="Slika 3" descr="Shamash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70" y="1128451"/>
            <a:ext cx="3848100" cy="52578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1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74"/>
    </mc:Choice>
    <mc:Fallback>
      <p:transition spd="slow" advTm="17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i="1" dirty="0" smtClean="0"/>
              <a:t>Delovni učbenik</a:t>
            </a:r>
            <a:br>
              <a:rPr lang="sl-SI" i="1" dirty="0" smtClean="0"/>
            </a:br>
            <a:r>
              <a:rPr lang="sl-SI" i="1" dirty="0" smtClean="0"/>
              <a:t>str. 100-101</a:t>
            </a:r>
            <a:endParaRPr lang="sl-SI" i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b="1" i="1" u="sng" dirty="0"/>
              <a:t>2</a:t>
            </a:r>
            <a:r>
              <a:rPr lang="sl-SI" b="1" i="1" u="sng" dirty="0" smtClean="0"/>
              <a:t>. ŠOLSKA PRAVILA V 19. STOLETJU (označite P - podobnosti in R - razlike)</a:t>
            </a:r>
          </a:p>
          <a:p>
            <a:pPr marL="0" indent="0">
              <a:buNone/>
            </a:pPr>
            <a:r>
              <a:rPr lang="sl-SI" i="1" dirty="0" smtClean="0"/>
              <a:t>1) Pri pouku morate biti tihi in mirni.</a:t>
            </a:r>
          </a:p>
          <a:p>
            <a:pPr marL="0" indent="0">
              <a:buNone/>
            </a:pPr>
            <a:r>
              <a:rPr lang="sl-SI" i="1" dirty="0" smtClean="0"/>
              <a:t>2) Vsak učenec naj za seboj duri zapre.</a:t>
            </a:r>
          </a:p>
          <a:p>
            <a:pPr marL="0" indent="0">
              <a:buNone/>
            </a:pPr>
            <a:r>
              <a:rPr lang="sl-SI" i="1" dirty="0" smtClean="0"/>
              <a:t>3) Iz šolske sobe morate iti tiho do ceste.</a:t>
            </a:r>
          </a:p>
          <a:p>
            <a:pPr marL="0" indent="0">
              <a:buNone/>
            </a:pPr>
            <a:r>
              <a:rPr lang="sl-SI" i="1" dirty="0" smtClean="0"/>
              <a:t>4) Noben učenec ne sme iti k studencu pit.</a:t>
            </a:r>
          </a:p>
          <a:p>
            <a:pPr marL="0" indent="0">
              <a:buNone/>
            </a:pPr>
            <a:r>
              <a:rPr lang="sl-SI" i="1" dirty="0" smtClean="0"/>
              <a:t>5) </a:t>
            </a:r>
            <a:r>
              <a:rPr lang="sl-SI" i="1" dirty="0" smtClean="0"/>
              <a:t>Učenec, ki </a:t>
            </a:r>
            <a:r>
              <a:rPr lang="sl-SI" i="1" dirty="0" smtClean="0"/>
              <a:t>pride v šolo, ne sme več iz nje.</a:t>
            </a:r>
          </a:p>
          <a:p>
            <a:pPr marL="0" indent="0">
              <a:buNone/>
            </a:pPr>
            <a:r>
              <a:rPr lang="sl-SI" i="1" dirty="0" smtClean="0"/>
              <a:t>6) Dečkom je prepovedano nositi predpasnike v šolo, ker z njimi dostikrat zakrivate raztrgano in zanemarjeno obleko.</a:t>
            </a:r>
          </a:p>
        </p:txBody>
      </p:sp>
      <p:pic>
        <p:nvPicPr>
          <p:cNvPr id="4" name="Slika 3" descr="Old school or new school? Teach future skills and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12" y="2741894"/>
            <a:ext cx="4133088" cy="2036064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8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75"/>
    </mc:Choice>
    <mc:Fallback>
      <p:transition spd="slow" advTm="75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i="1" dirty="0" smtClean="0"/>
              <a:t>Delovni učbenik</a:t>
            </a:r>
            <a:br>
              <a:rPr lang="sl-SI" i="1" dirty="0" smtClean="0"/>
            </a:br>
            <a:r>
              <a:rPr lang="sl-SI" i="1" dirty="0" smtClean="0"/>
              <a:t>str. 102</a:t>
            </a:r>
            <a:endParaRPr lang="sl-SI" i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b="1" i="1" u="sng" dirty="0" smtClean="0"/>
              <a:t>POVZEMI</a:t>
            </a:r>
          </a:p>
          <a:p>
            <a:pPr marL="0" indent="0">
              <a:buNone/>
            </a:pPr>
            <a:r>
              <a:rPr lang="sl-SI" i="1" dirty="0"/>
              <a:t>a</a:t>
            </a:r>
            <a:r>
              <a:rPr lang="sl-SI" i="1" dirty="0" smtClean="0"/>
              <a:t>) Podčrtaj tiste dele zapisa, ki se ujemajo z zgodovinskimi dejstvi, ki smo jih spoznali.</a:t>
            </a:r>
          </a:p>
          <a:p>
            <a:pPr marL="0" indent="0">
              <a:buNone/>
            </a:pPr>
            <a:endParaRPr lang="sl-SI" i="1" dirty="0" smtClean="0"/>
          </a:p>
          <a:p>
            <a:pPr marL="0" indent="0">
              <a:buNone/>
            </a:pPr>
            <a:r>
              <a:rPr lang="sl-SI" i="1" dirty="0" smtClean="0"/>
              <a:t>b) Dodaj še nekaj povedi o družini skozi čas, ki smo jih spoznali na novo z uporabo ključnih besed: DRUŽINA, VOLILNA PRAVICA, ENAKOPRAVNOST, SUFRAŽETKA.</a:t>
            </a:r>
          </a:p>
          <a:p>
            <a:pPr marL="0" indent="0">
              <a:buNone/>
            </a:pPr>
            <a:endParaRPr lang="sl-SI" i="1" dirty="0" smtClean="0"/>
          </a:p>
          <a:p>
            <a:pPr marL="0" indent="0">
              <a:buNone/>
            </a:pPr>
            <a:r>
              <a:rPr lang="sl-SI" i="1" dirty="0" smtClean="0"/>
              <a:t>c) Napiši, kaj se ti je zdelo najzanimivejše pri obravnavi tega poglavja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7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39"/>
    </mc:Choice>
    <mc:Fallback>
      <p:transition spd="slow" advTm="68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i="1" dirty="0" smtClean="0"/>
              <a:t>Delovni učbenik</a:t>
            </a:r>
            <a:br>
              <a:rPr lang="sl-SI" i="1" dirty="0" smtClean="0"/>
            </a:br>
            <a:r>
              <a:rPr lang="sl-SI" i="1" dirty="0" smtClean="0"/>
              <a:t>str. 103-104</a:t>
            </a:r>
            <a:endParaRPr lang="sl-SI" i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l-SI" b="1" i="1" u="sng" dirty="0" smtClean="0"/>
              <a:t>PREVERI SVOJE ZNANJE</a:t>
            </a:r>
          </a:p>
          <a:p>
            <a:pPr marL="0" indent="0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dirty="0" smtClean="0"/>
              <a:t>Zapisane rešitve lahko pošljete na </a:t>
            </a:r>
            <a:r>
              <a:rPr lang="sl-SI" dirty="0" err="1" smtClean="0"/>
              <a:t>Lo.Polis</a:t>
            </a:r>
            <a:r>
              <a:rPr lang="sl-SI" dirty="0" smtClean="0"/>
              <a:t> ali </a:t>
            </a:r>
            <a:r>
              <a:rPr lang="sl-SI" dirty="0" smtClean="0">
                <a:hlinkClick r:id="rId4"/>
              </a:rPr>
              <a:t>rbrate@guest.arnes.si</a:t>
            </a:r>
            <a:endParaRPr lang="sl-SI" dirty="0" smtClean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0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79"/>
    </mc:Choice>
    <mc:Fallback>
      <p:transition spd="slow" advTm="1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125</TotalTime>
  <Words>298</Words>
  <Application>Microsoft Office PowerPoint</Application>
  <PresentationFormat>Širokozaslonsko</PresentationFormat>
  <Paragraphs>35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Gill Sans MT</vt:lpstr>
      <vt:lpstr>Impact</vt:lpstr>
      <vt:lpstr>Badge</vt:lpstr>
      <vt:lpstr>Način življenja v preteklosti</vt:lpstr>
      <vt:lpstr>Delovni učbenik str. 99</vt:lpstr>
      <vt:lpstr>Delovni učbenik str. 100-101</vt:lpstr>
      <vt:lpstr>Delovni učbenik str. 100-101</vt:lpstr>
      <vt:lpstr>Delovni učbenik str. 102</vt:lpstr>
      <vt:lpstr>Delovni učbenik str. 103-104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Način življenja v preteklosti</dc:title>
  <dc:creator>rbrate@guest.arnes.si</dc:creator>
  <cp:lastModifiedBy>rbrate@guest.arnes.si</cp:lastModifiedBy>
  <cp:revision>16</cp:revision>
  <dcterms:created xsi:type="dcterms:W3CDTF">2020-04-16T16:59:38Z</dcterms:created>
  <dcterms:modified xsi:type="dcterms:W3CDTF">2020-05-16T15:25:17Z</dcterms:modified>
</cp:coreProperties>
</file>