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5" r:id="rId6"/>
    <p:sldId id="260" r:id="rId7"/>
    <p:sldId id="266" r:id="rId8"/>
    <p:sldId id="267" r:id="rId9"/>
    <p:sldId id="261" r:id="rId10"/>
    <p:sldId id="268" r:id="rId11"/>
    <p:sldId id="262" r:id="rId12"/>
    <p:sldId id="269" r:id="rId13"/>
    <p:sldId id="270" r:id="rId14"/>
    <p:sldId id="271" r:id="rId15"/>
    <p:sldId id="263" r:id="rId16"/>
    <p:sldId id="272" r:id="rId17"/>
    <p:sldId id="273" r:id="rId18"/>
    <p:sldId id="26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smtClean="0"/>
              <a:t>Uredite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2A54C80-263E-416B-A8E0-580EDEADCBDC}" type="datetimeFigureOut">
              <a:rPr lang="en-US" dirty="0"/>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Kako smo prvič prehodili PST</a:t>
            </a:r>
            <a:endParaRPr lang="sl-SI" dirty="0"/>
          </a:p>
        </p:txBody>
      </p:sp>
      <p:sp>
        <p:nvSpPr>
          <p:cNvPr id="3" name="Podnaslov 2"/>
          <p:cNvSpPr>
            <a:spLocks noGrp="1"/>
          </p:cNvSpPr>
          <p:nvPr>
            <p:ph type="subTitle" idx="1"/>
          </p:nvPr>
        </p:nvSpPr>
        <p:spPr/>
        <p:txBody>
          <a:bodyPr/>
          <a:lstStyle/>
          <a:p>
            <a:r>
              <a:rPr lang="sl-SI" dirty="0" smtClean="0"/>
              <a:t>Adam (2.b), Vita (4.b) in Taras (8.c) Slapšak</a:t>
            </a:r>
            <a:endParaRPr lang="sl-SI" dirty="0"/>
          </a:p>
        </p:txBody>
      </p:sp>
    </p:spTree>
    <p:extLst>
      <p:ext uri="{BB962C8B-B14F-4D97-AF65-F5344CB8AC3E}">
        <p14:creationId xmlns:p14="http://schemas.microsoft.com/office/powerpoint/2010/main" val="2010987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2360" y="525124"/>
            <a:ext cx="3940605" cy="5254141"/>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283" y="525124"/>
            <a:ext cx="3940606" cy="5254141"/>
          </a:xfrm>
          <a:prstGeom prst="rect">
            <a:avLst/>
          </a:prstGeom>
        </p:spPr>
      </p:pic>
      <p:sp>
        <p:nvSpPr>
          <p:cNvPr id="6" name="PoljeZBesedilom 5"/>
          <p:cNvSpPr txBox="1"/>
          <p:nvPr/>
        </p:nvSpPr>
        <p:spPr>
          <a:xfrm>
            <a:off x="872360" y="5980386"/>
            <a:ext cx="3605048" cy="369332"/>
          </a:xfrm>
          <a:prstGeom prst="rect">
            <a:avLst/>
          </a:prstGeom>
          <a:noFill/>
        </p:spPr>
        <p:txBody>
          <a:bodyPr wrap="square" rtlCol="0">
            <a:spAutoFit/>
          </a:bodyPr>
          <a:lstStyle/>
          <a:p>
            <a:r>
              <a:rPr lang="sl-SI" dirty="0" smtClean="0"/>
              <a:t>Eno od mnogih obeležij na poti</a:t>
            </a:r>
            <a:endParaRPr lang="sl-SI" dirty="0"/>
          </a:p>
        </p:txBody>
      </p:sp>
      <p:sp>
        <p:nvSpPr>
          <p:cNvPr id="7" name="PoljeZBesedilom 6"/>
          <p:cNvSpPr txBox="1"/>
          <p:nvPr/>
        </p:nvSpPr>
        <p:spPr>
          <a:xfrm>
            <a:off x="5502283" y="5980386"/>
            <a:ext cx="3605048" cy="369332"/>
          </a:xfrm>
          <a:prstGeom prst="rect">
            <a:avLst/>
          </a:prstGeom>
          <a:noFill/>
        </p:spPr>
        <p:txBody>
          <a:bodyPr wrap="square" rtlCol="0">
            <a:spAutoFit/>
          </a:bodyPr>
          <a:lstStyle/>
          <a:p>
            <a:r>
              <a:rPr lang="sl-SI" dirty="0" smtClean="0"/>
              <a:t>KT - Golovec</a:t>
            </a:r>
            <a:endParaRPr lang="sl-SI" dirty="0"/>
          </a:p>
        </p:txBody>
      </p:sp>
    </p:spTree>
    <p:extLst>
      <p:ext uri="{BB962C8B-B14F-4D97-AF65-F5344CB8AC3E}">
        <p14:creationId xmlns:p14="http://schemas.microsoft.com/office/powerpoint/2010/main" val="4115877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DRUGA POLOVICA POTI</a:t>
            </a:r>
            <a:endParaRPr lang="sl-SI" dirty="0"/>
          </a:p>
        </p:txBody>
      </p:sp>
      <p:sp>
        <p:nvSpPr>
          <p:cNvPr id="3" name="Označba mesta vsebine 2"/>
          <p:cNvSpPr>
            <a:spLocks noGrp="1"/>
          </p:cNvSpPr>
          <p:nvPr>
            <p:ph idx="1"/>
          </p:nvPr>
        </p:nvSpPr>
        <p:spPr/>
        <p:txBody>
          <a:bodyPr/>
          <a:lstStyle/>
          <a:p>
            <a:r>
              <a:rPr lang="sl-SI" dirty="0" smtClean="0"/>
              <a:t>KT-7 na križišču Jurčkove in Peruzzijeve smo našli brez težav, saj se tam mimo pogosto vozimo z avtom in sledil je še en zelo lep del poti do KT-8. </a:t>
            </a:r>
            <a:endParaRPr lang="sl-SI" dirty="0"/>
          </a:p>
          <a:p>
            <a:r>
              <a:rPr lang="sl-SI" b="1" dirty="0" smtClean="0">
                <a:solidFill>
                  <a:srgbClr val="92D050"/>
                </a:solidFill>
              </a:rPr>
              <a:t>Malo se nam je že vleklo, malo so nas bolele noge, sonce je bilo vedno bolj toplo, ampak smo vedeli, da je za nami že konkreten kos poti</a:t>
            </a:r>
            <a:r>
              <a:rPr lang="sl-SI" dirty="0" smtClean="0"/>
              <a:t>. </a:t>
            </a:r>
          </a:p>
          <a:p>
            <a:r>
              <a:rPr lang="sl-SI" dirty="0" smtClean="0"/>
              <a:t>Naslednji del poti, od KT-8 do Dolgega mosta in uradnega začetka (KT-1) preko Rakove Jelše in skozi Murgle se je vlekel še malo bolj. Ves čas smo poslušali hrup </a:t>
            </a:r>
            <a:r>
              <a:rPr lang="sl-SI" dirty="0" err="1" smtClean="0"/>
              <a:t>mimovozečih</a:t>
            </a:r>
            <a:r>
              <a:rPr lang="sl-SI" dirty="0" smtClean="0"/>
              <a:t> vozil z avtoceste in Tržaške, le nikakor nismo prišli do tja. </a:t>
            </a:r>
          </a:p>
          <a:p>
            <a:r>
              <a:rPr lang="sl-SI" dirty="0" smtClean="0"/>
              <a:t>In potem vendarle Dolgi most, pa čez Tržaško do KT-1.</a:t>
            </a:r>
          </a:p>
          <a:p>
            <a:r>
              <a:rPr lang="sl-SI" dirty="0" smtClean="0"/>
              <a:t>In juhu – pred nami je le še zadnji del poti, do Koseškega bajerja, kjer smo zjutraj začeli. </a:t>
            </a:r>
            <a:endParaRPr lang="sl-SI" dirty="0"/>
          </a:p>
        </p:txBody>
      </p:sp>
    </p:spTree>
    <p:extLst>
      <p:ext uri="{BB962C8B-B14F-4D97-AF65-F5344CB8AC3E}">
        <p14:creationId xmlns:p14="http://schemas.microsoft.com/office/powerpoint/2010/main" val="3870776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463" y="630620"/>
            <a:ext cx="3947656" cy="5263541"/>
          </a:xfr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277" y="630620"/>
            <a:ext cx="3947656" cy="5263541"/>
          </a:xfrm>
          <a:prstGeom prst="rect">
            <a:avLst/>
          </a:prstGeom>
        </p:spPr>
      </p:pic>
      <p:sp>
        <p:nvSpPr>
          <p:cNvPr id="7" name="PoljeZBesedilom 6"/>
          <p:cNvSpPr txBox="1"/>
          <p:nvPr/>
        </p:nvSpPr>
        <p:spPr>
          <a:xfrm>
            <a:off x="977463" y="6074980"/>
            <a:ext cx="3289738" cy="369332"/>
          </a:xfrm>
          <a:prstGeom prst="rect">
            <a:avLst/>
          </a:prstGeom>
          <a:noFill/>
        </p:spPr>
        <p:txBody>
          <a:bodyPr wrap="square" rtlCol="0">
            <a:spAutoFit/>
          </a:bodyPr>
          <a:lstStyle/>
          <a:p>
            <a:r>
              <a:rPr lang="sl-SI" dirty="0" smtClean="0"/>
              <a:t>KT-7: Malo že pešajo moči</a:t>
            </a:r>
            <a:endParaRPr lang="sl-SI" dirty="0"/>
          </a:p>
        </p:txBody>
      </p:sp>
      <p:sp>
        <p:nvSpPr>
          <p:cNvPr id="8" name="PoljeZBesedilom 7"/>
          <p:cNvSpPr txBox="1"/>
          <p:nvPr/>
        </p:nvSpPr>
        <p:spPr>
          <a:xfrm>
            <a:off x="5584277" y="6074980"/>
            <a:ext cx="3289738" cy="369332"/>
          </a:xfrm>
          <a:prstGeom prst="rect">
            <a:avLst/>
          </a:prstGeom>
          <a:noFill/>
        </p:spPr>
        <p:txBody>
          <a:bodyPr wrap="square" rtlCol="0">
            <a:spAutoFit/>
          </a:bodyPr>
          <a:lstStyle/>
          <a:p>
            <a:r>
              <a:rPr lang="sl-SI" dirty="0" smtClean="0"/>
              <a:t>KT-8: Še čisto malo …</a:t>
            </a:r>
            <a:endParaRPr lang="sl-SI" dirty="0"/>
          </a:p>
        </p:txBody>
      </p:sp>
    </p:spTree>
    <p:extLst>
      <p:ext uri="{BB962C8B-B14F-4D97-AF65-F5344CB8AC3E}">
        <p14:creationId xmlns:p14="http://schemas.microsoft.com/office/powerpoint/2010/main" val="917087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1529" y="763916"/>
            <a:ext cx="3874376" cy="5165834"/>
          </a:xfr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464" y="763916"/>
            <a:ext cx="3874376" cy="5165834"/>
          </a:xfrm>
          <a:prstGeom prst="rect">
            <a:avLst/>
          </a:prstGeom>
        </p:spPr>
      </p:pic>
      <p:sp>
        <p:nvSpPr>
          <p:cNvPr id="7" name="PoljeZBesedilom 6"/>
          <p:cNvSpPr txBox="1"/>
          <p:nvPr/>
        </p:nvSpPr>
        <p:spPr>
          <a:xfrm>
            <a:off x="1201464" y="6117021"/>
            <a:ext cx="3633295" cy="369332"/>
          </a:xfrm>
          <a:prstGeom prst="rect">
            <a:avLst/>
          </a:prstGeom>
          <a:noFill/>
        </p:spPr>
        <p:txBody>
          <a:bodyPr wrap="square" rtlCol="0">
            <a:spAutoFit/>
          </a:bodyPr>
          <a:lstStyle/>
          <a:p>
            <a:r>
              <a:rPr lang="sl-SI" dirty="0" smtClean="0"/>
              <a:t>Konec ali …</a:t>
            </a:r>
            <a:endParaRPr lang="sl-SI" dirty="0"/>
          </a:p>
        </p:txBody>
      </p:sp>
      <p:sp>
        <p:nvSpPr>
          <p:cNvPr id="8" name="PoljeZBesedilom 7"/>
          <p:cNvSpPr txBox="1"/>
          <p:nvPr/>
        </p:nvSpPr>
        <p:spPr>
          <a:xfrm>
            <a:off x="5601529" y="6117021"/>
            <a:ext cx="3289738" cy="369332"/>
          </a:xfrm>
          <a:prstGeom prst="rect">
            <a:avLst/>
          </a:prstGeom>
          <a:noFill/>
        </p:spPr>
        <p:txBody>
          <a:bodyPr wrap="square" rtlCol="0">
            <a:spAutoFit/>
          </a:bodyPr>
          <a:lstStyle/>
          <a:p>
            <a:r>
              <a:rPr lang="sl-SI" dirty="0" smtClean="0"/>
              <a:t>… začetek?</a:t>
            </a:r>
            <a:endParaRPr lang="sl-SI" dirty="0"/>
          </a:p>
        </p:txBody>
      </p:sp>
    </p:spTree>
    <p:extLst>
      <p:ext uri="{BB962C8B-B14F-4D97-AF65-F5344CB8AC3E}">
        <p14:creationId xmlns:p14="http://schemas.microsoft.com/office/powerpoint/2010/main" val="3335941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159" y="581180"/>
            <a:ext cx="3689130" cy="4918841"/>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756" y="581180"/>
            <a:ext cx="3697578" cy="4918841"/>
          </a:xfrm>
          <a:prstGeom prst="rect">
            <a:avLst/>
          </a:prstGeom>
        </p:spPr>
      </p:pic>
      <p:sp>
        <p:nvSpPr>
          <p:cNvPr id="6" name="PoljeZBesedilom 5"/>
          <p:cNvSpPr txBox="1"/>
          <p:nvPr/>
        </p:nvSpPr>
        <p:spPr>
          <a:xfrm>
            <a:off x="1177159" y="5696607"/>
            <a:ext cx="3005958" cy="369332"/>
          </a:xfrm>
          <a:prstGeom prst="rect">
            <a:avLst/>
          </a:prstGeom>
          <a:noFill/>
        </p:spPr>
        <p:txBody>
          <a:bodyPr wrap="square" rtlCol="0">
            <a:spAutoFit/>
          </a:bodyPr>
          <a:lstStyle/>
          <a:p>
            <a:r>
              <a:rPr lang="sl-SI" dirty="0" smtClean="0"/>
              <a:t>KT-1: pri Dolgem mostu</a:t>
            </a:r>
            <a:endParaRPr lang="sl-SI" dirty="0"/>
          </a:p>
        </p:txBody>
      </p:sp>
      <p:sp>
        <p:nvSpPr>
          <p:cNvPr id="7" name="PoljeZBesedilom 6"/>
          <p:cNvSpPr txBox="1"/>
          <p:nvPr/>
        </p:nvSpPr>
        <p:spPr>
          <a:xfrm>
            <a:off x="5441756" y="5696607"/>
            <a:ext cx="3005958" cy="369332"/>
          </a:xfrm>
          <a:prstGeom prst="rect">
            <a:avLst/>
          </a:prstGeom>
          <a:noFill/>
        </p:spPr>
        <p:txBody>
          <a:bodyPr wrap="square" rtlCol="0">
            <a:spAutoFit/>
          </a:bodyPr>
          <a:lstStyle/>
          <a:p>
            <a:r>
              <a:rPr lang="sl-SI" dirty="0" smtClean="0"/>
              <a:t>A je kdo utrujen?</a:t>
            </a:r>
            <a:endParaRPr lang="sl-SI" dirty="0"/>
          </a:p>
        </p:txBody>
      </p:sp>
    </p:spTree>
    <p:extLst>
      <p:ext uri="{BB962C8B-B14F-4D97-AF65-F5344CB8AC3E}">
        <p14:creationId xmlns:p14="http://schemas.microsoft.com/office/powerpoint/2010/main" val="2788400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ZAKLJUČEK</a:t>
            </a:r>
            <a:endParaRPr lang="sl-SI" dirty="0"/>
          </a:p>
        </p:txBody>
      </p:sp>
      <p:sp>
        <p:nvSpPr>
          <p:cNvPr id="3" name="Označba mesta vsebine 2"/>
          <p:cNvSpPr>
            <a:spLocks noGrp="1"/>
          </p:cNvSpPr>
          <p:nvPr>
            <p:ph idx="1"/>
          </p:nvPr>
        </p:nvSpPr>
        <p:spPr/>
        <p:txBody>
          <a:bodyPr/>
          <a:lstStyle/>
          <a:p>
            <a:r>
              <a:rPr lang="sl-SI" dirty="0" smtClean="0"/>
              <a:t>Dobro polovico poti od KT-1 do KT-2 ravno tako odlično poznamo, saj se po tistem delu od Biotehniške fakultete proti Koseškemu bajerju skoraj vsak dan sprehajamo. </a:t>
            </a:r>
          </a:p>
          <a:p>
            <a:r>
              <a:rPr lang="sl-SI" dirty="0" smtClean="0"/>
              <a:t>In čeprav so nas na tistih zadnjih nekaj kilometrih </a:t>
            </a:r>
            <a:r>
              <a:rPr lang="sl-SI" b="1" dirty="0" smtClean="0">
                <a:solidFill>
                  <a:srgbClr val="92D050"/>
                </a:solidFill>
              </a:rPr>
              <a:t>noge že kar pošteno bolele, nekateri smo imeli težave z žulji, pa krči in sami s sabo; smo na trenutke kar „leteli“ proti Koseškemu bajerju</a:t>
            </a:r>
            <a:r>
              <a:rPr lang="sl-SI" dirty="0" smtClean="0"/>
              <a:t>. </a:t>
            </a:r>
          </a:p>
          <a:p>
            <a:r>
              <a:rPr lang="sl-SI" dirty="0" smtClean="0"/>
              <a:t>In ob 16:10 vendarle prispemo do KT-2 na Koseškem bajerju. Konec. </a:t>
            </a:r>
            <a:r>
              <a:rPr lang="sl-SI" dirty="0" err="1" smtClean="0"/>
              <a:t>Finish</a:t>
            </a:r>
            <a:r>
              <a:rPr lang="sl-SI" dirty="0" smtClean="0"/>
              <a:t>. </a:t>
            </a:r>
            <a:r>
              <a:rPr lang="sl-SI" dirty="0" err="1" smtClean="0"/>
              <a:t>The</a:t>
            </a:r>
            <a:r>
              <a:rPr lang="sl-SI" dirty="0"/>
              <a:t> </a:t>
            </a:r>
            <a:r>
              <a:rPr lang="sl-SI" dirty="0" err="1" smtClean="0"/>
              <a:t>end</a:t>
            </a:r>
            <a:r>
              <a:rPr lang="sl-SI" dirty="0" smtClean="0"/>
              <a:t>. Fin. </a:t>
            </a:r>
            <a:r>
              <a:rPr lang="sl-SI" dirty="0" err="1" smtClean="0"/>
              <a:t>Ende</a:t>
            </a:r>
            <a:r>
              <a:rPr lang="sl-SI" dirty="0" smtClean="0"/>
              <a:t>. </a:t>
            </a:r>
            <a:r>
              <a:rPr lang="sl-SI" dirty="0" err="1" smtClean="0"/>
              <a:t>Finito</a:t>
            </a:r>
            <a:r>
              <a:rPr lang="sl-SI" dirty="0" smtClean="0"/>
              <a:t>. </a:t>
            </a:r>
          </a:p>
          <a:p>
            <a:pPr marL="0" indent="0">
              <a:buNone/>
            </a:pPr>
            <a:endParaRPr lang="sl-SI" dirty="0"/>
          </a:p>
        </p:txBody>
      </p:sp>
    </p:spTree>
    <p:extLst>
      <p:ext uri="{BB962C8B-B14F-4D97-AF65-F5344CB8AC3E}">
        <p14:creationId xmlns:p14="http://schemas.microsoft.com/office/powerpoint/2010/main" val="3873483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5956" y="509433"/>
            <a:ext cx="3859903" cy="5146538"/>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125" y="509433"/>
            <a:ext cx="4203687" cy="5146538"/>
          </a:xfrm>
          <a:prstGeom prst="rect">
            <a:avLst/>
          </a:prstGeom>
        </p:spPr>
      </p:pic>
      <p:sp>
        <p:nvSpPr>
          <p:cNvPr id="6" name="PoljeZBesedilom 5"/>
          <p:cNvSpPr txBox="1"/>
          <p:nvPr/>
        </p:nvSpPr>
        <p:spPr>
          <a:xfrm>
            <a:off x="955956" y="5864773"/>
            <a:ext cx="3384331" cy="369332"/>
          </a:xfrm>
          <a:prstGeom prst="rect">
            <a:avLst/>
          </a:prstGeom>
          <a:noFill/>
        </p:spPr>
        <p:txBody>
          <a:bodyPr wrap="square" rtlCol="0">
            <a:spAutoFit/>
          </a:bodyPr>
          <a:lstStyle/>
          <a:p>
            <a:r>
              <a:rPr lang="sl-SI" dirty="0" smtClean="0"/>
              <a:t>KT-2: še drugič, in zadnjič.</a:t>
            </a:r>
            <a:endParaRPr lang="sl-SI" dirty="0"/>
          </a:p>
        </p:txBody>
      </p:sp>
      <p:sp>
        <p:nvSpPr>
          <p:cNvPr id="7" name="PoljeZBesedilom 6"/>
          <p:cNvSpPr txBox="1"/>
          <p:nvPr/>
        </p:nvSpPr>
        <p:spPr>
          <a:xfrm>
            <a:off x="5216125" y="5864773"/>
            <a:ext cx="3384331" cy="369332"/>
          </a:xfrm>
          <a:prstGeom prst="rect">
            <a:avLst/>
          </a:prstGeom>
          <a:noFill/>
        </p:spPr>
        <p:txBody>
          <a:bodyPr wrap="square" rtlCol="0">
            <a:spAutoFit/>
          </a:bodyPr>
          <a:lstStyle/>
          <a:p>
            <a:r>
              <a:rPr lang="sl-SI" dirty="0" smtClean="0"/>
              <a:t>Takole izgleda sklenjen krog.</a:t>
            </a:r>
            <a:endParaRPr lang="sl-SI" dirty="0"/>
          </a:p>
        </p:txBody>
      </p:sp>
    </p:spTree>
    <p:extLst>
      <p:ext uri="{BB962C8B-B14F-4D97-AF65-F5344CB8AC3E}">
        <p14:creationId xmlns:p14="http://schemas.microsoft.com/office/powerpoint/2010/main" val="2424139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8898" y="846795"/>
            <a:ext cx="3705414" cy="3881437"/>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81159" y="1439404"/>
            <a:ext cx="4740872" cy="3555654"/>
          </a:xfrm>
          <a:prstGeom prst="rect">
            <a:avLst/>
          </a:prstGeom>
        </p:spPr>
      </p:pic>
      <p:sp>
        <p:nvSpPr>
          <p:cNvPr id="6" name="PoljeZBesedilom 5"/>
          <p:cNvSpPr txBox="1"/>
          <p:nvPr/>
        </p:nvSpPr>
        <p:spPr>
          <a:xfrm>
            <a:off x="1178898" y="4929352"/>
            <a:ext cx="2869324" cy="369332"/>
          </a:xfrm>
          <a:prstGeom prst="rect">
            <a:avLst/>
          </a:prstGeom>
          <a:noFill/>
        </p:spPr>
        <p:txBody>
          <a:bodyPr wrap="square" rtlCol="0">
            <a:spAutoFit/>
          </a:bodyPr>
          <a:lstStyle/>
          <a:p>
            <a:r>
              <a:rPr lang="sl-SI" dirty="0" smtClean="0"/>
              <a:t>Malo statistike …</a:t>
            </a:r>
            <a:endParaRPr lang="sl-SI" dirty="0"/>
          </a:p>
        </p:txBody>
      </p:sp>
      <p:sp>
        <p:nvSpPr>
          <p:cNvPr id="7" name="PoljeZBesedilom 6"/>
          <p:cNvSpPr txBox="1"/>
          <p:nvPr/>
        </p:nvSpPr>
        <p:spPr>
          <a:xfrm>
            <a:off x="5573768" y="5733393"/>
            <a:ext cx="2869324" cy="369332"/>
          </a:xfrm>
          <a:prstGeom prst="rect">
            <a:avLst/>
          </a:prstGeom>
          <a:noFill/>
        </p:spPr>
        <p:txBody>
          <a:bodyPr wrap="square" rtlCol="0">
            <a:spAutoFit/>
          </a:bodyPr>
          <a:lstStyle/>
          <a:p>
            <a:r>
              <a:rPr lang="sl-SI" dirty="0" smtClean="0"/>
              <a:t>Zbrani žigi.</a:t>
            </a:r>
            <a:endParaRPr lang="sl-SI" dirty="0"/>
          </a:p>
        </p:txBody>
      </p:sp>
    </p:spTree>
    <p:extLst>
      <p:ext uri="{BB962C8B-B14F-4D97-AF65-F5344CB8AC3E}">
        <p14:creationId xmlns:p14="http://schemas.microsoft.com/office/powerpoint/2010/main" val="2022258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IN SLAVNE ZADNJE BESEDE …</a:t>
            </a:r>
            <a:endParaRPr lang="sl-SI" dirty="0"/>
          </a:p>
        </p:txBody>
      </p:sp>
      <p:sp>
        <p:nvSpPr>
          <p:cNvPr id="3" name="Označba mesta vsebine 2"/>
          <p:cNvSpPr>
            <a:spLocks noGrp="1"/>
          </p:cNvSpPr>
          <p:nvPr>
            <p:ph idx="1"/>
          </p:nvPr>
        </p:nvSpPr>
        <p:spPr/>
        <p:txBody>
          <a:bodyPr/>
          <a:lstStyle/>
          <a:p>
            <a:r>
              <a:rPr lang="sl-SI" b="1" dirty="0" smtClean="0"/>
              <a:t>„Drugo leto gremo pa spet!“</a:t>
            </a:r>
          </a:p>
          <a:p>
            <a:r>
              <a:rPr lang="sl-SI" b="1" dirty="0" smtClean="0">
                <a:solidFill>
                  <a:srgbClr val="92D050"/>
                </a:solidFill>
              </a:rPr>
              <a:t>„Nikoli več ne grem z vami!“</a:t>
            </a:r>
          </a:p>
          <a:p>
            <a:r>
              <a:rPr lang="sl-SI" b="1" dirty="0" smtClean="0"/>
              <a:t>„Drugo leto bom šel pa z vama Po medvedovih stopinjah*!“</a:t>
            </a:r>
          </a:p>
          <a:p>
            <a:r>
              <a:rPr lang="sl-SI" b="1" dirty="0" smtClean="0">
                <a:solidFill>
                  <a:srgbClr val="92D050"/>
                </a:solidFill>
              </a:rPr>
              <a:t>„Jaz bi šla lahko še malo hodit.“</a:t>
            </a:r>
          </a:p>
          <a:p>
            <a:r>
              <a:rPr lang="sl-SI" b="1" dirty="0" smtClean="0"/>
              <a:t>„Mislim, da je bilo za danes dovolj.“</a:t>
            </a:r>
          </a:p>
          <a:p>
            <a:endParaRPr lang="sl-SI" dirty="0"/>
          </a:p>
          <a:p>
            <a:endParaRPr lang="sl-SI" dirty="0" smtClean="0"/>
          </a:p>
          <a:p>
            <a:pPr marL="0" indent="0">
              <a:buNone/>
            </a:pPr>
            <a:r>
              <a:rPr lang="sl-SI" sz="1200" dirty="0" smtClean="0"/>
              <a:t>*</a:t>
            </a:r>
            <a:r>
              <a:rPr lang="sl-SI" sz="1200" b="1" dirty="0" smtClean="0">
                <a:solidFill>
                  <a:srgbClr val="92D050"/>
                </a:solidFill>
              </a:rPr>
              <a:t>Po medvedovih stopinjah </a:t>
            </a:r>
            <a:r>
              <a:rPr lang="sl-SI" sz="1200" dirty="0" smtClean="0"/>
              <a:t>je 64-kilometrski pohod po Kočevskih gozdovih, ena najzahtevnejših preizkušenj v Sloveniji. </a:t>
            </a:r>
            <a:endParaRPr lang="sl-SI" sz="1200" dirty="0"/>
          </a:p>
        </p:txBody>
      </p:sp>
    </p:spTree>
    <p:extLst>
      <p:ext uri="{BB962C8B-B14F-4D97-AF65-F5344CB8AC3E}">
        <p14:creationId xmlns:p14="http://schemas.microsoft.com/office/powerpoint/2010/main" val="3955482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OZADJE</a:t>
            </a:r>
            <a:endParaRPr lang="sl-SI" dirty="0"/>
          </a:p>
        </p:txBody>
      </p:sp>
      <p:sp>
        <p:nvSpPr>
          <p:cNvPr id="3" name="Označba mesta vsebine 2"/>
          <p:cNvSpPr>
            <a:spLocks noGrp="1"/>
          </p:cNvSpPr>
          <p:nvPr>
            <p:ph idx="1"/>
          </p:nvPr>
        </p:nvSpPr>
        <p:spPr/>
        <p:txBody>
          <a:bodyPr>
            <a:normAutofit fontScale="92500" lnSpcReduction="10000"/>
          </a:bodyPr>
          <a:lstStyle/>
          <a:p>
            <a:r>
              <a:rPr lang="sl-SI" dirty="0" smtClean="0"/>
              <a:t>Vsako leto doslej – </a:t>
            </a:r>
            <a:r>
              <a:rPr lang="sl-SI" dirty="0" smtClean="0">
                <a:solidFill>
                  <a:srgbClr val="92D050"/>
                </a:solidFill>
              </a:rPr>
              <a:t>Taras</a:t>
            </a:r>
            <a:r>
              <a:rPr lang="sl-SI" dirty="0" smtClean="0"/>
              <a:t> 7 let, </a:t>
            </a:r>
            <a:r>
              <a:rPr lang="sl-SI" dirty="0" smtClean="0">
                <a:solidFill>
                  <a:srgbClr val="92D050"/>
                </a:solidFill>
              </a:rPr>
              <a:t>Vita</a:t>
            </a:r>
            <a:r>
              <a:rPr lang="sl-SI" dirty="0" smtClean="0"/>
              <a:t> 3 leta in </a:t>
            </a:r>
            <a:r>
              <a:rPr lang="sl-SI" dirty="0" smtClean="0">
                <a:solidFill>
                  <a:srgbClr val="92D050"/>
                </a:solidFill>
              </a:rPr>
              <a:t>Adam</a:t>
            </a:r>
            <a:r>
              <a:rPr lang="sl-SI" dirty="0" smtClean="0"/>
              <a:t> eno leto smo skupaj s staršema pridno obiskovali višje in nižje hribe in planine ter zbirali žige za Jakopičevega planinca.</a:t>
            </a:r>
          </a:p>
          <a:p>
            <a:r>
              <a:rPr lang="sl-SI" dirty="0" smtClean="0"/>
              <a:t>V šolskem letu 2019/20 pa je šlo vse narobe – najprej si je oče grdo nategnil ligamente in bil za 6 tednov prikovan na bergle, potem je sledilo okrevanje, pa zimski meseci, treningi in tekmovanja in ravno ko smo začeli čistiti planinske čevlje, se je zgodila korona.</a:t>
            </a:r>
          </a:p>
          <a:p>
            <a:r>
              <a:rPr lang="sl-SI" dirty="0" smtClean="0"/>
              <a:t>Ta presneti virus nam je preprečeval, da bi šli kamorkoli! Še na sprehode v okolici doma smo si komaj upali hoditi. Nismo mogli nikamor na obisk, kaj šele, da bi šli na kakšen hrib. </a:t>
            </a:r>
          </a:p>
          <a:p>
            <a:r>
              <a:rPr lang="sl-SI" dirty="0" smtClean="0"/>
              <a:t>Zato sva Vita in Taras profesorju Juvanu predlagala, če lahko letos Jakopičevega planinca opravimo tako, da prehodimo celoten PST, torej vseh 33 km. In rekel je Ja. </a:t>
            </a:r>
          </a:p>
          <a:p>
            <a:r>
              <a:rPr lang="sl-SI" dirty="0" smtClean="0">
                <a:solidFill>
                  <a:srgbClr val="92D050"/>
                </a:solidFill>
              </a:rPr>
              <a:t>Akcija</a:t>
            </a:r>
            <a:r>
              <a:rPr lang="sl-SI" dirty="0" smtClean="0"/>
              <a:t>!</a:t>
            </a:r>
            <a:endParaRPr lang="sl-SI" dirty="0"/>
          </a:p>
        </p:txBody>
      </p:sp>
    </p:spTree>
    <p:extLst>
      <p:ext uri="{BB962C8B-B14F-4D97-AF65-F5344CB8AC3E}">
        <p14:creationId xmlns:p14="http://schemas.microsoft.com/office/powerpoint/2010/main" val="385838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PA POJDIMO …</a:t>
            </a:r>
            <a:endParaRPr lang="sl-SI" dirty="0"/>
          </a:p>
        </p:txBody>
      </p:sp>
      <p:sp>
        <p:nvSpPr>
          <p:cNvPr id="3" name="Označba mesta vsebine 2"/>
          <p:cNvSpPr>
            <a:spLocks noGrp="1"/>
          </p:cNvSpPr>
          <p:nvPr>
            <p:ph idx="1"/>
          </p:nvPr>
        </p:nvSpPr>
        <p:spPr>
          <a:xfrm>
            <a:off x="677334" y="1355315"/>
            <a:ext cx="8596668" cy="1150170"/>
          </a:xfrm>
        </p:spPr>
        <p:txBody>
          <a:bodyPr/>
          <a:lstStyle/>
          <a:p>
            <a:r>
              <a:rPr lang="sl-SI" dirty="0" smtClean="0"/>
              <a:t>Skupaj s staršema smo se odločili, da bomo v izogib gneči in tudi zaradi lepega vremena na pot po PST-ju krenili v </a:t>
            </a:r>
            <a:r>
              <a:rPr lang="sl-SI" b="1" dirty="0" smtClean="0">
                <a:solidFill>
                  <a:srgbClr val="92D050"/>
                </a:solidFill>
              </a:rPr>
              <a:t>petek, 24. aprila 2020</a:t>
            </a:r>
            <a:r>
              <a:rPr lang="sl-SI" dirty="0" smtClean="0"/>
              <a:t>.</a:t>
            </a:r>
          </a:p>
          <a:p>
            <a:r>
              <a:rPr lang="sl-SI" dirty="0" smtClean="0"/>
              <a:t>Štartna točka: domači in najbližji Koseški bajer, kjer je sicer KT-2. </a:t>
            </a:r>
            <a:endParaRPr lang="sl-SI" dirty="0"/>
          </a:p>
        </p:txBody>
      </p:sp>
      <p:pic>
        <p:nvPicPr>
          <p:cNvPr id="4" name="Slika 3"/>
          <p:cNvPicPr>
            <a:picLocks noChangeAspect="1"/>
          </p:cNvPicPr>
          <p:nvPr/>
        </p:nvPicPr>
        <p:blipFill rotWithShape="1">
          <a:blip r:embed="rId2"/>
          <a:srcRect l="12944" t="16994" r="13548" b="12359"/>
          <a:stretch/>
        </p:blipFill>
        <p:spPr>
          <a:xfrm>
            <a:off x="677334" y="2887653"/>
            <a:ext cx="6303591" cy="3407823"/>
          </a:xfrm>
          <a:prstGeom prst="rect">
            <a:avLst/>
          </a:prstGeom>
        </p:spPr>
      </p:pic>
      <p:pic>
        <p:nvPicPr>
          <p:cNvPr id="5" name="Picture 2" descr="Pohod - Pot ob ži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821" y="2887653"/>
            <a:ext cx="3343339" cy="206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579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ZAČETEK</a:t>
            </a:r>
            <a:endParaRPr lang="sl-SI" dirty="0"/>
          </a:p>
        </p:txBody>
      </p:sp>
      <p:sp>
        <p:nvSpPr>
          <p:cNvPr id="3" name="Označba mesta vsebine 2"/>
          <p:cNvSpPr>
            <a:spLocks noGrp="1"/>
          </p:cNvSpPr>
          <p:nvPr>
            <p:ph idx="1"/>
          </p:nvPr>
        </p:nvSpPr>
        <p:spPr/>
        <p:txBody>
          <a:bodyPr/>
          <a:lstStyle/>
          <a:p>
            <a:r>
              <a:rPr lang="sl-SI" dirty="0" smtClean="0"/>
              <a:t>Prejšnji večer smo pripravili sendviče, žitne rezine in rezervna oblačila, zjutraj pa še vodo, napolnili smo telefone, pozabili nismo niti na kartončke za Jakopičevega planinca in na zbirne kartončke za Pohod ter na blazinico za žige in odšli </a:t>
            </a:r>
            <a:r>
              <a:rPr lang="sl-SI" b="1" dirty="0" smtClean="0">
                <a:solidFill>
                  <a:srgbClr val="92D050"/>
                </a:solidFill>
              </a:rPr>
              <a:t>proti Koseškemu bajerju (KT-2)</a:t>
            </a:r>
            <a:r>
              <a:rPr lang="sl-SI" dirty="0" smtClean="0"/>
              <a:t>. </a:t>
            </a:r>
          </a:p>
          <a:p>
            <a:r>
              <a:rPr lang="sl-SI" dirty="0" smtClean="0"/>
              <a:t>Z našim družinskim pohodom po Poti spominov in tovarištva smo začeli ob 8:20. uri. </a:t>
            </a:r>
          </a:p>
          <a:p>
            <a:r>
              <a:rPr lang="sl-SI" dirty="0" smtClean="0"/>
              <a:t>Prvi del nam poti nam je dobro znan, saj se tu pogosto sprehajamo in tako je pot od Šiške po </a:t>
            </a:r>
            <a:r>
              <a:rPr lang="sl-SI" dirty="0" err="1" smtClean="0"/>
              <a:t>Litostrojski</a:t>
            </a:r>
            <a:r>
              <a:rPr lang="sl-SI" dirty="0" smtClean="0"/>
              <a:t> proti AMZS-ju, kjer je KT-3, minila precej hitro. </a:t>
            </a:r>
          </a:p>
          <a:p>
            <a:r>
              <a:rPr lang="sl-SI" dirty="0" smtClean="0"/>
              <a:t>Taras in Vita sta večino časa poslušala glasbo, Adam pa je – kot </a:t>
            </a:r>
            <a:r>
              <a:rPr lang="sl-SI" dirty="0" err="1" smtClean="0"/>
              <a:t>ponavadi</a:t>
            </a:r>
            <a:r>
              <a:rPr lang="sl-SI" dirty="0" smtClean="0"/>
              <a:t>; radovedno zastavljal vprašanja.</a:t>
            </a:r>
            <a:endParaRPr lang="sl-SI" dirty="0"/>
          </a:p>
        </p:txBody>
      </p:sp>
    </p:spTree>
    <p:extLst>
      <p:ext uri="{BB962C8B-B14F-4D97-AF65-F5344CB8AC3E}">
        <p14:creationId xmlns:p14="http://schemas.microsoft.com/office/powerpoint/2010/main" val="3518083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vsebine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596888"/>
            <a:ext cx="4127279" cy="5503040"/>
          </a:xfrm>
        </p:spPr>
      </p:pic>
      <p:pic>
        <p:nvPicPr>
          <p:cNvPr id="8" name="Slik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113" y="596888"/>
            <a:ext cx="4127280" cy="5503040"/>
          </a:xfrm>
          <a:prstGeom prst="rect">
            <a:avLst/>
          </a:prstGeom>
        </p:spPr>
      </p:pic>
      <p:sp>
        <p:nvSpPr>
          <p:cNvPr id="9" name="PoljeZBesedilom 8"/>
          <p:cNvSpPr txBox="1"/>
          <p:nvPr/>
        </p:nvSpPr>
        <p:spPr>
          <a:xfrm>
            <a:off x="677334" y="6258911"/>
            <a:ext cx="3783724" cy="369332"/>
          </a:xfrm>
          <a:prstGeom prst="rect">
            <a:avLst/>
          </a:prstGeom>
          <a:noFill/>
        </p:spPr>
        <p:txBody>
          <a:bodyPr wrap="square" rtlCol="0">
            <a:spAutoFit/>
          </a:bodyPr>
          <a:lstStyle/>
          <a:p>
            <a:r>
              <a:rPr lang="sl-SI" dirty="0" smtClean="0"/>
              <a:t>KT-2: Koseški bajer, začetek</a:t>
            </a:r>
            <a:endParaRPr lang="sl-SI" dirty="0"/>
          </a:p>
        </p:txBody>
      </p:sp>
      <p:sp>
        <p:nvSpPr>
          <p:cNvPr id="10" name="PoljeZBesedilom 9"/>
          <p:cNvSpPr txBox="1"/>
          <p:nvPr/>
        </p:nvSpPr>
        <p:spPr>
          <a:xfrm>
            <a:off x="5416113" y="6258911"/>
            <a:ext cx="3783724" cy="369332"/>
          </a:xfrm>
          <a:prstGeom prst="rect">
            <a:avLst/>
          </a:prstGeom>
          <a:noFill/>
        </p:spPr>
        <p:txBody>
          <a:bodyPr wrap="square" rtlCol="0">
            <a:spAutoFit/>
          </a:bodyPr>
          <a:lstStyle/>
          <a:p>
            <a:r>
              <a:rPr lang="sl-SI" dirty="0" smtClean="0"/>
              <a:t>KT-3: AMZS</a:t>
            </a:r>
            <a:endParaRPr lang="sl-SI" dirty="0"/>
          </a:p>
        </p:txBody>
      </p:sp>
    </p:spTree>
    <p:extLst>
      <p:ext uri="{BB962C8B-B14F-4D97-AF65-F5344CB8AC3E}">
        <p14:creationId xmlns:p14="http://schemas.microsoft.com/office/powerpoint/2010/main" val="851674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NAPREDUJEMO …</a:t>
            </a:r>
            <a:endParaRPr lang="sl-SI" dirty="0"/>
          </a:p>
        </p:txBody>
      </p:sp>
      <p:sp>
        <p:nvSpPr>
          <p:cNvPr id="3" name="Označba mesta vsebine 2"/>
          <p:cNvSpPr>
            <a:spLocks noGrp="1"/>
          </p:cNvSpPr>
          <p:nvPr>
            <p:ph idx="1"/>
          </p:nvPr>
        </p:nvSpPr>
        <p:spPr/>
        <p:txBody>
          <a:bodyPr/>
          <a:lstStyle/>
          <a:p>
            <a:r>
              <a:rPr lang="sl-SI" dirty="0" smtClean="0"/>
              <a:t>Nič ne skrbite, ne bomo opisovali cele poti. Od AMZS-ja smo jo mimo Stožic in čez novo obvoznico - kjer smo v jutru na levi opazovali Kamniško-Savinjske Alpe, na desni pa Krim - mahnili proti Plečnikovim Žalam in skozi Nove Jarše ter BTC do Vojašnice Edvarda </a:t>
            </a:r>
            <a:r>
              <a:rPr lang="sl-SI" dirty="0" err="1" smtClean="0"/>
              <a:t>Peperka</a:t>
            </a:r>
            <a:r>
              <a:rPr lang="sl-SI" dirty="0" smtClean="0"/>
              <a:t>, kjer smo poiskali KT-4. </a:t>
            </a:r>
          </a:p>
          <a:p>
            <a:r>
              <a:rPr lang="sl-SI" dirty="0" smtClean="0"/>
              <a:t>Sledil je zelo zanimiv in lep del poti proti Polju, kjer smo blizu balinišča poiskali malce skrito KT-5, se malo okrepčali in nadaljevali proti Fužinam, kjer gre del poti tudi ob Ljubljanici. </a:t>
            </a:r>
          </a:p>
          <a:p>
            <a:r>
              <a:rPr lang="sl-SI" dirty="0" smtClean="0"/>
              <a:t>KT-6 že napove, da je pred morda najbolj zahteven del poti – </a:t>
            </a:r>
            <a:r>
              <a:rPr lang="sl-SI" b="1" dirty="0" smtClean="0">
                <a:solidFill>
                  <a:srgbClr val="92D050"/>
                </a:solidFill>
              </a:rPr>
              <a:t>prečenje Golovca</a:t>
            </a:r>
            <a:r>
              <a:rPr lang="sl-SI" dirty="0" smtClean="0"/>
              <a:t>. Najbolj zahteven predvsem zato, ker je </a:t>
            </a:r>
            <a:r>
              <a:rPr lang="sl-SI" b="1" dirty="0" smtClean="0">
                <a:solidFill>
                  <a:srgbClr val="92D050"/>
                </a:solidFill>
              </a:rPr>
              <a:t>trasa pohoda slabo označena</a:t>
            </a:r>
            <a:r>
              <a:rPr lang="sl-SI" dirty="0" smtClean="0"/>
              <a:t>. </a:t>
            </a:r>
            <a:endParaRPr lang="sl-SI" dirty="0"/>
          </a:p>
        </p:txBody>
      </p:sp>
    </p:spTree>
    <p:extLst>
      <p:ext uri="{BB962C8B-B14F-4D97-AF65-F5344CB8AC3E}">
        <p14:creationId xmlns:p14="http://schemas.microsoft.com/office/powerpoint/2010/main" val="2856206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276" y="693290"/>
            <a:ext cx="3972136" cy="5296183"/>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705" y="693290"/>
            <a:ext cx="3972138" cy="5296183"/>
          </a:xfrm>
          <a:prstGeom prst="rect">
            <a:avLst/>
          </a:prstGeom>
        </p:spPr>
      </p:pic>
      <p:sp>
        <p:nvSpPr>
          <p:cNvPr id="6" name="PoljeZBesedilom 5"/>
          <p:cNvSpPr txBox="1"/>
          <p:nvPr/>
        </p:nvSpPr>
        <p:spPr>
          <a:xfrm>
            <a:off x="788276" y="6132051"/>
            <a:ext cx="3877543" cy="369332"/>
          </a:xfrm>
          <a:prstGeom prst="rect">
            <a:avLst/>
          </a:prstGeom>
          <a:noFill/>
        </p:spPr>
        <p:txBody>
          <a:bodyPr wrap="square" rtlCol="0">
            <a:spAutoFit/>
          </a:bodyPr>
          <a:lstStyle/>
          <a:p>
            <a:r>
              <a:rPr lang="sl-SI" dirty="0" smtClean="0"/>
              <a:t>KT-4: blizu vojašnice</a:t>
            </a:r>
            <a:endParaRPr lang="sl-SI" dirty="0"/>
          </a:p>
        </p:txBody>
      </p:sp>
      <p:sp>
        <p:nvSpPr>
          <p:cNvPr id="7" name="PoljeZBesedilom 6"/>
          <p:cNvSpPr txBox="1"/>
          <p:nvPr/>
        </p:nvSpPr>
        <p:spPr>
          <a:xfrm>
            <a:off x="5510705" y="6132051"/>
            <a:ext cx="3877543" cy="369332"/>
          </a:xfrm>
          <a:prstGeom prst="rect">
            <a:avLst/>
          </a:prstGeom>
          <a:noFill/>
        </p:spPr>
        <p:txBody>
          <a:bodyPr wrap="square" rtlCol="0">
            <a:spAutoFit/>
          </a:bodyPr>
          <a:lstStyle/>
          <a:p>
            <a:r>
              <a:rPr lang="sl-SI" dirty="0" smtClean="0"/>
              <a:t>KT-5: v Polju pri balinišču</a:t>
            </a:r>
            <a:endParaRPr lang="sl-SI" dirty="0"/>
          </a:p>
        </p:txBody>
      </p:sp>
    </p:spTree>
    <p:extLst>
      <p:ext uri="{BB962C8B-B14F-4D97-AF65-F5344CB8AC3E}">
        <p14:creationId xmlns:p14="http://schemas.microsoft.com/office/powerpoint/2010/main" val="3345829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335" y="599089"/>
            <a:ext cx="4061955" cy="5415941"/>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112" y="599089"/>
            <a:ext cx="4061956" cy="5415941"/>
          </a:xfrm>
          <a:prstGeom prst="rect">
            <a:avLst/>
          </a:prstGeom>
        </p:spPr>
      </p:pic>
      <p:sp>
        <p:nvSpPr>
          <p:cNvPr id="6" name="PoljeZBesedilom 5"/>
          <p:cNvSpPr txBox="1"/>
          <p:nvPr/>
        </p:nvSpPr>
        <p:spPr>
          <a:xfrm>
            <a:off x="804335" y="6142562"/>
            <a:ext cx="3888827" cy="369332"/>
          </a:xfrm>
          <a:prstGeom prst="rect">
            <a:avLst/>
          </a:prstGeom>
          <a:noFill/>
        </p:spPr>
        <p:txBody>
          <a:bodyPr wrap="square" rtlCol="0">
            <a:spAutoFit/>
          </a:bodyPr>
          <a:lstStyle/>
          <a:p>
            <a:r>
              <a:rPr lang="sl-SI" dirty="0" smtClean="0"/>
              <a:t>KT-6: proti Golovcu</a:t>
            </a:r>
            <a:endParaRPr lang="sl-SI" dirty="0"/>
          </a:p>
        </p:txBody>
      </p:sp>
      <p:sp>
        <p:nvSpPr>
          <p:cNvPr id="7" name="PoljeZBesedilom 6"/>
          <p:cNvSpPr txBox="1"/>
          <p:nvPr/>
        </p:nvSpPr>
        <p:spPr>
          <a:xfrm>
            <a:off x="5416112" y="6142562"/>
            <a:ext cx="3888827" cy="369332"/>
          </a:xfrm>
          <a:prstGeom prst="rect">
            <a:avLst/>
          </a:prstGeom>
          <a:noFill/>
        </p:spPr>
        <p:txBody>
          <a:bodyPr wrap="square" rtlCol="0">
            <a:spAutoFit/>
          </a:bodyPr>
          <a:lstStyle/>
          <a:p>
            <a:r>
              <a:rPr lang="sl-SI" dirty="0" smtClean="0"/>
              <a:t>Prek Golovca</a:t>
            </a:r>
            <a:endParaRPr lang="sl-SI" dirty="0"/>
          </a:p>
        </p:txBody>
      </p:sp>
    </p:spTree>
    <p:extLst>
      <p:ext uri="{BB962C8B-B14F-4D97-AF65-F5344CB8AC3E}">
        <p14:creationId xmlns:p14="http://schemas.microsoft.com/office/powerpoint/2010/main" val="1572688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GOLOVEC</a:t>
            </a:r>
            <a:endParaRPr lang="sl-SI" dirty="0"/>
          </a:p>
        </p:txBody>
      </p:sp>
      <p:sp>
        <p:nvSpPr>
          <p:cNvPr id="3" name="Označba mesta vsebine 2"/>
          <p:cNvSpPr>
            <a:spLocks noGrp="1"/>
          </p:cNvSpPr>
          <p:nvPr>
            <p:ph idx="1"/>
          </p:nvPr>
        </p:nvSpPr>
        <p:spPr/>
        <p:txBody>
          <a:bodyPr/>
          <a:lstStyle/>
          <a:p>
            <a:r>
              <a:rPr lang="sl-SI" dirty="0" smtClean="0"/>
              <a:t>Začetek poti na Golovec je precej strm, ampak nič posebej zahtevnega ali zelo strmega. Podobno Rožniku, če smo pošteni. </a:t>
            </a:r>
          </a:p>
          <a:p>
            <a:r>
              <a:rPr lang="sl-SI" dirty="0" smtClean="0"/>
              <a:t>Težava je, če greš po PST-ju takole v lastni režiji, ker takrat ni tam prav veliko sprehajalcev ali pohodnikov in se moraš kar potruditi, da ne zaideš s prave poti. </a:t>
            </a:r>
          </a:p>
          <a:p>
            <a:r>
              <a:rPr lang="sl-SI" dirty="0" smtClean="0"/>
              <a:t>Enkrat smo tudi mi narobe zavili in šli levo, namesto desno, pa nas je potem en prijazen gospod hitro usmeril nazaj na POT in nam namignil, naj gledamo pot, kjer je pesek bolj bel. </a:t>
            </a:r>
            <a:r>
              <a:rPr lang="sl-SI" dirty="0" smtClean="0">
                <a:sym typeface="Wingdings" panose="05000000000000000000" pitchFamily="2" charset="2"/>
              </a:rPr>
              <a:t></a:t>
            </a:r>
          </a:p>
          <a:p>
            <a:r>
              <a:rPr lang="sl-SI" dirty="0" smtClean="0">
                <a:sym typeface="Wingdings" panose="05000000000000000000" pitchFamily="2" charset="2"/>
              </a:rPr>
              <a:t>KT-GOLOVEC se nahaja pri </a:t>
            </a:r>
            <a:r>
              <a:rPr lang="sl-SI" dirty="0" err="1" smtClean="0">
                <a:sym typeface="Wingdings" panose="05000000000000000000" pitchFamily="2" charset="2"/>
              </a:rPr>
              <a:t>fitness</a:t>
            </a:r>
            <a:r>
              <a:rPr lang="sl-SI" dirty="0" smtClean="0">
                <a:sym typeface="Wingdings" panose="05000000000000000000" pitchFamily="2" charset="2"/>
              </a:rPr>
              <a:t> napravah, kjer je bilo kar nekaj gneče, sledil je pa še kar strm spust z Golovca in potem položno nadaljevanje poti. </a:t>
            </a:r>
            <a:endParaRPr lang="sl-SI" dirty="0"/>
          </a:p>
        </p:txBody>
      </p:sp>
    </p:spTree>
    <p:extLst>
      <p:ext uri="{BB962C8B-B14F-4D97-AF65-F5344CB8AC3E}">
        <p14:creationId xmlns:p14="http://schemas.microsoft.com/office/powerpoint/2010/main" val="604066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Gladko">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133</TotalTime>
  <Words>983</Words>
  <Application>Microsoft Office PowerPoint</Application>
  <PresentationFormat>Širokozaslonsko</PresentationFormat>
  <Paragraphs>62</Paragraphs>
  <Slides>18</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18</vt:i4>
      </vt:variant>
    </vt:vector>
  </HeadingPairs>
  <TitlesOfParts>
    <vt:vector size="23" baseType="lpstr">
      <vt:lpstr>Arial</vt:lpstr>
      <vt:lpstr>Trebuchet MS</vt:lpstr>
      <vt:lpstr>Wingdings</vt:lpstr>
      <vt:lpstr>Wingdings 3</vt:lpstr>
      <vt:lpstr>Gladko</vt:lpstr>
      <vt:lpstr>Kako smo prvič prehodili PST</vt:lpstr>
      <vt:lpstr>OZADJE</vt:lpstr>
      <vt:lpstr>PA POJDIMO …</vt:lpstr>
      <vt:lpstr>ZAČETEK</vt:lpstr>
      <vt:lpstr>PowerPointova predstavitev</vt:lpstr>
      <vt:lpstr>NAPREDUJEMO …</vt:lpstr>
      <vt:lpstr>PowerPointova predstavitev</vt:lpstr>
      <vt:lpstr>PowerPointova predstavitev</vt:lpstr>
      <vt:lpstr>GOLOVEC</vt:lpstr>
      <vt:lpstr>PowerPointova predstavitev</vt:lpstr>
      <vt:lpstr>DRUGA POLOVICA POTI</vt:lpstr>
      <vt:lpstr>PowerPointova predstavitev</vt:lpstr>
      <vt:lpstr>PowerPointova predstavitev</vt:lpstr>
      <vt:lpstr>PowerPointova predstavitev</vt:lpstr>
      <vt:lpstr>ZAKLJUČEK</vt:lpstr>
      <vt:lpstr>PowerPointova predstavitev</vt:lpstr>
      <vt:lpstr>PowerPointova predstavitev</vt:lpstr>
      <vt:lpstr>IN SLAVNE ZADNJE BESEDE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Kako smo prvič prehodili PST</dc:title>
  <dc:creator>Matic Slapšak</dc:creator>
  <cp:lastModifiedBy>Matic Slapšak</cp:lastModifiedBy>
  <cp:revision>15</cp:revision>
  <dcterms:created xsi:type="dcterms:W3CDTF">2020-05-09T08:33:28Z</dcterms:created>
  <dcterms:modified xsi:type="dcterms:W3CDTF">2020-05-10T09:15:58Z</dcterms:modified>
</cp:coreProperties>
</file>