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1" r:id="rId4"/>
    <p:sldId id="257" r:id="rId5"/>
    <p:sldId id="265" r:id="rId6"/>
  </p:sldIdLst>
  <p:sldSz cx="9144000" cy="6858000" type="screen4x3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 smtClean="0"/>
              <a:t>Kliknite, če želite urediti slog podnaslova matrice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 smtClean="0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47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 smtClean="0"/>
              <a:t>Kliknite, če želite urediti slog naslova matrice</a:t>
            </a:r>
            <a:endParaRPr lang="sl-SI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 smtClean="0"/>
              <a:t>Kliknite, če želite urediti sloge besedila matrice</a:t>
            </a:r>
          </a:p>
          <a:p>
            <a:pPr lvl="1"/>
            <a:r>
              <a:rPr lang="sl-SI" smtClean="0"/>
              <a:t>Druga raven</a:t>
            </a:r>
          </a:p>
          <a:p>
            <a:pPr lvl="2"/>
            <a:r>
              <a:rPr lang="sl-SI" smtClean="0"/>
              <a:t>Tretja raven</a:t>
            </a:r>
          </a:p>
          <a:p>
            <a:pPr lvl="3"/>
            <a:r>
              <a:rPr lang="sl-SI" smtClean="0"/>
              <a:t>Četrta raven</a:t>
            </a:r>
          </a:p>
          <a:p>
            <a:pPr lvl="4"/>
            <a:r>
              <a:rPr lang="sl-SI" smtClean="0"/>
              <a:t>Peta raven</a:t>
            </a:r>
            <a:endParaRPr lang="sl-SI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3687DD-FD50-4F01-988B-4436F7BF5DBD}" type="datetimeFigureOut">
              <a:rPr lang="sl-SI" smtClean="0"/>
              <a:pPr/>
              <a:t>9. 05. 2020</a:t>
            </a:fld>
            <a:endParaRPr lang="sl-SI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AC9D6C-A928-4640-8F5D-0BC940A34565}" type="slidenum">
              <a:rPr lang="sl-SI" smtClean="0"/>
              <a:pPr/>
              <a:t>‹#›</a:t>
            </a:fld>
            <a:endParaRPr lang="sl-SI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image" Target="../media/image2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hr.wikipedia.org/wiki/Datoteka:Coat_of_arms_of_the_Kingdom_of_Yugoslavia.svg" TargetMode="External"/><Relationship Id="rId3" Type="http://schemas.openxmlformats.org/officeDocument/2006/relationships/audio" Target="../media/media3.m4a"/><Relationship Id="rId7" Type="http://schemas.openxmlformats.org/officeDocument/2006/relationships/image" Target="../media/image5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openxmlformats.org/officeDocument/2006/relationships/hyperlink" Target="http://hr.wikipedia.org/wiki/Datoteka:Flag_of_the_Kingdom_of_Yugoslavia.svg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3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7.jpeg"/><Relationship Id="rId5" Type="http://schemas.openxmlformats.org/officeDocument/2006/relationships/hyperlink" Target="http://www.youtube.com/watch?v=nuNx2nMAQVA" TargetMode="Externa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95536" y="4725144"/>
            <a:ext cx="8136904" cy="1872208"/>
          </a:xfrm>
        </p:spPr>
        <p:txBody>
          <a:bodyPr>
            <a:noAutofit/>
          </a:bodyPr>
          <a:lstStyle/>
          <a:p>
            <a:r>
              <a:rPr lang="sl-SI" sz="4400" dirty="0" smtClean="0">
                <a:solidFill>
                  <a:srgbClr val="C00000"/>
                </a:solidFill>
              </a:rPr>
              <a:t>KAKŠNE SPREMEMBE </a:t>
            </a:r>
            <a:br>
              <a:rPr lang="sl-SI" sz="4400" dirty="0" smtClean="0">
                <a:solidFill>
                  <a:srgbClr val="C00000"/>
                </a:solidFill>
              </a:rPr>
            </a:br>
            <a:r>
              <a:rPr lang="sl-SI" sz="4400" dirty="0" smtClean="0">
                <a:solidFill>
                  <a:srgbClr val="C00000"/>
                </a:solidFill>
              </a:rPr>
              <a:t>JE POVZROČILA KRALJEVA DIKTATURA</a:t>
            </a:r>
            <a:endParaRPr lang="sl-SI" sz="4400" dirty="0">
              <a:solidFill>
                <a:srgbClr val="C00000"/>
              </a:solidFill>
            </a:endParaRPr>
          </a:p>
        </p:txBody>
      </p:sp>
      <p:pic>
        <p:nvPicPr>
          <p:cNvPr id="6" name="Picture 2" descr="C:\DUZS\PPT 9\Gradivo\SLIKE ZGODOVINA 9_prva izdaja\141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548680"/>
            <a:ext cx="2851012" cy="4091867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52"/>
    </mc:Choice>
    <mc:Fallback>
      <p:transition spd="slow" advTm="385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sl-SI" b="1" dirty="0" smtClean="0">
                <a:solidFill>
                  <a:srgbClr val="002060"/>
                </a:solidFill>
              </a:rPr>
              <a:t>1. Diktatura </a:t>
            </a:r>
            <a:r>
              <a:rPr lang="sl-SI" sz="4000" b="1" dirty="0" smtClean="0">
                <a:solidFill>
                  <a:srgbClr val="002060"/>
                </a:solidFill>
              </a:rPr>
              <a:t>kralja</a:t>
            </a:r>
            <a:r>
              <a:rPr lang="sl-SI" b="1" dirty="0" smtClean="0">
                <a:solidFill>
                  <a:srgbClr val="002060"/>
                </a:solidFill>
              </a:rPr>
              <a:t> Aleksandra</a:t>
            </a:r>
            <a:endParaRPr lang="sl-SI" b="1" dirty="0">
              <a:solidFill>
                <a:srgbClr val="002060"/>
              </a:solidFill>
            </a:endParaRPr>
          </a:p>
        </p:txBody>
      </p:sp>
      <p:sp>
        <p:nvSpPr>
          <p:cNvPr id="6" name="Zaobljeni pravokotnik 5"/>
          <p:cNvSpPr/>
          <p:nvPr/>
        </p:nvSpPr>
        <p:spPr>
          <a:xfrm>
            <a:off x="2699792" y="1196752"/>
            <a:ext cx="3096344" cy="129614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OBDOBJE PARLAMENTARIZMA</a:t>
            </a:r>
          </a:p>
          <a:p>
            <a:pPr algn="ctr"/>
            <a:r>
              <a:rPr lang="sl-SI" sz="2000" b="1" dirty="0" smtClean="0"/>
              <a:t>1921 - 1929</a:t>
            </a:r>
            <a:endParaRPr lang="sl-SI" sz="2000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467544" y="1412776"/>
            <a:ext cx="1872208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Stalne politične napetosti</a:t>
            </a:r>
            <a:endParaRPr lang="sl-SI" b="1" dirty="0"/>
          </a:p>
        </p:txBody>
      </p:sp>
      <p:sp>
        <p:nvSpPr>
          <p:cNvPr id="9" name="Zaobljeni pravokotnik 8"/>
          <p:cNvSpPr/>
          <p:nvPr/>
        </p:nvSpPr>
        <p:spPr>
          <a:xfrm>
            <a:off x="6228184" y="1340768"/>
            <a:ext cx="2448272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Vrhunec poleti 1928 – streljanje v skupščini</a:t>
            </a:r>
            <a:endParaRPr lang="sl-SI" b="1" dirty="0"/>
          </a:p>
        </p:txBody>
      </p:sp>
      <p:sp>
        <p:nvSpPr>
          <p:cNvPr id="10" name="Zaobljeni pravokotnik 9"/>
          <p:cNvSpPr/>
          <p:nvPr/>
        </p:nvSpPr>
        <p:spPr>
          <a:xfrm>
            <a:off x="2771800" y="3356992"/>
            <a:ext cx="3240360" cy="172819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6. januarja 1929 </a:t>
            </a:r>
          </a:p>
          <a:p>
            <a:pPr algn="ctr"/>
            <a:r>
              <a:rPr lang="sl-SI" sz="2400" b="1" dirty="0" smtClean="0"/>
              <a:t>je kralj Aleksander</a:t>
            </a:r>
          </a:p>
          <a:p>
            <a:pPr algn="ctr"/>
            <a:r>
              <a:rPr lang="sl-SI" sz="2400" b="1" dirty="0" smtClean="0"/>
              <a:t>RAZGLASIL DIKTATURO</a:t>
            </a:r>
            <a:endParaRPr lang="sl-SI" sz="2400" b="1" dirty="0"/>
          </a:p>
        </p:txBody>
      </p:sp>
      <p:sp>
        <p:nvSpPr>
          <p:cNvPr id="11" name="Zaobljeni pravokotnik 10"/>
          <p:cNvSpPr/>
          <p:nvPr/>
        </p:nvSpPr>
        <p:spPr>
          <a:xfrm>
            <a:off x="6372200" y="3501008"/>
            <a:ext cx="2376264" cy="136815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sl-SI" b="1" dirty="0" smtClean="0"/>
              <a:t> razpustil parlament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preklical ustavo</a:t>
            </a:r>
          </a:p>
          <a:p>
            <a:pPr>
              <a:buFont typeface="Arial" pitchFamily="34" charset="0"/>
              <a:buChar char="•"/>
            </a:pPr>
            <a:r>
              <a:rPr lang="sl-SI" b="1" dirty="0" smtClean="0"/>
              <a:t> prepovedal politične stranke</a:t>
            </a:r>
            <a:endParaRPr lang="sl-SI" b="1" dirty="0"/>
          </a:p>
        </p:txBody>
      </p:sp>
      <p:sp>
        <p:nvSpPr>
          <p:cNvPr id="12" name="Zaobljeni pravokotnik 11"/>
          <p:cNvSpPr/>
          <p:nvPr/>
        </p:nvSpPr>
        <p:spPr>
          <a:xfrm>
            <a:off x="251520" y="3140968"/>
            <a:ext cx="2304256" cy="129614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i="1" dirty="0" smtClean="0"/>
              <a:t>“En kralj, ena država, en narod, en jezik.”</a:t>
            </a:r>
            <a:endParaRPr lang="sl-SI" sz="2000" i="1" dirty="0"/>
          </a:p>
        </p:txBody>
      </p:sp>
      <p:sp>
        <p:nvSpPr>
          <p:cNvPr id="14" name="Zaobljeni pravokotnik 13"/>
          <p:cNvSpPr/>
          <p:nvPr/>
        </p:nvSpPr>
        <p:spPr>
          <a:xfrm>
            <a:off x="251520" y="4725144"/>
            <a:ext cx="2088232" cy="5760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JUGOSLOVANI</a:t>
            </a:r>
            <a:endParaRPr lang="sl-SI" b="1" dirty="0"/>
          </a:p>
        </p:txBody>
      </p:sp>
      <p:sp>
        <p:nvSpPr>
          <p:cNvPr id="15" name="Zaobljeni pravokotnik 14"/>
          <p:cNvSpPr/>
          <p:nvPr/>
        </p:nvSpPr>
        <p:spPr>
          <a:xfrm>
            <a:off x="251520" y="5589240"/>
            <a:ext cx="2016224" cy="40466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9 BANOVIN</a:t>
            </a:r>
            <a:endParaRPr lang="sl-SI" b="1" dirty="0"/>
          </a:p>
        </p:txBody>
      </p:sp>
      <p:sp>
        <p:nvSpPr>
          <p:cNvPr id="16" name="Zaobljeni pravokotnik 15"/>
          <p:cNvSpPr/>
          <p:nvPr/>
        </p:nvSpPr>
        <p:spPr>
          <a:xfrm>
            <a:off x="4211960" y="5301208"/>
            <a:ext cx="3312368" cy="1080120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policijski nadzor,</a:t>
            </a:r>
          </a:p>
          <a:p>
            <a:pPr>
              <a:buFont typeface="Arial" pitchFamily="34" charset="0"/>
              <a:buChar char="•"/>
            </a:pPr>
            <a:r>
              <a:rPr lang="sl-SI" sz="2000" b="1" dirty="0" smtClean="0"/>
              <a:t> preganjanje nasprotnikov</a:t>
            </a:r>
            <a:endParaRPr lang="sl-SI" sz="2000" b="1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9315"/>
    </mc:Choice>
    <mc:Fallback>
      <p:transition spd="slow" advTm="169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 animBg="1"/>
      <p:bldP spid="9" grpId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1052736"/>
            <a:ext cx="6485554" cy="52565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Pravokotnik 2"/>
          <p:cNvSpPr/>
          <p:nvPr/>
        </p:nvSpPr>
        <p:spPr>
          <a:xfrm>
            <a:off x="611560" y="188640"/>
            <a:ext cx="7920880" cy="57606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KRALJEVINA JUGOSLAVIJA - UPRAVNA RAZDELITEV na 9 BANOVIN</a:t>
            </a:r>
            <a:endParaRPr lang="sl-SI" sz="2000" b="1" dirty="0"/>
          </a:p>
        </p:txBody>
      </p:sp>
      <p:sp>
        <p:nvSpPr>
          <p:cNvPr id="4" name="Pravokotnik 3"/>
          <p:cNvSpPr/>
          <p:nvPr/>
        </p:nvSpPr>
        <p:spPr>
          <a:xfrm>
            <a:off x="7020272" y="1069035"/>
            <a:ext cx="180020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ni upoštevala nacionalnih meja</a:t>
            </a:r>
            <a:endParaRPr lang="sl-SI" b="1" dirty="0"/>
          </a:p>
        </p:txBody>
      </p:sp>
      <p:sp>
        <p:nvSpPr>
          <p:cNvPr id="5" name="Pravokotnik 4"/>
          <p:cNvSpPr/>
          <p:nvPr/>
        </p:nvSpPr>
        <p:spPr>
          <a:xfrm>
            <a:off x="7020272" y="2260121"/>
            <a:ext cx="1800200" cy="93610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poimenovanje po rekah</a:t>
            </a:r>
            <a:endParaRPr lang="sl-SI" b="1" dirty="0"/>
          </a:p>
        </p:txBody>
      </p:sp>
      <p:pic>
        <p:nvPicPr>
          <p:cNvPr id="2054" name="Picture 6" descr="http://upload.wikimedia.org/wikipedia/commons/thumb/e/e7/Flag_of_the_Kingdom_of_Yugoslavia.svg/200px-Flag_of_the_Kingdom_of_Yugoslavia.svg.pn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04248" y="5284457"/>
            <a:ext cx="2160240" cy="1436560"/>
          </a:xfrm>
          <a:prstGeom prst="rect">
            <a:avLst/>
          </a:prstGeom>
          <a:noFill/>
        </p:spPr>
      </p:pic>
      <p:pic>
        <p:nvPicPr>
          <p:cNvPr id="2052" name="Picture 4" descr="http://upload.wikimedia.org/wikipedia/commons/thumb/5/58/Coat_of_arms_of_the_Kingdom_of_Yugoslavia.svg/160px-Coat_of_arms_of_the_Kingdom_of_Yugoslavia.svg.pn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236296" y="3340241"/>
            <a:ext cx="1451992" cy="1814990"/>
          </a:xfrm>
          <a:prstGeom prst="rect">
            <a:avLst/>
          </a:prstGeom>
          <a:noFill/>
        </p:spPr>
      </p:pic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2136"/>
    </mc:Choice>
    <mc:Fallback>
      <p:transition spd="slow" advTm="821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otnik 3">
            <a:hlinkClick r:id="rId5" tooltip="Atentat"/>
          </p:cNvPr>
          <p:cNvSpPr/>
          <p:nvPr/>
        </p:nvSpPr>
        <p:spPr>
          <a:xfrm>
            <a:off x="3347864" y="6237312"/>
            <a:ext cx="2016224" cy="50405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Posnetek atentata</a:t>
            </a:r>
            <a:endParaRPr lang="sl-SI" b="1" dirty="0"/>
          </a:p>
        </p:txBody>
      </p:sp>
      <p:sp>
        <p:nvSpPr>
          <p:cNvPr id="5" name="Zaobljeni pravokotnik 4"/>
          <p:cNvSpPr/>
          <p:nvPr/>
        </p:nvSpPr>
        <p:spPr>
          <a:xfrm>
            <a:off x="2051720" y="404664"/>
            <a:ext cx="4680520" cy="1008112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1929 – 1934</a:t>
            </a:r>
          </a:p>
          <a:p>
            <a:pPr algn="ctr"/>
            <a:r>
              <a:rPr lang="sl-SI" sz="2000" b="1" dirty="0" smtClean="0"/>
              <a:t>OBDOBJE KRALJEVE DIKTATURE</a:t>
            </a:r>
            <a:endParaRPr lang="sl-SI" sz="2000" b="1" dirty="0"/>
          </a:p>
        </p:txBody>
      </p:sp>
      <p:sp>
        <p:nvSpPr>
          <p:cNvPr id="6" name="Zaobljeni pravokotnik 5"/>
          <p:cNvSpPr/>
          <p:nvPr/>
        </p:nvSpPr>
        <p:spPr>
          <a:xfrm>
            <a:off x="395536" y="1700808"/>
            <a:ext cx="2376264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Močno nasprotovanje </a:t>
            </a:r>
          </a:p>
          <a:p>
            <a:pPr algn="ctr"/>
            <a:r>
              <a:rPr lang="sl-SI" sz="2000" b="1" dirty="0" smtClean="0"/>
              <a:t>diktaturi</a:t>
            </a:r>
          </a:p>
        </p:txBody>
      </p:sp>
      <p:sp>
        <p:nvSpPr>
          <p:cNvPr id="7" name="Zaobljeni pravokotnik 6"/>
          <p:cNvSpPr/>
          <p:nvPr/>
        </p:nvSpPr>
        <p:spPr>
          <a:xfrm>
            <a:off x="5436096" y="1700808"/>
            <a:ext cx="3240360" cy="864096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1931 VSILJENA</a:t>
            </a:r>
          </a:p>
          <a:p>
            <a:pPr algn="ctr"/>
            <a:r>
              <a:rPr lang="sl-SI" sz="2400" b="1" dirty="0" smtClean="0"/>
              <a:t>(OKTROIRANA) USTAVA</a:t>
            </a:r>
            <a:endParaRPr lang="sl-SI" sz="2400" b="1" dirty="0"/>
          </a:p>
        </p:txBody>
      </p:sp>
      <p:sp>
        <p:nvSpPr>
          <p:cNvPr id="8" name="Zaobljeni pravokotnik 7"/>
          <p:cNvSpPr/>
          <p:nvPr/>
        </p:nvSpPr>
        <p:spPr>
          <a:xfrm>
            <a:off x="5436096" y="2852936"/>
            <a:ext cx="3096344" cy="792088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KRALJ IZGUBLJA PODPORO ZAHODA</a:t>
            </a:r>
            <a:endParaRPr lang="sl-SI" b="1" dirty="0"/>
          </a:p>
        </p:txBody>
      </p:sp>
      <p:grpSp>
        <p:nvGrpSpPr>
          <p:cNvPr id="11" name="Skupina 10"/>
          <p:cNvGrpSpPr/>
          <p:nvPr/>
        </p:nvGrpSpPr>
        <p:grpSpPr>
          <a:xfrm>
            <a:off x="395536" y="2996952"/>
            <a:ext cx="3888432" cy="2952328"/>
            <a:chOff x="395536" y="2996952"/>
            <a:chExt cx="3552069" cy="2736304"/>
          </a:xfrm>
        </p:grpSpPr>
        <p:pic>
          <p:nvPicPr>
            <p:cNvPr id="5121" name="Picture 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95536" y="2996952"/>
              <a:ext cx="3552069" cy="26642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0" name="Pravokotnik 9"/>
            <p:cNvSpPr/>
            <p:nvPr/>
          </p:nvSpPr>
          <p:spPr>
            <a:xfrm>
              <a:off x="395536" y="5517232"/>
              <a:ext cx="1368152" cy="216024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sl-SI" sz="1050" b="1" dirty="0" smtClean="0">
                  <a:solidFill>
                    <a:srgbClr val="002060"/>
                  </a:solidFill>
                </a:rPr>
                <a:t>Foto: Pačnik 2010</a:t>
              </a:r>
              <a:endParaRPr lang="sl-SI" sz="1050" b="1" dirty="0">
                <a:solidFill>
                  <a:srgbClr val="002060"/>
                </a:solidFill>
              </a:endParaRPr>
            </a:p>
          </p:txBody>
        </p:sp>
      </p:grpSp>
      <p:sp>
        <p:nvSpPr>
          <p:cNvPr id="12" name="Zaobljeni pravokotnik 11"/>
          <p:cNvSpPr/>
          <p:nvPr/>
        </p:nvSpPr>
        <p:spPr>
          <a:xfrm>
            <a:off x="5292080" y="4005064"/>
            <a:ext cx="3384376" cy="936104"/>
          </a:xfrm>
          <a:prstGeom prst="round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b="1" dirty="0" smtClean="0"/>
              <a:t>Oktobra 1934 obisk Francije</a:t>
            </a:r>
            <a:endParaRPr lang="sl-SI" b="1" dirty="0"/>
          </a:p>
        </p:txBody>
      </p:sp>
      <p:sp>
        <p:nvSpPr>
          <p:cNvPr id="13" name="Zaobljeni pravokotnik 12"/>
          <p:cNvSpPr/>
          <p:nvPr/>
        </p:nvSpPr>
        <p:spPr>
          <a:xfrm>
            <a:off x="5364088" y="5373216"/>
            <a:ext cx="3384376" cy="792088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l-SI" sz="2400" b="1" dirty="0" smtClean="0"/>
              <a:t>ATENTAT NA KRALJA</a:t>
            </a:r>
            <a:endParaRPr lang="sl-SI" sz="2400" b="1" dirty="0"/>
          </a:p>
        </p:txBody>
      </p:sp>
      <p:sp>
        <p:nvSpPr>
          <p:cNvPr id="14" name="Zaobljeni pravokotnik 13"/>
          <p:cNvSpPr/>
          <p:nvPr/>
        </p:nvSpPr>
        <p:spPr>
          <a:xfrm>
            <a:off x="3203848" y="1700808"/>
            <a:ext cx="1944216" cy="93610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sl-SI" sz="2000" b="1" dirty="0" smtClean="0"/>
              <a:t>Vplivi gospodarske krize</a:t>
            </a:r>
            <a:endParaRPr lang="sl-SI" sz="2000" b="1" dirty="0"/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07"/>
    </mc:Choice>
    <mc:Fallback>
      <p:transition spd="slow" advTm="719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12" grpId="0" animBg="1"/>
      <p:bldP spid="13" grpId="0" animBg="1"/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sl-SI" b="1" dirty="0" smtClean="0">
                <a:solidFill>
                  <a:schemeClr val="folHlink"/>
                </a:solidFill>
              </a:rPr>
              <a:t>3. </a:t>
            </a:r>
            <a:r>
              <a:rPr lang="sl-SI" b="1" dirty="0" smtClean="0">
                <a:solidFill>
                  <a:schemeClr val="folHlink"/>
                </a:solidFill>
              </a:rPr>
              <a:t>3 KRALJEVA DIKTATURA</a:t>
            </a:r>
            <a:endParaRPr lang="sl-SI" b="1" dirty="0" smtClean="0">
              <a:solidFill>
                <a:schemeClr val="folHlink"/>
              </a:solidFill>
            </a:endParaRPr>
          </a:p>
        </p:txBody>
      </p:sp>
      <p:sp>
        <p:nvSpPr>
          <p:cNvPr id="19459" name="Rectangle 3"/>
          <p:cNvSpPr>
            <a:spLocks noGrp="1" noRot="1" noChangeArrowheads="1"/>
          </p:cNvSpPr>
          <p:nvPr>
            <p:ph type="body" idx="1"/>
          </p:nvPr>
        </p:nvSpPr>
        <p:spPr>
          <a:xfrm>
            <a:off x="190946" y="1628775"/>
            <a:ext cx="8845550" cy="1512193"/>
          </a:xfrm>
        </p:spPr>
        <p:txBody>
          <a:bodyPr/>
          <a:lstStyle/>
          <a:p>
            <a:pPr algn="just">
              <a:lnSpc>
                <a:spcPct val="90000"/>
              </a:lnSpc>
              <a:buNone/>
              <a:defRPr/>
            </a:pPr>
            <a:r>
              <a:rPr lang="sl-SI" sz="2400" dirty="0" smtClean="0">
                <a:solidFill>
                  <a:schemeClr val="tx2"/>
                </a:solidFill>
              </a:rPr>
              <a:t>	</a:t>
            </a:r>
            <a:r>
              <a:rPr lang="sl-SI" sz="2400" dirty="0" smtClean="0">
                <a:solidFill>
                  <a:schemeClr val="bg1"/>
                </a:solidFill>
              </a:rPr>
              <a:t>Januarja 1929</a:t>
            </a:r>
            <a:r>
              <a:rPr lang="sl-SI" sz="2400" dirty="0" smtClean="0">
                <a:solidFill>
                  <a:schemeClr val="bg1"/>
                </a:solidFill>
              </a:rPr>
              <a:t> </a:t>
            </a:r>
            <a:r>
              <a:rPr lang="sl-SI" sz="2400" dirty="0">
                <a:solidFill>
                  <a:schemeClr val="bg1"/>
                </a:solidFill>
              </a:rPr>
              <a:t>kralj Aleksander izrabi  krizo </a:t>
            </a:r>
            <a:r>
              <a:rPr lang="sl-SI" sz="2400" dirty="0" smtClean="0">
                <a:solidFill>
                  <a:schemeClr val="bg1"/>
                </a:solidFill>
              </a:rPr>
              <a:t>in razglasi </a:t>
            </a:r>
            <a:r>
              <a:rPr lang="sl-SI" sz="2400" b="1" i="1" dirty="0" smtClean="0">
                <a:solidFill>
                  <a:srgbClr val="FF0000"/>
                </a:solidFill>
              </a:rPr>
              <a:t>diktaturo</a:t>
            </a:r>
            <a:r>
              <a:rPr lang="sl-SI" sz="2400" dirty="0" smtClean="0">
                <a:solidFill>
                  <a:schemeClr val="bg1"/>
                </a:solidFill>
              </a:rPr>
              <a:t>. </a:t>
            </a:r>
            <a:r>
              <a:rPr lang="sl-SI" sz="2400" dirty="0" smtClean="0">
                <a:solidFill>
                  <a:schemeClr val="bg1"/>
                </a:solidFill>
              </a:rPr>
              <a:t>Država postane še bolj unitaristična </a:t>
            </a:r>
            <a:r>
              <a:rPr lang="sl-SI" sz="2400" i="1" dirty="0" smtClean="0">
                <a:solidFill>
                  <a:schemeClr val="bg1"/>
                </a:solidFill>
              </a:rPr>
              <a:t>(</a:t>
            </a:r>
            <a:r>
              <a:rPr lang="sl-SI" sz="2400" b="1" i="1" dirty="0" smtClean="0">
                <a:solidFill>
                  <a:srgbClr val="FF0000"/>
                </a:solidFill>
              </a:rPr>
              <a:t>En kralj, ena država, en narod, en jezik</a:t>
            </a:r>
            <a:r>
              <a:rPr lang="sl-SI" sz="2400" dirty="0" smtClean="0">
                <a:solidFill>
                  <a:schemeClr val="bg1"/>
                </a:solidFill>
              </a:rPr>
              <a:t>) in razdeljena na 9 banovin (Dravska). Nasprotnike je nasilno </a:t>
            </a:r>
            <a:r>
              <a:rPr lang="sl-SI" sz="2400" dirty="0" smtClean="0">
                <a:solidFill>
                  <a:schemeClr val="bg1"/>
                </a:solidFill>
              </a:rPr>
              <a:t>zatiral, vendar ga </a:t>
            </a:r>
            <a:r>
              <a:rPr lang="sl-SI" sz="2400" smtClean="0">
                <a:solidFill>
                  <a:schemeClr val="bg1"/>
                </a:solidFill>
              </a:rPr>
              <a:t>oktobra </a:t>
            </a:r>
            <a:r>
              <a:rPr lang="sl-SI" sz="2400" smtClean="0">
                <a:solidFill>
                  <a:schemeClr val="bg1"/>
                </a:solidFill>
              </a:rPr>
              <a:t>1934 </a:t>
            </a:r>
            <a:r>
              <a:rPr lang="sl-SI" sz="2400" dirty="0" smtClean="0">
                <a:solidFill>
                  <a:schemeClr val="bg1"/>
                </a:solidFill>
              </a:rPr>
              <a:t>v </a:t>
            </a:r>
            <a:r>
              <a:rPr lang="sl-SI" sz="2400" dirty="0" smtClean="0">
                <a:solidFill>
                  <a:schemeClr val="bg1"/>
                </a:solidFill>
              </a:rPr>
              <a:t>Franciji </a:t>
            </a:r>
            <a:r>
              <a:rPr lang="sl-SI" sz="2400" b="1" i="1" dirty="0" smtClean="0">
                <a:solidFill>
                  <a:srgbClr val="FF0000"/>
                </a:solidFill>
              </a:rPr>
              <a:t>ubijejo</a:t>
            </a:r>
            <a:r>
              <a:rPr lang="sl-SI" sz="2400" dirty="0" smtClean="0">
                <a:solidFill>
                  <a:schemeClr val="bg1"/>
                </a:solidFill>
              </a:rPr>
              <a:t>.</a:t>
            </a:r>
            <a:endParaRPr lang="sl-SI" sz="2400" i="1" dirty="0" smtClean="0">
              <a:solidFill>
                <a:schemeClr val="bg1"/>
              </a:solidFill>
            </a:endParaRPr>
          </a:p>
        </p:txBody>
      </p:sp>
      <p:pic>
        <p:nvPicPr>
          <p:cNvPr id="2" name="Zvo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277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555"/>
    </mc:Choice>
    <mc:Fallback>
      <p:transition spd="slow" advTm="335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9|16.5|41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16.4"/>
</p:tagLst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119</Words>
  <Application>Microsoft Office PowerPoint</Application>
  <PresentationFormat>Diaprojekcija na zaslonu (4:3)</PresentationFormat>
  <Paragraphs>34</Paragraphs>
  <Slides>5</Slides>
  <Notes>0</Notes>
  <HiddenSlides>0</HiddenSlides>
  <MMClips>5</MMClips>
  <ScaleCrop>false</ScaleCrop>
  <HeadingPairs>
    <vt:vector size="6" baseType="variant">
      <vt:variant>
        <vt:lpstr>Uporabljene pisave</vt:lpstr>
      </vt:variant>
      <vt:variant>
        <vt:i4>2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5</vt:i4>
      </vt:variant>
    </vt:vector>
  </HeadingPairs>
  <TitlesOfParts>
    <vt:vector size="8" baseType="lpstr">
      <vt:lpstr>Arial</vt:lpstr>
      <vt:lpstr>Calibri</vt:lpstr>
      <vt:lpstr>Officeova tema</vt:lpstr>
      <vt:lpstr>KAKŠNE SPREMEMBE  JE POVZROČILA KRALJEVA DIKTATURA</vt:lpstr>
      <vt:lpstr>1. Diktatura kralja Aleksandra</vt:lpstr>
      <vt:lpstr>PowerPointova predstavitev</vt:lpstr>
      <vt:lpstr>PowerPointova predstavitev</vt:lpstr>
      <vt:lpstr>3. 3 KRALJEVA DIKTATURA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Diapozitiv 1</dc:title>
  <dc:creator>Helena</dc:creator>
  <cp:lastModifiedBy>rbrate@guest.arnes.si</cp:lastModifiedBy>
  <cp:revision>23</cp:revision>
  <dcterms:created xsi:type="dcterms:W3CDTF">2014-02-10T23:23:28Z</dcterms:created>
  <dcterms:modified xsi:type="dcterms:W3CDTF">2020-05-09T15:09:32Z</dcterms:modified>
</cp:coreProperties>
</file>