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sldIdLst>
    <p:sldId id="256" r:id="rId2"/>
    <p:sldId id="258" r:id="rId3"/>
    <p:sldId id="259" r:id="rId4"/>
    <p:sldId id="260" r:id="rId5"/>
    <p:sldId id="257" r:id="rId6"/>
    <p:sldId id="262" r:id="rId7"/>
    <p:sldId id="266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2CDD39-0336-4DAE-B31C-CB74F9B984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1F7BC215-710E-45F1-800F-761E8B771A22}">
      <dgm:prSet phldrT="[besedil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sl-SI" dirty="0" smtClean="0"/>
            <a:t>Materialna nepremična kulturna dediščina</a:t>
          </a:r>
          <a:endParaRPr lang="sl-SI" dirty="0"/>
        </a:p>
      </dgm:t>
    </dgm:pt>
    <dgm:pt modelId="{48E2CDEB-7F5C-4D0F-8D0F-E3FC93863FFD}" type="parTrans" cxnId="{738D8B1B-8BD0-4D18-8B72-775F3E2C47A6}">
      <dgm:prSet/>
      <dgm:spPr/>
      <dgm:t>
        <a:bodyPr/>
        <a:lstStyle/>
        <a:p>
          <a:endParaRPr lang="sl-SI"/>
        </a:p>
      </dgm:t>
    </dgm:pt>
    <dgm:pt modelId="{F298DF07-0DBC-443E-B901-3DBEE128C22D}" type="sibTrans" cxnId="{738D8B1B-8BD0-4D18-8B72-775F3E2C47A6}">
      <dgm:prSet/>
      <dgm:spPr/>
      <dgm:t>
        <a:bodyPr/>
        <a:lstStyle/>
        <a:p>
          <a:endParaRPr lang="sl-SI"/>
        </a:p>
      </dgm:t>
    </dgm:pt>
    <dgm:pt modelId="{28E6BE95-809A-40C0-AF6B-F9165B8DC35C}">
      <dgm:prSet phldrT="[besedil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sl-SI" dirty="0" smtClean="0"/>
            <a:t>Materialna premična kulturna dediščina</a:t>
          </a:r>
          <a:endParaRPr lang="sl-SI" dirty="0"/>
        </a:p>
      </dgm:t>
    </dgm:pt>
    <dgm:pt modelId="{EFE8F9C4-C0BB-48C6-B12E-0A1FABB574B4}" type="parTrans" cxnId="{A82510FC-2DC7-4D83-A093-16D46A2E80E0}">
      <dgm:prSet/>
      <dgm:spPr/>
      <dgm:t>
        <a:bodyPr/>
        <a:lstStyle/>
        <a:p>
          <a:endParaRPr lang="sl-SI"/>
        </a:p>
      </dgm:t>
    </dgm:pt>
    <dgm:pt modelId="{5BA3388A-5A48-4C69-B4B6-7CA9718B51DB}" type="sibTrans" cxnId="{A82510FC-2DC7-4D83-A093-16D46A2E80E0}">
      <dgm:prSet/>
      <dgm:spPr/>
      <dgm:t>
        <a:bodyPr/>
        <a:lstStyle/>
        <a:p>
          <a:endParaRPr lang="sl-SI"/>
        </a:p>
      </dgm:t>
    </dgm:pt>
    <dgm:pt modelId="{55E6886B-668D-42A7-861B-CAF268B86742}">
      <dgm:prSet phldrT="[besedil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sl-SI" dirty="0" smtClean="0"/>
            <a:t>Nematerialna ali živa kulturna dediščina</a:t>
          </a:r>
          <a:endParaRPr lang="sl-SI" dirty="0"/>
        </a:p>
      </dgm:t>
    </dgm:pt>
    <dgm:pt modelId="{94EF2257-A0CB-4F24-AF84-3A6295F2E4CD}" type="parTrans" cxnId="{CAA71D9D-3E7D-43F8-B4B9-AC9867B4A413}">
      <dgm:prSet/>
      <dgm:spPr/>
      <dgm:t>
        <a:bodyPr/>
        <a:lstStyle/>
        <a:p>
          <a:endParaRPr lang="sl-SI"/>
        </a:p>
      </dgm:t>
    </dgm:pt>
    <dgm:pt modelId="{8DA298F0-EC6F-4363-9B67-2988060687F4}" type="sibTrans" cxnId="{CAA71D9D-3E7D-43F8-B4B9-AC9867B4A413}">
      <dgm:prSet/>
      <dgm:spPr/>
      <dgm:t>
        <a:bodyPr/>
        <a:lstStyle/>
        <a:p>
          <a:endParaRPr lang="sl-SI"/>
        </a:p>
      </dgm:t>
    </dgm:pt>
    <dgm:pt modelId="{9CA78CE7-904D-40E1-94C9-0F7A0DF20807}" type="pres">
      <dgm:prSet presAssocID="{D92CDD39-0336-4DAE-B31C-CB74F9B984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E31D92C1-1A0E-4296-991E-D12021B9AC56}" type="pres">
      <dgm:prSet presAssocID="{1F7BC215-710E-45F1-800F-761E8B771A22}" presName="parentLin" presStyleCnt="0"/>
      <dgm:spPr/>
    </dgm:pt>
    <dgm:pt modelId="{E233E2C5-EC04-400F-83EE-26536DE7E78A}" type="pres">
      <dgm:prSet presAssocID="{1F7BC215-710E-45F1-800F-761E8B771A22}" presName="parentLeftMargin" presStyleLbl="node1" presStyleIdx="0" presStyleCnt="3"/>
      <dgm:spPr/>
      <dgm:t>
        <a:bodyPr/>
        <a:lstStyle/>
        <a:p>
          <a:endParaRPr lang="sl-SI"/>
        </a:p>
      </dgm:t>
    </dgm:pt>
    <dgm:pt modelId="{34A6AA6B-54A2-44FB-A9DC-5DA70E14255C}" type="pres">
      <dgm:prSet presAssocID="{1F7BC215-710E-45F1-800F-761E8B771A22}" presName="parentText" presStyleLbl="node1" presStyleIdx="0" presStyleCnt="3" custLinFactX="25684" custLinFactNeighborX="100000" custLinFactNeighborY="-4626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B7258713-7A7F-4352-9CCD-03FD95C19F0E}" type="pres">
      <dgm:prSet presAssocID="{1F7BC215-710E-45F1-800F-761E8B771A22}" presName="negativeSpace" presStyleCnt="0"/>
      <dgm:spPr/>
    </dgm:pt>
    <dgm:pt modelId="{45947B8D-A8C1-482B-932A-B249DD6BA237}" type="pres">
      <dgm:prSet presAssocID="{1F7BC215-710E-45F1-800F-761E8B771A22}" presName="childText" presStyleLbl="conFgAcc1" presStyleIdx="0" presStyleCnt="3">
        <dgm:presLayoutVars>
          <dgm:bulletEnabled val="1"/>
        </dgm:presLayoutVars>
      </dgm:prSet>
      <dgm:spPr/>
    </dgm:pt>
    <dgm:pt modelId="{88CDB1EF-B7DD-4802-BC68-1951F191B457}" type="pres">
      <dgm:prSet presAssocID="{F298DF07-0DBC-443E-B901-3DBEE128C22D}" presName="spaceBetweenRectangles" presStyleCnt="0"/>
      <dgm:spPr/>
    </dgm:pt>
    <dgm:pt modelId="{950A588B-2982-4EAB-9CB3-C9CA9A83B734}" type="pres">
      <dgm:prSet presAssocID="{28E6BE95-809A-40C0-AF6B-F9165B8DC35C}" presName="parentLin" presStyleCnt="0"/>
      <dgm:spPr/>
    </dgm:pt>
    <dgm:pt modelId="{C9EDB45D-4970-4B8E-B273-F1D8CADEF673}" type="pres">
      <dgm:prSet presAssocID="{28E6BE95-809A-40C0-AF6B-F9165B8DC35C}" presName="parentLeftMargin" presStyleLbl="node1" presStyleIdx="0" presStyleCnt="3"/>
      <dgm:spPr/>
      <dgm:t>
        <a:bodyPr/>
        <a:lstStyle/>
        <a:p>
          <a:endParaRPr lang="sl-SI"/>
        </a:p>
      </dgm:t>
    </dgm:pt>
    <dgm:pt modelId="{BD54FF73-504E-49FE-BB2E-B224B2F6BAAE}" type="pres">
      <dgm:prSet presAssocID="{28E6BE95-809A-40C0-AF6B-F9165B8DC35C}" presName="parentText" presStyleLbl="node1" presStyleIdx="1" presStyleCnt="3" custLinFactX="25684" custLinFactNeighborX="100000" custLinFactNeighborY="6851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92415B8E-37C7-4D71-A427-D808BA654E78}" type="pres">
      <dgm:prSet presAssocID="{28E6BE95-809A-40C0-AF6B-F9165B8DC35C}" presName="negativeSpace" presStyleCnt="0"/>
      <dgm:spPr/>
    </dgm:pt>
    <dgm:pt modelId="{E25D614E-CB25-4648-BBCC-E75746047B62}" type="pres">
      <dgm:prSet presAssocID="{28E6BE95-809A-40C0-AF6B-F9165B8DC35C}" presName="childText" presStyleLbl="conFgAcc1" presStyleIdx="1" presStyleCnt="3">
        <dgm:presLayoutVars>
          <dgm:bulletEnabled val="1"/>
        </dgm:presLayoutVars>
      </dgm:prSet>
      <dgm:spPr/>
    </dgm:pt>
    <dgm:pt modelId="{32E79A40-E098-4D96-9F09-B5278D41FE5F}" type="pres">
      <dgm:prSet presAssocID="{5BA3388A-5A48-4C69-B4B6-7CA9718B51DB}" presName="spaceBetweenRectangles" presStyleCnt="0"/>
      <dgm:spPr/>
    </dgm:pt>
    <dgm:pt modelId="{3B67F00E-D4B2-432D-9CF9-308EFFD235EC}" type="pres">
      <dgm:prSet presAssocID="{55E6886B-668D-42A7-861B-CAF268B86742}" presName="parentLin" presStyleCnt="0"/>
      <dgm:spPr/>
    </dgm:pt>
    <dgm:pt modelId="{AC638290-5FC3-4EAF-81F7-53B35301F20C}" type="pres">
      <dgm:prSet presAssocID="{55E6886B-668D-42A7-861B-CAF268B86742}" presName="parentLeftMargin" presStyleLbl="node1" presStyleIdx="1" presStyleCnt="3"/>
      <dgm:spPr/>
      <dgm:t>
        <a:bodyPr/>
        <a:lstStyle/>
        <a:p>
          <a:endParaRPr lang="sl-SI"/>
        </a:p>
      </dgm:t>
    </dgm:pt>
    <dgm:pt modelId="{8DDC1544-6444-4277-8A65-40C5FE09BF46}" type="pres">
      <dgm:prSet presAssocID="{55E6886B-668D-42A7-861B-CAF268B86742}" presName="parentText" presStyleLbl="node1" presStyleIdx="2" presStyleCnt="3" custLinFactX="25684" custLinFactNeighborX="100000" custLinFactNeighborY="-1488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B7CD83EC-D9D1-477A-B156-472EAAE21B84}" type="pres">
      <dgm:prSet presAssocID="{55E6886B-668D-42A7-861B-CAF268B86742}" presName="negativeSpace" presStyleCnt="0"/>
      <dgm:spPr/>
    </dgm:pt>
    <dgm:pt modelId="{BCFD11B5-9815-4037-B225-4D35375FF3C5}" type="pres">
      <dgm:prSet presAssocID="{55E6886B-668D-42A7-861B-CAF268B8674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BC395FD-4793-4683-9BDF-AF453A14D11B}" type="presOf" srcId="{D92CDD39-0336-4DAE-B31C-CB74F9B984E0}" destId="{9CA78CE7-904D-40E1-94C9-0F7A0DF20807}" srcOrd="0" destOrd="0" presId="urn:microsoft.com/office/officeart/2005/8/layout/list1"/>
    <dgm:cxn modelId="{D56E60AE-32D8-418A-8CF2-74AB5F7F6E81}" type="presOf" srcId="{55E6886B-668D-42A7-861B-CAF268B86742}" destId="{AC638290-5FC3-4EAF-81F7-53B35301F20C}" srcOrd="0" destOrd="0" presId="urn:microsoft.com/office/officeart/2005/8/layout/list1"/>
    <dgm:cxn modelId="{CAA71D9D-3E7D-43F8-B4B9-AC9867B4A413}" srcId="{D92CDD39-0336-4DAE-B31C-CB74F9B984E0}" destId="{55E6886B-668D-42A7-861B-CAF268B86742}" srcOrd="2" destOrd="0" parTransId="{94EF2257-A0CB-4F24-AF84-3A6295F2E4CD}" sibTransId="{8DA298F0-EC6F-4363-9B67-2988060687F4}"/>
    <dgm:cxn modelId="{ED2C1001-4829-4D18-892B-6318AC9287EE}" type="presOf" srcId="{1F7BC215-710E-45F1-800F-761E8B771A22}" destId="{E233E2C5-EC04-400F-83EE-26536DE7E78A}" srcOrd="0" destOrd="0" presId="urn:microsoft.com/office/officeart/2005/8/layout/list1"/>
    <dgm:cxn modelId="{6FFEC91C-1A9E-4C70-917B-AF3780DFB926}" type="presOf" srcId="{1F7BC215-710E-45F1-800F-761E8B771A22}" destId="{34A6AA6B-54A2-44FB-A9DC-5DA70E14255C}" srcOrd="1" destOrd="0" presId="urn:microsoft.com/office/officeart/2005/8/layout/list1"/>
    <dgm:cxn modelId="{A82510FC-2DC7-4D83-A093-16D46A2E80E0}" srcId="{D92CDD39-0336-4DAE-B31C-CB74F9B984E0}" destId="{28E6BE95-809A-40C0-AF6B-F9165B8DC35C}" srcOrd="1" destOrd="0" parTransId="{EFE8F9C4-C0BB-48C6-B12E-0A1FABB574B4}" sibTransId="{5BA3388A-5A48-4C69-B4B6-7CA9718B51DB}"/>
    <dgm:cxn modelId="{DF087577-7D16-4CB6-8FBB-8CA96D8862DF}" type="presOf" srcId="{28E6BE95-809A-40C0-AF6B-F9165B8DC35C}" destId="{C9EDB45D-4970-4B8E-B273-F1D8CADEF673}" srcOrd="0" destOrd="0" presId="urn:microsoft.com/office/officeart/2005/8/layout/list1"/>
    <dgm:cxn modelId="{34FB4F9E-0D76-4B92-A4A7-B24433729D9A}" type="presOf" srcId="{55E6886B-668D-42A7-861B-CAF268B86742}" destId="{8DDC1544-6444-4277-8A65-40C5FE09BF46}" srcOrd="1" destOrd="0" presId="urn:microsoft.com/office/officeart/2005/8/layout/list1"/>
    <dgm:cxn modelId="{5701E312-38F0-4C0D-8145-E606CC83DFA6}" type="presOf" srcId="{28E6BE95-809A-40C0-AF6B-F9165B8DC35C}" destId="{BD54FF73-504E-49FE-BB2E-B224B2F6BAAE}" srcOrd="1" destOrd="0" presId="urn:microsoft.com/office/officeart/2005/8/layout/list1"/>
    <dgm:cxn modelId="{738D8B1B-8BD0-4D18-8B72-775F3E2C47A6}" srcId="{D92CDD39-0336-4DAE-B31C-CB74F9B984E0}" destId="{1F7BC215-710E-45F1-800F-761E8B771A22}" srcOrd="0" destOrd="0" parTransId="{48E2CDEB-7F5C-4D0F-8D0F-E3FC93863FFD}" sibTransId="{F298DF07-0DBC-443E-B901-3DBEE128C22D}"/>
    <dgm:cxn modelId="{341C1BB5-56D4-49BE-8BFA-3F877BB9B9F4}" type="presParOf" srcId="{9CA78CE7-904D-40E1-94C9-0F7A0DF20807}" destId="{E31D92C1-1A0E-4296-991E-D12021B9AC56}" srcOrd="0" destOrd="0" presId="urn:microsoft.com/office/officeart/2005/8/layout/list1"/>
    <dgm:cxn modelId="{820F38E2-1338-471D-AA0A-DC85C1236583}" type="presParOf" srcId="{E31D92C1-1A0E-4296-991E-D12021B9AC56}" destId="{E233E2C5-EC04-400F-83EE-26536DE7E78A}" srcOrd="0" destOrd="0" presId="urn:microsoft.com/office/officeart/2005/8/layout/list1"/>
    <dgm:cxn modelId="{9C4F71FA-CA89-48A5-B188-F9E9FF3799F3}" type="presParOf" srcId="{E31D92C1-1A0E-4296-991E-D12021B9AC56}" destId="{34A6AA6B-54A2-44FB-A9DC-5DA70E14255C}" srcOrd="1" destOrd="0" presId="urn:microsoft.com/office/officeart/2005/8/layout/list1"/>
    <dgm:cxn modelId="{B832C337-9886-4DB5-B9CC-12F3EFEF36F9}" type="presParOf" srcId="{9CA78CE7-904D-40E1-94C9-0F7A0DF20807}" destId="{B7258713-7A7F-4352-9CCD-03FD95C19F0E}" srcOrd="1" destOrd="0" presId="urn:microsoft.com/office/officeart/2005/8/layout/list1"/>
    <dgm:cxn modelId="{BC44141E-3688-4A2A-A484-173122E45FC9}" type="presParOf" srcId="{9CA78CE7-904D-40E1-94C9-0F7A0DF20807}" destId="{45947B8D-A8C1-482B-932A-B249DD6BA237}" srcOrd="2" destOrd="0" presId="urn:microsoft.com/office/officeart/2005/8/layout/list1"/>
    <dgm:cxn modelId="{9CA131AF-0EE0-4C6E-BD39-B9F459136CE4}" type="presParOf" srcId="{9CA78CE7-904D-40E1-94C9-0F7A0DF20807}" destId="{88CDB1EF-B7DD-4802-BC68-1951F191B457}" srcOrd="3" destOrd="0" presId="urn:microsoft.com/office/officeart/2005/8/layout/list1"/>
    <dgm:cxn modelId="{F4EC0C48-26B9-427B-9B4E-90BE1DDEA1D4}" type="presParOf" srcId="{9CA78CE7-904D-40E1-94C9-0F7A0DF20807}" destId="{950A588B-2982-4EAB-9CB3-C9CA9A83B734}" srcOrd="4" destOrd="0" presId="urn:microsoft.com/office/officeart/2005/8/layout/list1"/>
    <dgm:cxn modelId="{24A8E599-3CB9-4333-AE1D-E7FF38FA1E2F}" type="presParOf" srcId="{950A588B-2982-4EAB-9CB3-C9CA9A83B734}" destId="{C9EDB45D-4970-4B8E-B273-F1D8CADEF673}" srcOrd="0" destOrd="0" presId="urn:microsoft.com/office/officeart/2005/8/layout/list1"/>
    <dgm:cxn modelId="{7B121508-392B-4236-9622-DFEEB869159A}" type="presParOf" srcId="{950A588B-2982-4EAB-9CB3-C9CA9A83B734}" destId="{BD54FF73-504E-49FE-BB2E-B224B2F6BAAE}" srcOrd="1" destOrd="0" presId="urn:microsoft.com/office/officeart/2005/8/layout/list1"/>
    <dgm:cxn modelId="{63929F3D-D22A-4D17-88D1-30603CBE41AE}" type="presParOf" srcId="{9CA78CE7-904D-40E1-94C9-0F7A0DF20807}" destId="{92415B8E-37C7-4D71-A427-D808BA654E78}" srcOrd="5" destOrd="0" presId="urn:microsoft.com/office/officeart/2005/8/layout/list1"/>
    <dgm:cxn modelId="{2E85A995-AD82-43B1-A71D-0912C94210C8}" type="presParOf" srcId="{9CA78CE7-904D-40E1-94C9-0F7A0DF20807}" destId="{E25D614E-CB25-4648-BBCC-E75746047B62}" srcOrd="6" destOrd="0" presId="urn:microsoft.com/office/officeart/2005/8/layout/list1"/>
    <dgm:cxn modelId="{6AFE2F11-4031-4DEC-8B02-F730364FB323}" type="presParOf" srcId="{9CA78CE7-904D-40E1-94C9-0F7A0DF20807}" destId="{32E79A40-E098-4D96-9F09-B5278D41FE5F}" srcOrd="7" destOrd="0" presId="urn:microsoft.com/office/officeart/2005/8/layout/list1"/>
    <dgm:cxn modelId="{68753FEE-B1B6-428D-96FB-ECF218A519F3}" type="presParOf" srcId="{9CA78CE7-904D-40E1-94C9-0F7A0DF20807}" destId="{3B67F00E-D4B2-432D-9CF9-308EFFD235EC}" srcOrd="8" destOrd="0" presId="urn:microsoft.com/office/officeart/2005/8/layout/list1"/>
    <dgm:cxn modelId="{0030DF1C-89C4-4FD7-9A55-F8DECD969ED8}" type="presParOf" srcId="{3B67F00E-D4B2-432D-9CF9-308EFFD235EC}" destId="{AC638290-5FC3-4EAF-81F7-53B35301F20C}" srcOrd="0" destOrd="0" presId="urn:microsoft.com/office/officeart/2005/8/layout/list1"/>
    <dgm:cxn modelId="{E0CD7B42-D399-47F1-A849-24C2977AD64D}" type="presParOf" srcId="{3B67F00E-D4B2-432D-9CF9-308EFFD235EC}" destId="{8DDC1544-6444-4277-8A65-40C5FE09BF46}" srcOrd="1" destOrd="0" presId="urn:microsoft.com/office/officeart/2005/8/layout/list1"/>
    <dgm:cxn modelId="{1DBB7CB9-A81A-4694-AB87-6FFD5298BF03}" type="presParOf" srcId="{9CA78CE7-904D-40E1-94C9-0F7A0DF20807}" destId="{B7CD83EC-D9D1-477A-B156-472EAAE21B84}" srcOrd="9" destOrd="0" presId="urn:microsoft.com/office/officeart/2005/8/layout/list1"/>
    <dgm:cxn modelId="{2BC39172-360E-4E32-AE41-142049D2D528}" type="presParOf" srcId="{9CA78CE7-904D-40E1-94C9-0F7A0DF20807}" destId="{BCFD11B5-9815-4037-B225-4D35375FF3C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2CDD39-0336-4DAE-B31C-CB74F9B984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1F7BC215-710E-45F1-800F-761E8B771A22}">
      <dgm:prSet phldrT="[besedilo]"/>
      <dgm:spPr/>
      <dgm:t>
        <a:bodyPr/>
        <a:lstStyle/>
        <a:p>
          <a:r>
            <a:rPr lang="sl-SI" dirty="0" smtClean="0"/>
            <a:t>Panonska kmečka hiša</a:t>
          </a:r>
          <a:endParaRPr lang="sl-SI" dirty="0"/>
        </a:p>
      </dgm:t>
    </dgm:pt>
    <dgm:pt modelId="{48E2CDEB-7F5C-4D0F-8D0F-E3FC93863FFD}" type="parTrans" cxnId="{738D8B1B-8BD0-4D18-8B72-775F3E2C47A6}">
      <dgm:prSet/>
      <dgm:spPr/>
      <dgm:t>
        <a:bodyPr/>
        <a:lstStyle/>
        <a:p>
          <a:endParaRPr lang="sl-SI"/>
        </a:p>
      </dgm:t>
    </dgm:pt>
    <dgm:pt modelId="{F298DF07-0DBC-443E-B901-3DBEE128C22D}" type="sibTrans" cxnId="{738D8B1B-8BD0-4D18-8B72-775F3E2C47A6}">
      <dgm:prSet/>
      <dgm:spPr/>
      <dgm:t>
        <a:bodyPr/>
        <a:lstStyle/>
        <a:p>
          <a:endParaRPr lang="sl-SI"/>
        </a:p>
      </dgm:t>
    </dgm:pt>
    <dgm:pt modelId="{28E6BE95-809A-40C0-AF6B-F9165B8DC35C}">
      <dgm:prSet phldrT="[besedilo]"/>
      <dgm:spPr/>
      <dgm:t>
        <a:bodyPr/>
        <a:lstStyle/>
        <a:p>
          <a:r>
            <a:rPr lang="sl-SI" dirty="0" smtClean="0"/>
            <a:t>Jurjevanje</a:t>
          </a:r>
          <a:endParaRPr lang="sl-SI" dirty="0"/>
        </a:p>
      </dgm:t>
    </dgm:pt>
    <dgm:pt modelId="{EFE8F9C4-C0BB-48C6-B12E-0A1FABB574B4}" type="parTrans" cxnId="{A82510FC-2DC7-4D83-A093-16D46A2E80E0}">
      <dgm:prSet/>
      <dgm:spPr/>
      <dgm:t>
        <a:bodyPr/>
        <a:lstStyle/>
        <a:p>
          <a:endParaRPr lang="sl-SI"/>
        </a:p>
      </dgm:t>
    </dgm:pt>
    <dgm:pt modelId="{5BA3388A-5A48-4C69-B4B6-7CA9718B51DB}" type="sibTrans" cxnId="{A82510FC-2DC7-4D83-A093-16D46A2E80E0}">
      <dgm:prSet/>
      <dgm:spPr/>
      <dgm:t>
        <a:bodyPr/>
        <a:lstStyle/>
        <a:p>
          <a:endParaRPr lang="sl-SI"/>
        </a:p>
      </dgm:t>
    </dgm:pt>
    <dgm:pt modelId="{55E6886B-668D-42A7-861B-CAF268B86742}">
      <dgm:prSet phldrT="[besedilo]"/>
      <dgm:spPr/>
      <dgm:t>
        <a:bodyPr/>
        <a:lstStyle/>
        <a:p>
          <a:r>
            <a:rPr lang="sl-SI" dirty="0" smtClean="0"/>
            <a:t>Rudnik živega srebra v Idriji</a:t>
          </a:r>
          <a:endParaRPr lang="sl-SI" dirty="0"/>
        </a:p>
      </dgm:t>
    </dgm:pt>
    <dgm:pt modelId="{94EF2257-A0CB-4F24-AF84-3A6295F2E4CD}" type="parTrans" cxnId="{CAA71D9D-3E7D-43F8-B4B9-AC9867B4A413}">
      <dgm:prSet/>
      <dgm:spPr/>
      <dgm:t>
        <a:bodyPr/>
        <a:lstStyle/>
        <a:p>
          <a:endParaRPr lang="sl-SI"/>
        </a:p>
      </dgm:t>
    </dgm:pt>
    <dgm:pt modelId="{8DA298F0-EC6F-4363-9B67-2988060687F4}" type="sibTrans" cxnId="{CAA71D9D-3E7D-43F8-B4B9-AC9867B4A413}">
      <dgm:prSet/>
      <dgm:spPr/>
      <dgm:t>
        <a:bodyPr/>
        <a:lstStyle/>
        <a:p>
          <a:endParaRPr lang="sl-SI"/>
        </a:p>
      </dgm:t>
    </dgm:pt>
    <dgm:pt modelId="{20D6CAE9-B68F-469F-8B31-A2B33F954029}">
      <dgm:prSet/>
      <dgm:spPr/>
      <dgm:t>
        <a:bodyPr/>
        <a:lstStyle/>
        <a:p>
          <a:r>
            <a:rPr lang="sl-SI" dirty="0" smtClean="0"/>
            <a:t>Plečnikova cerkev v Črni vasi</a:t>
          </a:r>
          <a:endParaRPr lang="sl-SI" dirty="0"/>
        </a:p>
      </dgm:t>
    </dgm:pt>
    <dgm:pt modelId="{F7643B01-EB70-4431-838D-ABD0DC52023C}" type="parTrans" cxnId="{3548AABA-A879-451A-B2DD-A51EA02A8323}">
      <dgm:prSet/>
      <dgm:spPr/>
      <dgm:t>
        <a:bodyPr/>
        <a:lstStyle/>
        <a:p>
          <a:endParaRPr lang="sl-SI"/>
        </a:p>
      </dgm:t>
    </dgm:pt>
    <dgm:pt modelId="{E514218E-8074-4BFB-B9E9-B26E8BDB4603}" type="sibTrans" cxnId="{3548AABA-A879-451A-B2DD-A51EA02A8323}">
      <dgm:prSet/>
      <dgm:spPr/>
      <dgm:t>
        <a:bodyPr/>
        <a:lstStyle/>
        <a:p>
          <a:endParaRPr lang="sl-SI"/>
        </a:p>
      </dgm:t>
    </dgm:pt>
    <dgm:pt modelId="{DCEF1790-B29A-4710-8A26-4E90B9268308}">
      <dgm:prSet/>
      <dgm:spPr/>
      <dgm:t>
        <a:bodyPr/>
        <a:lstStyle/>
        <a:p>
          <a:r>
            <a:rPr lang="sl-SI" dirty="0" smtClean="0"/>
            <a:t>Gregorjevo</a:t>
          </a:r>
          <a:endParaRPr lang="sl-SI" dirty="0"/>
        </a:p>
      </dgm:t>
    </dgm:pt>
    <dgm:pt modelId="{4697771D-F916-42A2-80F3-3C8812F9DAED}" type="parTrans" cxnId="{59C3552B-4D0A-47C2-B2E2-6435FDCD738E}">
      <dgm:prSet/>
      <dgm:spPr/>
      <dgm:t>
        <a:bodyPr/>
        <a:lstStyle/>
        <a:p>
          <a:endParaRPr lang="sl-SI"/>
        </a:p>
      </dgm:t>
    </dgm:pt>
    <dgm:pt modelId="{598D0F3D-286B-4CC1-A1C4-90E4A005AF47}" type="sibTrans" cxnId="{59C3552B-4D0A-47C2-B2E2-6435FDCD738E}">
      <dgm:prSet/>
      <dgm:spPr/>
      <dgm:t>
        <a:bodyPr/>
        <a:lstStyle/>
        <a:p>
          <a:endParaRPr lang="sl-SI"/>
        </a:p>
      </dgm:t>
    </dgm:pt>
    <dgm:pt modelId="{C990FF7D-46C2-407C-8852-F851FDE6AE3E}">
      <dgm:prSet/>
      <dgm:spPr/>
      <dgm:t>
        <a:bodyPr/>
        <a:lstStyle/>
        <a:p>
          <a:r>
            <a:rPr lang="sl-SI" dirty="0" smtClean="0"/>
            <a:t>Prazgodovinski kipec Venere</a:t>
          </a:r>
          <a:endParaRPr lang="sl-SI" dirty="0"/>
        </a:p>
      </dgm:t>
    </dgm:pt>
    <dgm:pt modelId="{E85ACCF3-A958-42D3-AE9C-9F3447AB7CB9}" type="parTrans" cxnId="{31DA5DA3-F504-44C1-90F4-E05D26BA3D84}">
      <dgm:prSet/>
      <dgm:spPr/>
      <dgm:t>
        <a:bodyPr/>
        <a:lstStyle/>
        <a:p>
          <a:endParaRPr lang="sl-SI"/>
        </a:p>
      </dgm:t>
    </dgm:pt>
    <dgm:pt modelId="{98ED898B-2B05-46ED-9090-07C0FDA8A263}" type="sibTrans" cxnId="{31DA5DA3-F504-44C1-90F4-E05D26BA3D84}">
      <dgm:prSet/>
      <dgm:spPr/>
      <dgm:t>
        <a:bodyPr/>
        <a:lstStyle/>
        <a:p>
          <a:endParaRPr lang="sl-SI"/>
        </a:p>
      </dgm:t>
    </dgm:pt>
    <dgm:pt modelId="{9CA78CE7-904D-40E1-94C9-0F7A0DF20807}" type="pres">
      <dgm:prSet presAssocID="{D92CDD39-0336-4DAE-B31C-CB74F9B984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E31D92C1-1A0E-4296-991E-D12021B9AC56}" type="pres">
      <dgm:prSet presAssocID="{1F7BC215-710E-45F1-800F-761E8B771A22}" presName="parentLin" presStyleCnt="0"/>
      <dgm:spPr/>
    </dgm:pt>
    <dgm:pt modelId="{E233E2C5-EC04-400F-83EE-26536DE7E78A}" type="pres">
      <dgm:prSet presAssocID="{1F7BC215-710E-45F1-800F-761E8B771A22}" presName="parentLeftMargin" presStyleLbl="node1" presStyleIdx="0" presStyleCnt="6"/>
      <dgm:spPr/>
      <dgm:t>
        <a:bodyPr/>
        <a:lstStyle/>
        <a:p>
          <a:endParaRPr lang="sl-SI"/>
        </a:p>
      </dgm:t>
    </dgm:pt>
    <dgm:pt modelId="{34A6AA6B-54A2-44FB-A9DC-5DA70E14255C}" type="pres">
      <dgm:prSet presAssocID="{1F7BC215-710E-45F1-800F-761E8B771A22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B7258713-7A7F-4352-9CCD-03FD95C19F0E}" type="pres">
      <dgm:prSet presAssocID="{1F7BC215-710E-45F1-800F-761E8B771A22}" presName="negativeSpace" presStyleCnt="0"/>
      <dgm:spPr/>
    </dgm:pt>
    <dgm:pt modelId="{45947B8D-A8C1-482B-932A-B249DD6BA237}" type="pres">
      <dgm:prSet presAssocID="{1F7BC215-710E-45F1-800F-761E8B771A22}" presName="childText" presStyleLbl="conFgAcc1" presStyleIdx="0" presStyleCnt="6">
        <dgm:presLayoutVars>
          <dgm:bulletEnabled val="1"/>
        </dgm:presLayoutVars>
      </dgm:prSet>
      <dgm:spPr/>
    </dgm:pt>
    <dgm:pt modelId="{88CDB1EF-B7DD-4802-BC68-1951F191B457}" type="pres">
      <dgm:prSet presAssocID="{F298DF07-0DBC-443E-B901-3DBEE128C22D}" presName="spaceBetweenRectangles" presStyleCnt="0"/>
      <dgm:spPr/>
    </dgm:pt>
    <dgm:pt modelId="{950A588B-2982-4EAB-9CB3-C9CA9A83B734}" type="pres">
      <dgm:prSet presAssocID="{28E6BE95-809A-40C0-AF6B-F9165B8DC35C}" presName="parentLin" presStyleCnt="0"/>
      <dgm:spPr/>
    </dgm:pt>
    <dgm:pt modelId="{C9EDB45D-4970-4B8E-B273-F1D8CADEF673}" type="pres">
      <dgm:prSet presAssocID="{28E6BE95-809A-40C0-AF6B-F9165B8DC35C}" presName="parentLeftMargin" presStyleLbl="node1" presStyleIdx="0" presStyleCnt="6"/>
      <dgm:spPr/>
      <dgm:t>
        <a:bodyPr/>
        <a:lstStyle/>
        <a:p>
          <a:endParaRPr lang="sl-SI"/>
        </a:p>
      </dgm:t>
    </dgm:pt>
    <dgm:pt modelId="{BD54FF73-504E-49FE-BB2E-B224B2F6BAAE}" type="pres">
      <dgm:prSet presAssocID="{28E6BE95-809A-40C0-AF6B-F9165B8DC35C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92415B8E-37C7-4D71-A427-D808BA654E78}" type="pres">
      <dgm:prSet presAssocID="{28E6BE95-809A-40C0-AF6B-F9165B8DC35C}" presName="negativeSpace" presStyleCnt="0"/>
      <dgm:spPr/>
    </dgm:pt>
    <dgm:pt modelId="{E25D614E-CB25-4648-BBCC-E75746047B62}" type="pres">
      <dgm:prSet presAssocID="{28E6BE95-809A-40C0-AF6B-F9165B8DC35C}" presName="childText" presStyleLbl="conFgAcc1" presStyleIdx="1" presStyleCnt="6">
        <dgm:presLayoutVars>
          <dgm:bulletEnabled val="1"/>
        </dgm:presLayoutVars>
      </dgm:prSet>
      <dgm:spPr/>
    </dgm:pt>
    <dgm:pt modelId="{32E79A40-E098-4D96-9F09-B5278D41FE5F}" type="pres">
      <dgm:prSet presAssocID="{5BA3388A-5A48-4C69-B4B6-7CA9718B51DB}" presName="spaceBetweenRectangles" presStyleCnt="0"/>
      <dgm:spPr/>
    </dgm:pt>
    <dgm:pt modelId="{AC200FEC-530C-4E7C-9E2F-0F4C39D52D55}" type="pres">
      <dgm:prSet presAssocID="{20D6CAE9-B68F-469F-8B31-A2B33F954029}" presName="parentLin" presStyleCnt="0"/>
      <dgm:spPr/>
    </dgm:pt>
    <dgm:pt modelId="{E8308D2D-1697-4D32-BB6E-30D5E9ECCE6A}" type="pres">
      <dgm:prSet presAssocID="{20D6CAE9-B68F-469F-8B31-A2B33F954029}" presName="parentLeftMargin" presStyleLbl="node1" presStyleIdx="1" presStyleCnt="6"/>
      <dgm:spPr/>
      <dgm:t>
        <a:bodyPr/>
        <a:lstStyle/>
        <a:p>
          <a:endParaRPr lang="sl-SI"/>
        </a:p>
      </dgm:t>
    </dgm:pt>
    <dgm:pt modelId="{D0F9021C-6210-4105-9180-FC376B1D23A3}" type="pres">
      <dgm:prSet presAssocID="{20D6CAE9-B68F-469F-8B31-A2B33F954029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EACE1123-03F1-45AF-BE0F-CC42EA85C80B}" type="pres">
      <dgm:prSet presAssocID="{20D6CAE9-B68F-469F-8B31-A2B33F954029}" presName="negativeSpace" presStyleCnt="0"/>
      <dgm:spPr/>
    </dgm:pt>
    <dgm:pt modelId="{D11F41A9-6FD0-4504-A757-3CAC23BB7D86}" type="pres">
      <dgm:prSet presAssocID="{20D6CAE9-B68F-469F-8B31-A2B33F954029}" presName="childText" presStyleLbl="conFgAcc1" presStyleIdx="2" presStyleCnt="6">
        <dgm:presLayoutVars>
          <dgm:bulletEnabled val="1"/>
        </dgm:presLayoutVars>
      </dgm:prSet>
      <dgm:spPr/>
    </dgm:pt>
    <dgm:pt modelId="{EEA8FCE1-A6EF-407C-BCF5-2CFD7FE9AA7B}" type="pres">
      <dgm:prSet presAssocID="{E514218E-8074-4BFB-B9E9-B26E8BDB4603}" presName="spaceBetweenRectangles" presStyleCnt="0"/>
      <dgm:spPr/>
    </dgm:pt>
    <dgm:pt modelId="{3B67F00E-D4B2-432D-9CF9-308EFFD235EC}" type="pres">
      <dgm:prSet presAssocID="{55E6886B-668D-42A7-861B-CAF268B86742}" presName="parentLin" presStyleCnt="0"/>
      <dgm:spPr/>
    </dgm:pt>
    <dgm:pt modelId="{AC638290-5FC3-4EAF-81F7-53B35301F20C}" type="pres">
      <dgm:prSet presAssocID="{55E6886B-668D-42A7-861B-CAF268B86742}" presName="parentLeftMargin" presStyleLbl="node1" presStyleIdx="2" presStyleCnt="6"/>
      <dgm:spPr/>
      <dgm:t>
        <a:bodyPr/>
        <a:lstStyle/>
        <a:p>
          <a:endParaRPr lang="sl-SI"/>
        </a:p>
      </dgm:t>
    </dgm:pt>
    <dgm:pt modelId="{8DDC1544-6444-4277-8A65-40C5FE09BF46}" type="pres">
      <dgm:prSet presAssocID="{55E6886B-668D-42A7-861B-CAF268B86742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B7CD83EC-D9D1-477A-B156-472EAAE21B84}" type="pres">
      <dgm:prSet presAssocID="{55E6886B-668D-42A7-861B-CAF268B86742}" presName="negativeSpace" presStyleCnt="0"/>
      <dgm:spPr/>
    </dgm:pt>
    <dgm:pt modelId="{BCFD11B5-9815-4037-B225-4D35375FF3C5}" type="pres">
      <dgm:prSet presAssocID="{55E6886B-668D-42A7-861B-CAF268B86742}" presName="childText" presStyleLbl="conFgAcc1" presStyleIdx="3" presStyleCnt="6">
        <dgm:presLayoutVars>
          <dgm:bulletEnabled val="1"/>
        </dgm:presLayoutVars>
      </dgm:prSet>
      <dgm:spPr/>
    </dgm:pt>
    <dgm:pt modelId="{768F4759-D624-4A39-8068-D12C6371E1A5}" type="pres">
      <dgm:prSet presAssocID="{8DA298F0-EC6F-4363-9B67-2988060687F4}" presName="spaceBetweenRectangles" presStyleCnt="0"/>
      <dgm:spPr/>
    </dgm:pt>
    <dgm:pt modelId="{617AEF8F-B694-4071-B76C-3B92964DF774}" type="pres">
      <dgm:prSet presAssocID="{DCEF1790-B29A-4710-8A26-4E90B9268308}" presName="parentLin" presStyleCnt="0"/>
      <dgm:spPr/>
    </dgm:pt>
    <dgm:pt modelId="{C2F52084-E2F0-475E-A6E6-80DD4F4774EB}" type="pres">
      <dgm:prSet presAssocID="{DCEF1790-B29A-4710-8A26-4E90B9268308}" presName="parentLeftMargin" presStyleLbl="node1" presStyleIdx="3" presStyleCnt="6"/>
      <dgm:spPr/>
      <dgm:t>
        <a:bodyPr/>
        <a:lstStyle/>
        <a:p>
          <a:endParaRPr lang="sl-SI"/>
        </a:p>
      </dgm:t>
    </dgm:pt>
    <dgm:pt modelId="{EDDBCFA5-96DF-4CD8-AC18-D85F75532E36}" type="pres">
      <dgm:prSet presAssocID="{DCEF1790-B29A-4710-8A26-4E90B9268308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AAFE44C-194F-47C1-A229-676FFFAE7FAC}" type="pres">
      <dgm:prSet presAssocID="{DCEF1790-B29A-4710-8A26-4E90B9268308}" presName="negativeSpace" presStyleCnt="0"/>
      <dgm:spPr/>
    </dgm:pt>
    <dgm:pt modelId="{9B4F4369-E9AB-4909-8BF3-7F4601BBEEE1}" type="pres">
      <dgm:prSet presAssocID="{DCEF1790-B29A-4710-8A26-4E90B9268308}" presName="childText" presStyleLbl="conFgAcc1" presStyleIdx="4" presStyleCnt="6">
        <dgm:presLayoutVars>
          <dgm:bulletEnabled val="1"/>
        </dgm:presLayoutVars>
      </dgm:prSet>
      <dgm:spPr/>
    </dgm:pt>
    <dgm:pt modelId="{B9394E3E-5FDB-4A99-846C-CF6416FD60C3}" type="pres">
      <dgm:prSet presAssocID="{598D0F3D-286B-4CC1-A1C4-90E4A005AF47}" presName="spaceBetweenRectangles" presStyleCnt="0"/>
      <dgm:spPr/>
    </dgm:pt>
    <dgm:pt modelId="{6DD77504-8F8D-44E7-AB00-3E47AABEF7B8}" type="pres">
      <dgm:prSet presAssocID="{C990FF7D-46C2-407C-8852-F851FDE6AE3E}" presName="parentLin" presStyleCnt="0"/>
      <dgm:spPr/>
    </dgm:pt>
    <dgm:pt modelId="{D2CE7363-52BA-452B-BD8B-4173977A4A41}" type="pres">
      <dgm:prSet presAssocID="{C990FF7D-46C2-407C-8852-F851FDE6AE3E}" presName="parentLeftMargin" presStyleLbl="node1" presStyleIdx="4" presStyleCnt="6"/>
      <dgm:spPr/>
      <dgm:t>
        <a:bodyPr/>
        <a:lstStyle/>
        <a:p>
          <a:endParaRPr lang="sl-SI"/>
        </a:p>
      </dgm:t>
    </dgm:pt>
    <dgm:pt modelId="{D10FC5B8-525C-4D71-9F62-C0F1ED6777FC}" type="pres">
      <dgm:prSet presAssocID="{C990FF7D-46C2-407C-8852-F851FDE6AE3E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A4560AB5-3F0A-4185-894C-9361FE19123F}" type="pres">
      <dgm:prSet presAssocID="{C990FF7D-46C2-407C-8852-F851FDE6AE3E}" presName="negativeSpace" presStyleCnt="0"/>
      <dgm:spPr/>
    </dgm:pt>
    <dgm:pt modelId="{2246E160-7C66-4D29-BF26-7D926C7FEB40}" type="pres">
      <dgm:prSet presAssocID="{C990FF7D-46C2-407C-8852-F851FDE6AE3E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0BC395FD-4793-4683-9BDF-AF453A14D11B}" type="presOf" srcId="{D92CDD39-0336-4DAE-B31C-CB74F9B984E0}" destId="{9CA78CE7-904D-40E1-94C9-0F7A0DF20807}" srcOrd="0" destOrd="0" presId="urn:microsoft.com/office/officeart/2005/8/layout/list1"/>
    <dgm:cxn modelId="{59C3552B-4D0A-47C2-B2E2-6435FDCD738E}" srcId="{D92CDD39-0336-4DAE-B31C-CB74F9B984E0}" destId="{DCEF1790-B29A-4710-8A26-4E90B9268308}" srcOrd="4" destOrd="0" parTransId="{4697771D-F916-42A2-80F3-3C8812F9DAED}" sibTransId="{598D0F3D-286B-4CC1-A1C4-90E4A005AF47}"/>
    <dgm:cxn modelId="{A82510FC-2DC7-4D83-A093-16D46A2E80E0}" srcId="{D92CDD39-0336-4DAE-B31C-CB74F9B984E0}" destId="{28E6BE95-809A-40C0-AF6B-F9165B8DC35C}" srcOrd="1" destOrd="0" parTransId="{EFE8F9C4-C0BB-48C6-B12E-0A1FABB574B4}" sibTransId="{5BA3388A-5A48-4C69-B4B6-7CA9718B51DB}"/>
    <dgm:cxn modelId="{F231D93D-F8E4-4794-93A9-1FBAEDADD3B1}" type="presOf" srcId="{20D6CAE9-B68F-469F-8B31-A2B33F954029}" destId="{D0F9021C-6210-4105-9180-FC376B1D23A3}" srcOrd="1" destOrd="0" presId="urn:microsoft.com/office/officeart/2005/8/layout/list1"/>
    <dgm:cxn modelId="{DF087577-7D16-4CB6-8FBB-8CA96D8862DF}" type="presOf" srcId="{28E6BE95-809A-40C0-AF6B-F9165B8DC35C}" destId="{C9EDB45D-4970-4B8E-B273-F1D8CADEF673}" srcOrd="0" destOrd="0" presId="urn:microsoft.com/office/officeart/2005/8/layout/list1"/>
    <dgm:cxn modelId="{34FB4F9E-0D76-4B92-A4A7-B24433729D9A}" type="presOf" srcId="{55E6886B-668D-42A7-861B-CAF268B86742}" destId="{8DDC1544-6444-4277-8A65-40C5FE09BF46}" srcOrd="1" destOrd="0" presId="urn:microsoft.com/office/officeart/2005/8/layout/list1"/>
    <dgm:cxn modelId="{ED2C1001-4829-4D18-892B-6318AC9287EE}" type="presOf" srcId="{1F7BC215-710E-45F1-800F-761E8B771A22}" destId="{E233E2C5-EC04-400F-83EE-26536DE7E78A}" srcOrd="0" destOrd="0" presId="urn:microsoft.com/office/officeart/2005/8/layout/list1"/>
    <dgm:cxn modelId="{D56E60AE-32D8-418A-8CF2-74AB5F7F6E81}" type="presOf" srcId="{55E6886B-668D-42A7-861B-CAF268B86742}" destId="{AC638290-5FC3-4EAF-81F7-53B35301F20C}" srcOrd="0" destOrd="0" presId="urn:microsoft.com/office/officeart/2005/8/layout/list1"/>
    <dgm:cxn modelId="{9184E5B6-A403-440B-AAC8-7B7F107D63F9}" type="presOf" srcId="{C990FF7D-46C2-407C-8852-F851FDE6AE3E}" destId="{D2CE7363-52BA-452B-BD8B-4173977A4A41}" srcOrd="0" destOrd="0" presId="urn:microsoft.com/office/officeart/2005/8/layout/list1"/>
    <dgm:cxn modelId="{738D8B1B-8BD0-4D18-8B72-775F3E2C47A6}" srcId="{D92CDD39-0336-4DAE-B31C-CB74F9B984E0}" destId="{1F7BC215-710E-45F1-800F-761E8B771A22}" srcOrd="0" destOrd="0" parTransId="{48E2CDEB-7F5C-4D0F-8D0F-E3FC93863FFD}" sibTransId="{F298DF07-0DBC-443E-B901-3DBEE128C22D}"/>
    <dgm:cxn modelId="{010E5FFE-C613-456C-9EBC-AC1EF1E5F33E}" type="presOf" srcId="{DCEF1790-B29A-4710-8A26-4E90B9268308}" destId="{C2F52084-E2F0-475E-A6E6-80DD4F4774EB}" srcOrd="0" destOrd="0" presId="urn:microsoft.com/office/officeart/2005/8/layout/list1"/>
    <dgm:cxn modelId="{6FFEC91C-1A9E-4C70-917B-AF3780DFB926}" type="presOf" srcId="{1F7BC215-710E-45F1-800F-761E8B771A22}" destId="{34A6AA6B-54A2-44FB-A9DC-5DA70E14255C}" srcOrd="1" destOrd="0" presId="urn:microsoft.com/office/officeart/2005/8/layout/list1"/>
    <dgm:cxn modelId="{03D25AC1-03E4-49DF-8BBA-0459B42856EA}" type="presOf" srcId="{C990FF7D-46C2-407C-8852-F851FDE6AE3E}" destId="{D10FC5B8-525C-4D71-9F62-C0F1ED6777FC}" srcOrd="1" destOrd="0" presId="urn:microsoft.com/office/officeart/2005/8/layout/list1"/>
    <dgm:cxn modelId="{E4910FE9-404D-4BFB-904A-AB0C4BE4FB76}" type="presOf" srcId="{DCEF1790-B29A-4710-8A26-4E90B9268308}" destId="{EDDBCFA5-96DF-4CD8-AC18-D85F75532E36}" srcOrd="1" destOrd="0" presId="urn:microsoft.com/office/officeart/2005/8/layout/list1"/>
    <dgm:cxn modelId="{CAA71D9D-3E7D-43F8-B4B9-AC9867B4A413}" srcId="{D92CDD39-0336-4DAE-B31C-CB74F9B984E0}" destId="{55E6886B-668D-42A7-861B-CAF268B86742}" srcOrd="3" destOrd="0" parTransId="{94EF2257-A0CB-4F24-AF84-3A6295F2E4CD}" sibTransId="{8DA298F0-EC6F-4363-9B67-2988060687F4}"/>
    <dgm:cxn modelId="{5701E312-38F0-4C0D-8145-E606CC83DFA6}" type="presOf" srcId="{28E6BE95-809A-40C0-AF6B-F9165B8DC35C}" destId="{BD54FF73-504E-49FE-BB2E-B224B2F6BAAE}" srcOrd="1" destOrd="0" presId="urn:microsoft.com/office/officeart/2005/8/layout/list1"/>
    <dgm:cxn modelId="{31DA5DA3-F504-44C1-90F4-E05D26BA3D84}" srcId="{D92CDD39-0336-4DAE-B31C-CB74F9B984E0}" destId="{C990FF7D-46C2-407C-8852-F851FDE6AE3E}" srcOrd="5" destOrd="0" parTransId="{E85ACCF3-A958-42D3-AE9C-9F3447AB7CB9}" sibTransId="{98ED898B-2B05-46ED-9090-07C0FDA8A263}"/>
    <dgm:cxn modelId="{3548AABA-A879-451A-B2DD-A51EA02A8323}" srcId="{D92CDD39-0336-4DAE-B31C-CB74F9B984E0}" destId="{20D6CAE9-B68F-469F-8B31-A2B33F954029}" srcOrd="2" destOrd="0" parTransId="{F7643B01-EB70-4431-838D-ABD0DC52023C}" sibTransId="{E514218E-8074-4BFB-B9E9-B26E8BDB4603}"/>
    <dgm:cxn modelId="{57F10CF5-D59C-46E6-84ED-825C8F4D2BBE}" type="presOf" srcId="{20D6CAE9-B68F-469F-8B31-A2B33F954029}" destId="{E8308D2D-1697-4D32-BB6E-30D5E9ECCE6A}" srcOrd="0" destOrd="0" presId="urn:microsoft.com/office/officeart/2005/8/layout/list1"/>
    <dgm:cxn modelId="{341C1BB5-56D4-49BE-8BFA-3F877BB9B9F4}" type="presParOf" srcId="{9CA78CE7-904D-40E1-94C9-0F7A0DF20807}" destId="{E31D92C1-1A0E-4296-991E-D12021B9AC56}" srcOrd="0" destOrd="0" presId="urn:microsoft.com/office/officeart/2005/8/layout/list1"/>
    <dgm:cxn modelId="{820F38E2-1338-471D-AA0A-DC85C1236583}" type="presParOf" srcId="{E31D92C1-1A0E-4296-991E-D12021B9AC56}" destId="{E233E2C5-EC04-400F-83EE-26536DE7E78A}" srcOrd="0" destOrd="0" presId="urn:microsoft.com/office/officeart/2005/8/layout/list1"/>
    <dgm:cxn modelId="{9C4F71FA-CA89-48A5-B188-F9E9FF3799F3}" type="presParOf" srcId="{E31D92C1-1A0E-4296-991E-D12021B9AC56}" destId="{34A6AA6B-54A2-44FB-A9DC-5DA70E14255C}" srcOrd="1" destOrd="0" presId="urn:microsoft.com/office/officeart/2005/8/layout/list1"/>
    <dgm:cxn modelId="{B832C337-9886-4DB5-B9CC-12F3EFEF36F9}" type="presParOf" srcId="{9CA78CE7-904D-40E1-94C9-0F7A0DF20807}" destId="{B7258713-7A7F-4352-9CCD-03FD95C19F0E}" srcOrd="1" destOrd="0" presId="urn:microsoft.com/office/officeart/2005/8/layout/list1"/>
    <dgm:cxn modelId="{BC44141E-3688-4A2A-A484-173122E45FC9}" type="presParOf" srcId="{9CA78CE7-904D-40E1-94C9-0F7A0DF20807}" destId="{45947B8D-A8C1-482B-932A-B249DD6BA237}" srcOrd="2" destOrd="0" presId="urn:microsoft.com/office/officeart/2005/8/layout/list1"/>
    <dgm:cxn modelId="{9CA131AF-0EE0-4C6E-BD39-B9F459136CE4}" type="presParOf" srcId="{9CA78CE7-904D-40E1-94C9-0F7A0DF20807}" destId="{88CDB1EF-B7DD-4802-BC68-1951F191B457}" srcOrd="3" destOrd="0" presId="urn:microsoft.com/office/officeart/2005/8/layout/list1"/>
    <dgm:cxn modelId="{F4EC0C48-26B9-427B-9B4E-90BE1DDEA1D4}" type="presParOf" srcId="{9CA78CE7-904D-40E1-94C9-0F7A0DF20807}" destId="{950A588B-2982-4EAB-9CB3-C9CA9A83B734}" srcOrd="4" destOrd="0" presId="urn:microsoft.com/office/officeart/2005/8/layout/list1"/>
    <dgm:cxn modelId="{24A8E599-3CB9-4333-AE1D-E7FF38FA1E2F}" type="presParOf" srcId="{950A588B-2982-4EAB-9CB3-C9CA9A83B734}" destId="{C9EDB45D-4970-4B8E-B273-F1D8CADEF673}" srcOrd="0" destOrd="0" presId="urn:microsoft.com/office/officeart/2005/8/layout/list1"/>
    <dgm:cxn modelId="{7B121508-392B-4236-9622-DFEEB869159A}" type="presParOf" srcId="{950A588B-2982-4EAB-9CB3-C9CA9A83B734}" destId="{BD54FF73-504E-49FE-BB2E-B224B2F6BAAE}" srcOrd="1" destOrd="0" presId="urn:microsoft.com/office/officeart/2005/8/layout/list1"/>
    <dgm:cxn modelId="{63929F3D-D22A-4D17-88D1-30603CBE41AE}" type="presParOf" srcId="{9CA78CE7-904D-40E1-94C9-0F7A0DF20807}" destId="{92415B8E-37C7-4D71-A427-D808BA654E78}" srcOrd="5" destOrd="0" presId="urn:microsoft.com/office/officeart/2005/8/layout/list1"/>
    <dgm:cxn modelId="{2E85A995-AD82-43B1-A71D-0912C94210C8}" type="presParOf" srcId="{9CA78CE7-904D-40E1-94C9-0F7A0DF20807}" destId="{E25D614E-CB25-4648-BBCC-E75746047B62}" srcOrd="6" destOrd="0" presId="urn:microsoft.com/office/officeart/2005/8/layout/list1"/>
    <dgm:cxn modelId="{6AFE2F11-4031-4DEC-8B02-F730364FB323}" type="presParOf" srcId="{9CA78CE7-904D-40E1-94C9-0F7A0DF20807}" destId="{32E79A40-E098-4D96-9F09-B5278D41FE5F}" srcOrd="7" destOrd="0" presId="urn:microsoft.com/office/officeart/2005/8/layout/list1"/>
    <dgm:cxn modelId="{8002D10F-BE51-4D5F-B358-2C1F2DD79C5E}" type="presParOf" srcId="{9CA78CE7-904D-40E1-94C9-0F7A0DF20807}" destId="{AC200FEC-530C-4E7C-9E2F-0F4C39D52D55}" srcOrd="8" destOrd="0" presId="urn:microsoft.com/office/officeart/2005/8/layout/list1"/>
    <dgm:cxn modelId="{3EC8CA7D-C52F-4C64-BB13-184ECAF4A75B}" type="presParOf" srcId="{AC200FEC-530C-4E7C-9E2F-0F4C39D52D55}" destId="{E8308D2D-1697-4D32-BB6E-30D5E9ECCE6A}" srcOrd="0" destOrd="0" presId="urn:microsoft.com/office/officeart/2005/8/layout/list1"/>
    <dgm:cxn modelId="{02D8942E-6422-46CC-AD5D-96FB1F352905}" type="presParOf" srcId="{AC200FEC-530C-4E7C-9E2F-0F4C39D52D55}" destId="{D0F9021C-6210-4105-9180-FC376B1D23A3}" srcOrd="1" destOrd="0" presId="urn:microsoft.com/office/officeart/2005/8/layout/list1"/>
    <dgm:cxn modelId="{6B1D0055-4153-4DB6-AE9D-086EBE106EA6}" type="presParOf" srcId="{9CA78CE7-904D-40E1-94C9-0F7A0DF20807}" destId="{EACE1123-03F1-45AF-BE0F-CC42EA85C80B}" srcOrd="9" destOrd="0" presId="urn:microsoft.com/office/officeart/2005/8/layout/list1"/>
    <dgm:cxn modelId="{926428E5-D864-4C43-A72C-6C59055CD599}" type="presParOf" srcId="{9CA78CE7-904D-40E1-94C9-0F7A0DF20807}" destId="{D11F41A9-6FD0-4504-A757-3CAC23BB7D86}" srcOrd="10" destOrd="0" presId="urn:microsoft.com/office/officeart/2005/8/layout/list1"/>
    <dgm:cxn modelId="{33A8C21B-E172-4CAA-ABFC-B4DBB1B99E8D}" type="presParOf" srcId="{9CA78CE7-904D-40E1-94C9-0F7A0DF20807}" destId="{EEA8FCE1-A6EF-407C-BCF5-2CFD7FE9AA7B}" srcOrd="11" destOrd="0" presId="urn:microsoft.com/office/officeart/2005/8/layout/list1"/>
    <dgm:cxn modelId="{68753FEE-B1B6-428D-96FB-ECF218A519F3}" type="presParOf" srcId="{9CA78CE7-904D-40E1-94C9-0F7A0DF20807}" destId="{3B67F00E-D4B2-432D-9CF9-308EFFD235EC}" srcOrd="12" destOrd="0" presId="urn:microsoft.com/office/officeart/2005/8/layout/list1"/>
    <dgm:cxn modelId="{0030DF1C-89C4-4FD7-9A55-F8DECD969ED8}" type="presParOf" srcId="{3B67F00E-D4B2-432D-9CF9-308EFFD235EC}" destId="{AC638290-5FC3-4EAF-81F7-53B35301F20C}" srcOrd="0" destOrd="0" presId="urn:microsoft.com/office/officeart/2005/8/layout/list1"/>
    <dgm:cxn modelId="{E0CD7B42-D399-47F1-A849-24C2977AD64D}" type="presParOf" srcId="{3B67F00E-D4B2-432D-9CF9-308EFFD235EC}" destId="{8DDC1544-6444-4277-8A65-40C5FE09BF46}" srcOrd="1" destOrd="0" presId="urn:microsoft.com/office/officeart/2005/8/layout/list1"/>
    <dgm:cxn modelId="{1DBB7CB9-A81A-4694-AB87-6FFD5298BF03}" type="presParOf" srcId="{9CA78CE7-904D-40E1-94C9-0F7A0DF20807}" destId="{B7CD83EC-D9D1-477A-B156-472EAAE21B84}" srcOrd="13" destOrd="0" presId="urn:microsoft.com/office/officeart/2005/8/layout/list1"/>
    <dgm:cxn modelId="{2BC39172-360E-4E32-AE41-142049D2D528}" type="presParOf" srcId="{9CA78CE7-904D-40E1-94C9-0F7A0DF20807}" destId="{BCFD11B5-9815-4037-B225-4D35375FF3C5}" srcOrd="14" destOrd="0" presId="urn:microsoft.com/office/officeart/2005/8/layout/list1"/>
    <dgm:cxn modelId="{BE2B598C-1FAD-46CA-BF64-40214B369922}" type="presParOf" srcId="{9CA78CE7-904D-40E1-94C9-0F7A0DF20807}" destId="{768F4759-D624-4A39-8068-D12C6371E1A5}" srcOrd="15" destOrd="0" presId="urn:microsoft.com/office/officeart/2005/8/layout/list1"/>
    <dgm:cxn modelId="{C16EF5ED-0FEF-4BCE-90A3-4700810D8EAE}" type="presParOf" srcId="{9CA78CE7-904D-40E1-94C9-0F7A0DF20807}" destId="{617AEF8F-B694-4071-B76C-3B92964DF774}" srcOrd="16" destOrd="0" presId="urn:microsoft.com/office/officeart/2005/8/layout/list1"/>
    <dgm:cxn modelId="{26724A0F-EA42-43A5-8042-333727061DBE}" type="presParOf" srcId="{617AEF8F-B694-4071-B76C-3B92964DF774}" destId="{C2F52084-E2F0-475E-A6E6-80DD4F4774EB}" srcOrd="0" destOrd="0" presId="urn:microsoft.com/office/officeart/2005/8/layout/list1"/>
    <dgm:cxn modelId="{AB0929BD-2E0B-4C68-8B21-CD51F87927D1}" type="presParOf" srcId="{617AEF8F-B694-4071-B76C-3B92964DF774}" destId="{EDDBCFA5-96DF-4CD8-AC18-D85F75532E36}" srcOrd="1" destOrd="0" presId="urn:microsoft.com/office/officeart/2005/8/layout/list1"/>
    <dgm:cxn modelId="{5AB2F3F6-1781-497B-8F77-1C4B9872C63C}" type="presParOf" srcId="{9CA78CE7-904D-40E1-94C9-0F7A0DF20807}" destId="{5AAFE44C-194F-47C1-A229-676FFFAE7FAC}" srcOrd="17" destOrd="0" presId="urn:microsoft.com/office/officeart/2005/8/layout/list1"/>
    <dgm:cxn modelId="{361444E3-B059-4DA2-B10A-AA729C6C4880}" type="presParOf" srcId="{9CA78CE7-904D-40E1-94C9-0F7A0DF20807}" destId="{9B4F4369-E9AB-4909-8BF3-7F4601BBEEE1}" srcOrd="18" destOrd="0" presId="urn:microsoft.com/office/officeart/2005/8/layout/list1"/>
    <dgm:cxn modelId="{75E38291-6593-4590-A8B2-A9C88787F26D}" type="presParOf" srcId="{9CA78CE7-904D-40E1-94C9-0F7A0DF20807}" destId="{B9394E3E-5FDB-4A99-846C-CF6416FD60C3}" srcOrd="19" destOrd="0" presId="urn:microsoft.com/office/officeart/2005/8/layout/list1"/>
    <dgm:cxn modelId="{A3204684-6317-43D5-B331-D7DBE21F2BCB}" type="presParOf" srcId="{9CA78CE7-904D-40E1-94C9-0F7A0DF20807}" destId="{6DD77504-8F8D-44E7-AB00-3E47AABEF7B8}" srcOrd="20" destOrd="0" presId="urn:microsoft.com/office/officeart/2005/8/layout/list1"/>
    <dgm:cxn modelId="{3E014433-555F-4103-98D6-6E960CA3960D}" type="presParOf" srcId="{6DD77504-8F8D-44E7-AB00-3E47AABEF7B8}" destId="{D2CE7363-52BA-452B-BD8B-4173977A4A41}" srcOrd="0" destOrd="0" presId="urn:microsoft.com/office/officeart/2005/8/layout/list1"/>
    <dgm:cxn modelId="{A43786B2-1952-4770-BBD1-1A1076D10945}" type="presParOf" srcId="{6DD77504-8F8D-44E7-AB00-3E47AABEF7B8}" destId="{D10FC5B8-525C-4D71-9F62-C0F1ED6777FC}" srcOrd="1" destOrd="0" presId="urn:microsoft.com/office/officeart/2005/8/layout/list1"/>
    <dgm:cxn modelId="{AAA191F0-E572-4121-9D5A-2DB0862FE023}" type="presParOf" srcId="{9CA78CE7-904D-40E1-94C9-0F7A0DF20807}" destId="{A4560AB5-3F0A-4185-894C-9361FE19123F}" srcOrd="21" destOrd="0" presId="urn:microsoft.com/office/officeart/2005/8/layout/list1"/>
    <dgm:cxn modelId="{DCC7F003-3639-438F-B813-C55F3983E61C}" type="presParOf" srcId="{9CA78CE7-904D-40E1-94C9-0F7A0DF20807}" destId="{2246E160-7C66-4D29-BF26-7D926C7FEB40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47B8D-A8C1-482B-932A-B249DD6BA237}">
      <dsp:nvSpPr>
        <dsp:cNvPr id="0" name=""/>
        <dsp:cNvSpPr/>
      </dsp:nvSpPr>
      <dsp:spPr>
        <a:xfrm>
          <a:off x="0" y="739832"/>
          <a:ext cx="4632568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6AA6B-54A2-44FB-A9DC-5DA70E14255C}">
      <dsp:nvSpPr>
        <dsp:cNvPr id="0" name=""/>
        <dsp:cNvSpPr/>
      </dsp:nvSpPr>
      <dsp:spPr>
        <a:xfrm>
          <a:off x="1296136" y="562450"/>
          <a:ext cx="3242797" cy="324720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570" tIns="0" rIns="1225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100" kern="1200" dirty="0" smtClean="0"/>
            <a:t>Materialna nepremična kulturna dediščina</a:t>
          </a:r>
          <a:endParaRPr lang="sl-SI" sz="1100" kern="1200" dirty="0"/>
        </a:p>
      </dsp:txBody>
      <dsp:txXfrm>
        <a:off x="1311988" y="578302"/>
        <a:ext cx="3211093" cy="293016"/>
      </dsp:txXfrm>
    </dsp:sp>
    <dsp:sp modelId="{E25D614E-CB25-4648-BBCC-E75746047B62}">
      <dsp:nvSpPr>
        <dsp:cNvPr id="0" name=""/>
        <dsp:cNvSpPr/>
      </dsp:nvSpPr>
      <dsp:spPr>
        <a:xfrm>
          <a:off x="0" y="1238792"/>
          <a:ext cx="4632568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54FF73-504E-49FE-BB2E-B224B2F6BAAE}">
      <dsp:nvSpPr>
        <dsp:cNvPr id="0" name=""/>
        <dsp:cNvSpPr/>
      </dsp:nvSpPr>
      <dsp:spPr>
        <a:xfrm>
          <a:off x="1296136" y="1098679"/>
          <a:ext cx="3242797" cy="324720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570" tIns="0" rIns="1225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100" kern="1200" dirty="0" smtClean="0"/>
            <a:t>Materialna premična kulturna dediščina</a:t>
          </a:r>
          <a:endParaRPr lang="sl-SI" sz="1100" kern="1200" dirty="0"/>
        </a:p>
      </dsp:txBody>
      <dsp:txXfrm>
        <a:off x="1311988" y="1114531"/>
        <a:ext cx="3211093" cy="293016"/>
      </dsp:txXfrm>
    </dsp:sp>
    <dsp:sp modelId="{BCFD11B5-9815-4037-B225-4D35375FF3C5}">
      <dsp:nvSpPr>
        <dsp:cNvPr id="0" name=""/>
        <dsp:cNvSpPr/>
      </dsp:nvSpPr>
      <dsp:spPr>
        <a:xfrm>
          <a:off x="0" y="1737752"/>
          <a:ext cx="4632568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DC1544-6444-4277-8A65-40C5FE09BF46}">
      <dsp:nvSpPr>
        <dsp:cNvPr id="0" name=""/>
        <dsp:cNvSpPr/>
      </dsp:nvSpPr>
      <dsp:spPr>
        <a:xfrm>
          <a:off x="1296136" y="1570560"/>
          <a:ext cx="3242797" cy="324720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570" tIns="0" rIns="1225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100" kern="1200" dirty="0" smtClean="0"/>
            <a:t>Nematerialna ali živa kulturna dediščina</a:t>
          </a:r>
          <a:endParaRPr lang="sl-SI" sz="1100" kern="1200" dirty="0"/>
        </a:p>
      </dsp:txBody>
      <dsp:txXfrm>
        <a:off x="1311988" y="1586412"/>
        <a:ext cx="3211093" cy="293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47B8D-A8C1-482B-932A-B249DD6BA237}">
      <dsp:nvSpPr>
        <dsp:cNvPr id="0" name=""/>
        <dsp:cNvSpPr/>
      </dsp:nvSpPr>
      <dsp:spPr>
        <a:xfrm>
          <a:off x="0" y="192888"/>
          <a:ext cx="3893023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6AA6B-54A2-44FB-A9DC-5DA70E14255C}">
      <dsp:nvSpPr>
        <dsp:cNvPr id="0" name=""/>
        <dsp:cNvSpPr/>
      </dsp:nvSpPr>
      <dsp:spPr>
        <a:xfrm>
          <a:off x="194651" y="15768"/>
          <a:ext cx="2725116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003" tIns="0" rIns="103003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200" kern="1200" dirty="0" smtClean="0"/>
            <a:t>Panonska kmečka hiša</a:t>
          </a:r>
          <a:endParaRPr lang="sl-SI" sz="1200" kern="1200" dirty="0"/>
        </a:p>
      </dsp:txBody>
      <dsp:txXfrm>
        <a:off x="211944" y="33061"/>
        <a:ext cx="2690530" cy="319654"/>
      </dsp:txXfrm>
    </dsp:sp>
    <dsp:sp modelId="{E25D614E-CB25-4648-BBCC-E75746047B62}">
      <dsp:nvSpPr>
        <dsp:cNvPr id="0" name=""/>
        <dsp:cNvSpPr/>
      </dsp:nvSpPr>
      <dsp:spPr>
        <a:xfrm>
          <a:off x="0" y="737208"/>
          <a:ext cx="3893023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54FF73-504E-49FE-BB2E-B224B2F6BAAE}">
      <dsp:nvSpPr>
        <dsp:cNvPr id="0" name=""/>
        <dsp:cNvSpPr/>
      </dsp:nvSpPr>
      <dsp:spPr>
        <a:xfrm>
          <a:off x="194651" y="560088"/>
          <a:ext cx="2725116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003" tIns="0" rIns="103003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200" kern="1200" dirty="0" smtClean="0"/>
            <a:t>Jurjevanje</a:t>
          </a:r>
          <a:endParaRPr lang="sl-SI" sz="1200" kern="1200" dirty="0"/>
        </a:p>
      </dsp:txBody>
      <dsp:txXfrm>
        <a:off x="211944" y="577381"/>
        <a:ext cx="2690530" cy="319654"/>
      </dsp:txXfrm>
    </dsp:sp>
    <dsp:sp modelId="{D11F41A9-6FD0-4504-A757-3CAC23BB7D86}">
      <dsp:nvSpPr>
        <dsp:cNvPr id="0" name=""/>
        <dsp:cNvSpPr/>
      </dsp:nvSpPr>
      <dsp:spPr>
        <a:xfrm>
          <a:off x="0" y="1281528"/>
          <a:ext cx="3893023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9021C-6210-4105-9180-FC376B1D23A3}">
      <dsp:nvSpPr>
        <dsp:cNvPr id="0" name=""/>
        <dsp:cNvSpPr/>
      </dsp:nvSpPr>
      <dsp:spPr>
        <a:xfrm>
          <a:off x="194651" y="1104408"/>
          <a:ext cx="2725116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003" tIns="0" rIns="103003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200" kern="1200" dirty="0" smtClean="0"/>
            <a:t>Plečnikova cerkev v Črni vasi</a:t>
          </a:r>
          <a:endParaRPr lang="sl-SI" sz="1200" kern="1200" dirty="0"/>
        </a:p>
      </dsp:txBody>
      <dsp:txXfrm>
        <a:off x="211944" y="1121701"/>
        <a:ext cx="2690530" cy="319654"/>
      </dsp:txXfrm>
    </dsp:sp>
    <dsp:sp modelId="{BCFD11B5-9815-4037-B225-4D35375FF3C5}">
      <dsp:nvSpPr>
        <dsp:cNvPr id="0" name=""/>
        <dsp:cNvSpPr/>
      </dsp:nvSpPr>
      <dsp:spPr>
        <a:xfrm>
          <a:off x="0" y="1825848"/>
          <a:ext cx="3893023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DC1544-6444-4277-8A65-40C5FE09BF46}">
      <dsp:nvSpPr>
        <dsp:cNvPr id="0" name=""/>
        <dsp:cNvSpPr/>
      </dsp:nvSpPr>
      <dsp:spPr>
        <a:xfrm>
          <a:off x="194651" y="1648728"/>
          <a:ext cx="2725116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003" tIns="0" rIns="103003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200" kern="1200" dirty="0" smtClean="0"/>
            <a:t>Rudnik živega srebra v Idriji</a:t>
          </a:r>
          <a:endParaRPr lang="sl-SI" sz="1200" kern="1200" dirty="0"/>
        </a:p>
      </dsp:txBody>
      <dsp:txXfrm>
        <a:off x="211944" y="1666021"/>
        <a:ext cx="2690530" cy="319654"/>
      </dsp:txXfrm>
    </dsp:sp>
    <dsp:sp modelId="{9B4F4369-E9AB-4909-8BF3-7F4601BBEEE1}">
      <dsp:nvSpPr>
        <dsp:cNvPr id="0" name=""/>
        <dsp:cNvSpPr/>
      </dsp:nvSpPr>
      <dsp:spPr>
        <a:xfrm>
          <a:off x="0" y="2370167"/>
          <a:ext cx="3893023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DBCFA5-96DF-4CD8-AC18-D85F75532E36}">
      <dsp:nvSpPr>
        <dsp:cNvPr id="0" name=""/>
        <dsp:cNvSpPr/>
      </dsp:nvSpPr>
      <dsp:spPr>
        <a:xfrm>
          <a:off x="194651" y="2193047"/>
          <a:ext cx="2725116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003" tIns="0" rIns="103003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200" kern="1200" dirty="0" smtClean="0"/>
            <a:t>Gregorjevo</a:t>
          </a:r>
          <a:endParaRPr lang="sl-SI" sz="1200" kern="1200" dirty="0"/>
        </a:p>
      </dsp:txBody>
      <dsp:txXfrm>
        <a:off x="211944" y="2210340"/>
        <a:ext cx="2690530" cy="319654"/>
      </dsp:txXfrm>
    </dsp:sp>
    <dsp:sp modelId="{2246E160-7C66-4D29-BF26-7D926C7FEB40}">
      <dsp:nvSpPr>
        <dsp:cNvPr id="0" name=""/>
        <dsp:cNvSpPr/>
      </dsp:nvSpPr>
      <dsp:spPr>
        <a:xfrm>
          <a:off x="0" y="2914488"/>
          <a:ext cx="3893023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0FC5B8-525C-4D71-9F62-C0F1ED6777FC}">
      <dsp:nvSpPr>
        <dsp:cNvPr id="0" name=""/>
        <dsp:cNvSpPr/>
      </dsp:nvSpPr>
      <dsp:spPr>
        <a:xfrm>
          <a:off x="194651" y="2737367"/>
          <a:ext cx="2725116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003" tIns="0" rIns="103003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200" kern="1200" dirty="0" smtClean="0"/>
            <a:t>Prazgodovinski kipec Venere</a:t>
          </a:r>
          <a:endParaRPr lang="sl-SI" sz="1200" kern="1200" dirty="0"/>
        </a:p>
      </dsp:txBody>
      <dsp:txXfrm>
        <a:off x="211944" y="2754660"/>
        <a:ext cx="2690530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74764"/>
            <a:ext cx="1554480" cy="6400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635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74765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kumimoji="0" lang="en-US" sz="6200" b="0" i="0" u="none" strike="noStrike" kern="1200" cap="all" spc="-100" normalizeH="0" baseline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34222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432B839-3D34-46CC-807A-7AEB6C5B4F49}" type="slidenum">
              <a:rPr lang="sl-SI" altLang="sl-SI" smtClean="0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942703815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1F60DE-76B3-40C9-A090-B5F927C47FF4}" type="slidenum">
              <a:rPr lang="sl-SI" altLang="sl-SI" smtClean="0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027754892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E503CA-2DE2-4FCA-BE66-29048E7AE028}" type="slidenum">
              <a:rPr lang="sl-SI" altLang="sl-SI" smtClean="0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08743729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D357E-8710-4273-B6F3-8FD0B47044C0}" type="slidenum">
              <a:rPr lang="sl-SI" altLang="sl-SI" smtClean="0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76064760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74764"/>
            <a:ext cx="1554480" cy="6400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635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74765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kumimoji="0" lang="en-US" sz="6200" b="0" i="0" u="none" strike="noStrike" kern="1200" cap="all" spc="-100" normalizeH="0" baseline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32914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9312252-A4DE-4709-8BB6-BC4AECC95516}" type="slidenum">
              <a:rPr lang="sl-SI" altLang="sl-SI" smtClean="0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691164859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CE3646-2281-4EF0-ACEA-F98090BA4034}" type="slidenum">
              <a:rPr lang="sl-SI" altLang="sl-SI" smtClean="0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896219061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AD7870-F015-430C-ABDF-F354305024C9}" type="slidenum">
              <a:rPr lang="sl-SI" altLang="sl-SI" smtClean="0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270456940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79EF3-2923-4B66-B67B-476E84B7D070}" type="slidenum">
              <a:rPr lang="sl-SI" altLang="sl-SI" smtClean="0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444574341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32214-D856-40F6-A7E6-FDFDE615D5A9}" type="slidenum">
              <a:rPr lang="sl-SI" altLang="sl-SI" smtClean="0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259627415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7336" y="292608"/>
            <a:ext cx="6163056" cy="6272784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505454" y="6265818"/>
            <a:ext cx="3950208" cy="27432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646F7E6-0960-4AB4-8710-44072034E3AB}" type="slidenum">
              <a:rPr lang="sl-SI" altLang="sl-SI" smtClean="0"/>
              <a:pPr>
                <a:defRPr/>
              </a:pPr>
              <a:t>‹#›</a:t>
            </a:fld>
            <a:endParaRPr lang="sl-SI" altLang="sl-SI"/>
          </a:p>
        </p:txBody>
      </p:sp>
      <p:sp>
        <p:nvSpPr>
          <p:cNvPr id="12" name="Rectangle 11"/>
          <p:cNvSpPr/>
          <p:nvPr/>
        </p:nvSpPr>
        <p:spPr>
          <a:xfrm>
            <a:off x="6884162" y="292608"/>
            <a:ext cx="1956816" cy="6272784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9688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884162" y="292608"/>
            <a:ext cx="1956816" cy="6272784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bg1">
              <a:lumMod val="50000"/>
              <a:lumOff val="5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110CEA8-FEE0-4CFF-8D1D-12B77B3D7A3D}" type="slidenum">
              <a:rPr lang="sl-SI" altLang="sl-SI" smtClean="0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69759295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9" name="Rectangle 8"/>
          <p:cNvSpPr/>
          <p:nvPr/>
        </p:nvSpPr>
        <p:spPr>
          <a:xfrm>
            <a:off x="292608" y="292608"/>
            <a:ext cx="8558784" cy="6272784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7338" y="6265818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265818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3555" y="6265818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646F7E6-0960-4AB4-8710-44072034E3AB}" type="slidenum">
              <a:rPr lang="sl-SI" altLang="sl-SI" smtClean="0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8551531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spd="med">
    <p:cut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hyperlink" Target="http://www.dedi.s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s://www.slovenia.info/sl/destinacije/znamenitosti/svetovna-dediscina-unesc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hyperlink" Target="https://www.naravniparkislovenije.si/slo/naravni-park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10.jpe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b="1" smtClean="0"/>
              <a:t>KULTURNA DEDIŠČINA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sl-SI" dirty="0" smtClean="0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20383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DELOVNI UČBENIK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39552" y="2103120"/>
            <a:ext cx="8136904" cy="3931920"/>
          </a:xfrm>
        </p:spPr>
        <p:txBody>
          <a:bodyPr/>
          <a:lstStyle/>
          <a:p>
            <a:pPr marL="0" indent="0" algn="just">
              <a:buNone/>
            </a:pPr>
            <a:r>
              <a:rPr lang="sl-SI" dirty="0"/>
              <a:t>5</a:t>
            </a:r>
            <a:r>
              <a:rPr lang="sl-SI" dirty="0" smtClean="0"/>
              <a:t>) Spoznaj materialno in nematerialno kulturno dediščino svoje pokrajine (Ljubljanska kotlina). Na spletni strani </a:t>
            </a:r>
            <a:r>
              <a:rPr lang="sl-SI" u="sng" dirty="0" smtClean="0">
                <a:hlinkClick r:id="rId4"/>
              </a:rPr>
              <a:t>www.google.si</a:t>
            </a:r>
            <a:r>
              <a:rPr lang="sl-SI" dirty="0" smtClean="0"/>
              <a:t> vpiši v iskalnik eno izmed besed: </a:t>
            </a:r>
            <a:r>
              <a:rPr lang="sl-SI" i="1" dirty="0" smtClean="0">
                <a:solidFill>
                  <a:srgbClr val="FFFF00"/>
                </a:solidFill>
              </a:rPr>
              <a:t>cerkev, grad, šege in navade, rokodelstvo</a:t>
            </a:r>
            <a:r>
              <a:rPr lang="sl-SI" dirty="0" smtClean="0"/>
              <a:t> in </a:t>
            </a:r>
            <a:r>
              <a:rPr lang="sl-SI" i="1" dirty="0" smtClean="0">
                <a:solidFill>
                  <a:srgbClr val="FFFF00"/>
                </a:solidFill>
              </a:rPr>
              <a:t>Ljubljana</a:t>
            </a:r>
            <a:r>
              <a:rPr lang="sl-SI" i="1" dirty="0" smtClean="0"/>
              <a:t>. </a:t>
            </a:r>
            <a:r>
              <a:rPr lang="sl-SI" dirty="0" smtClean="0"/>
              <a:t>Poišči en primer materialne in en primer nematerialne dediščine ter ju nariši ali nalepi fotografijo. Za oba primera opiši kako sta ohranjena in kakšen pomen imata za tvoj kraj.</a:t>
            </a:r>
            <a:endParaRPr lang="sl-SI" dirty="0">
              <a:solidFill>
                <a:srgbClr val="FFFF00"/>
              </a:solidFill>
            </a:endParaRP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27686"/>
      </p:ext>
    </p:extLst>
  </p:cSld>
  <p:clrMapOvr>
    <a:masterClrMapping/>
  </p:clrMapOvr>
  <p:transition spd="med" advTm="50967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31520" y="332656"/>
            <a:ext cx="7680960" cy="1371600"/>
          </a:xfrm>
        </p:spPr>
        <p:txBody>
          <a:bodyPr/>
          <a:lstStyle/>
          <a:p>
            <a:pPr algn="ctr"/>
            <a:r>
              <a:rPr lang="sl-SI" b="1" dirty="0" smtClean="0"/>
              <a:t>KAJ JE NARAVNA DEDIŠČINA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31520" y="4005064"/>
            <a:ext cx="7680960" cy="2029976"/>
          </a:xfrm>
        </p:spPr>
        <p:txBody>
          <a:bodyPr>
            <a:normAutofit fontScale="92500" lnSpcReduction="20000"/>
          </a:bodyPr>
          <a:lstStyle/>
          <a:p>
            <a:r>
              <a:rPr lang="sl-SI" dirty="0" smtClean="0"/>
              <a:t>Površinski in podzemni naravni pojavi</a:t>
            </a:r>
          </a:p>
          <a:p>
            <a:r>
              <a:rPr lang="sl-SI" dirty="0" smtClean="0"/>
              <a:t>Vodovje</a:t>
            </a:r>
          </a:p>
          <a:p>
            <a:r>
              <a:rPr lang="sl-SI" dirty="0" smtClean="0"/>
              <a:t>Obrežja</a:t>
            </a:r>
          </a:p>
          <a:p>
            <a:r>
              <a:rPr lang="sl-SI" dirty="0" smtClean="0"/>
              <a:t>Redke rastlinske in živalske vrste</a:t>
            </a:r>
          </a:p>
          <a:p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Več o tem na </a:t>
            </a:r>
            <a:r>
              <a:rPr lang="sl-SI" b="1" i="1" u="sng" dirty="0" smtClean="0">
                <a:solidFill>
                  <a:srgbClr val="FFC000"/>
                </a:solidFill>
                <a:hlinkClick r:id="rId4"/>
              </a:rPr>
              <a:t>SLOVENIA.INFO</a:t>
            </a:r>
            <a:endParaRPr lang="sl-SI" b="1" i="1" u="sng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18434" name="Picture 2" descr="Park Škocjanske jame | Avtor: Borut Lozej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964" y="1700808"/>
            <a:ext cx="296581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4572000" y="6174905"/>
            <a:ext cx="3873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 smtClean="0"/>
              <a:t>Škocjanske jame so od 1986 na seznamu UNESCA</a:t>
            </a:r>
            <a:endParaRPr lang="sl-SI" sz="1200" dirty="0"/>
          </a:p>
        </p:txBody>
      </p:sp>
      <p:pic>
        <p:nvPicPr>
          <p:cNvPr id="18436" name="Picture 4" descr="https://img.rtvslo.si/_up/upload/2017/07/07/65418500_photo_102659_20101210_fp-x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t="-778" r="8973" b="1708"/>
          <a:stretch/>
        </p:blipFill>
        <p:spPr bwMode="auto">
          <a:xfrm>
            <a:off x="827584" y="1786568"/>
            <a:ext cx="309634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4035465" y="1836681"/>
            <a:ext cx="1577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/>
              <a:t>O</a:t>
            </a:r>
            <a:r>
              <a:rPr lang="sl-SI" sz="1200" dirty="0" smtClean="0"/>
              <a:t>d leta 2017 sta na sta na seznamu UNESCA </a:t>
            </a:r>
            <a:r>
              <a:rPr lang="sl-SI" sz="1200" dirty="0"/>
              <a:t>bukova gozdova Krokar in Snežnik </a:t>
            </a:r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84309"/>
      </p:ext>
    </p:extLst>
  </p:cSld>
  <p:clrMapOvr>
    <a:masterClrMapping/>
  </p:clrMapOvr>
  <p:transition spd="med" advTm="8449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31520" y="332656"/>
            <a:ext cx="7680960" cy="1371600"/>
          </a:xfrm>
        </p:spPr>
        <p:txBody>
          <a:bodyPr/>
          <a:lstStyle/>
          <a:p>
            <a:pPr algn="ctr"/>
            <a:r>
              <a:rPr lang="sl-SI" b="1" dirty="0" smtClean="0"/>
              <a:t>KAJ JE NARAVNA DEDIŠČINA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31520" y="3631272"/>
            <a:ext cx="7680960" cy="275005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sl-SI" b="1" u="sng" dirty="0" smtClean="0"/>
              <a:t>VAROVANJE:</a:t>
            </a:r>
          </a:p>
          <a:p>
            <a:pPr>
              <a:buFontTx/>
              <a:buChar char="-"/>
            </a:pPr>
            <a:r>
              <a:rPr lang="sl-SI" b="1" dirty="0" smtClean="0"/>
              <a:t>Triglavski narodni park</a:t>
            </a:r>
          </a:p>
          <a:p>
            <a:pPr>
              <a:buFontTx/>
              <a:buChar char="-"/>
            </a:pPr>
            <a:r>
              <a:rPr lang="sl-SI" b="1" dirty="0" smtClean="0"/>
              <a:t>Regijski parki (3), </a:t>
            </a:r>
            <a:r>
              <a:rPr lang="sl-SI" dirty="0" smtClean="0"/>
              <a:t>npr. Notranjski RP</a:t>
            </a:r>
          </a:p>
          <a:p>
            <a:pPr>
              <a:buFontTx/>
              <a:buChar char="-"/>
            </a:pPr>
            <a:r>
              <a:rPr lang="sl-SI" b="1" dirty="0" smtClean="0"/>
              <a:t>Krajinski parki (34), </a:t>
            </a:r>
            <a:r>
              <a:rPr lang="sl-SI" dirty="0" smtClean="0"/>
              <a:t>npr. Tivoli, Rožnik in Šišenski hrib; Ljubljansko barje…</a:t>
            </a:r>
          </a:p>
          <a:p>
            <a:pPr marL="0" indent="0">
              <a:buNone/>
            </a:pPr>
            <a:r>
              <a:rPr lang="sl-SI" dirty="0" smtClean="0"/>
              <a:t>Poleg tega imamo še 2 </a:t>
            </a:r>
            <a:r>
              <a:rPr lang="sl-SI" dirty="0" err="1" smtClean="0"/>
              <a:t>geoparka</a:t>
            </a:r>
            <a:r>
              <a:rPr lang="sl-SI" dirty="0" smtClean="0"/>
              <a:t>, 66 naravnih rezervatov in preko 1200 naravnih spomenikov ter nekaj botaničnih vrtov in 144 spomenikov oblikovane narave. Zavarovanih je 13 % Slovenije.</a:t>
            </a:r>
          </a:p>
          <a:p>
            <a:pPr marL="0" indent="0">
              <a:buNone/>
            </a:pPr>
            <a:r>
              <a:rPr lang="sl-SI" dirty="0"/>
              <a:t>Več o tem na </a:t>
            </a:r>
            <a:r>
              <a:rPr lang="sl-SI" b="1" i="1" dirty="0">
                <a:solidFill>
                  <a:srgbClr val="FFFF00"/>
                </a:solidFill>
                <a:hlinkClick r:id="rId4"/>
              </a:rPr>
              <a:t>NARAVNI PARKI SLOVENIJE</a:t>
            </a:r>
            <a:endParaRPr lang="sl-SI" b="1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 descr="File:Valvasor - Cerkniško jezero (1689).jpg - Wikimedia ...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t="2755" r="1858" b="3148"/>
          <a:stretch/>
        </p:blipFill>
        <p:spPr>
          <a:xfrm>
            <a:off x="1043608" y="1314719"/>
            <a:ext cx="2880320" cy="2059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31605"/>
            <a:ext cx="3145319" cy="2042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jeZBesedilom 5"/>
          <p:cNvSpPr txBox="1"/>
          <p:nvPr/>
        </p:nvSpPr>
        <p:spPr>
          <a:xfrm>
            <a:off x="1244486" y="3375830"/>
            <a:ext cx="2478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i="1" dirty="0" smtClean="0"/>
              <a:t>Cerkniško jezero (Notranjski RP)</a:t>
            </a:r>
            <a:endParaRPr lang="sl-SI" sz="1200" i="1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5395935" y="3373878"/>
            <a:ext cx="2361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i="1" dirty="0" smtClean="0"/>
              <a:t>RP Tivoli, Rožnik in Šišenski hrib</a:t>
            </a:r>
            <a:endParaRPr lang="sl-SI" sz="1200" i="1" dirty="0"/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28649"/>
      </p:ext>
    </p:extLst>
  </p:cSld>
  <p:clrMapOvr>
    <a:masterClrMapping/>
  </p:clrMapOvr>
  <p:transition spd="med" advTm="12759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DELOVNI UČBENIK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arenR"/>
            </a:pPr>
            <a:r>
              <a:rPr lang="sl-SI" dirty="0" smtClean="0"/>
              <a:t>V viru 1 podčrtaj primere naravne dediščine</a:t>
            </a:r>
          </a:p>
          <a:p>
            <a:pPr marL="342900" indent="-342900">
              <a:buAutoNum type="arabicParenR"/>
            </a:pPr>
            <a:endParaRPr lang="sl-SI" dirty="0"/>
          </a:p>
          <a:p>
            <a:pPr marL="342900" indent="-342900">
              <a:buAutoNum type="arabicParenR"/>
            </a:pPr>
            <a:r>
              <a:rPr lang="sl-SI" dirty="0" smtClean="0"/>
              <a:t>Vse kar srečamo v naravi, ni naravna dediščina. Kaj v tvojem domačem okolju spada v naravno dediščino?</a:t>
            </a: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54222"/>
      </p:ext>
    </p:extLst>
  </p:cSld>
  <p:clrMapOvr>
    <a:masterClrMapping/>
  </p:clrMapOvr>
  <p:transition spd="med" advTm="111393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1139825"/>
          </a:xfrm>
        </p:spPr>
        <p:txBody>
          <a:bodyPr/>
          <a:lstStyle/>
          <a:p>
            <a:pPr algn="ctr" eaLnBrk="1" hangingPunct="1">
              <a:defRPr/>
            </a:pPr>
            <a:r>
              <a:rPr lang="sl-SI" sz="3800" b="1" dirty="0" smtClean="0"/>
              <a:t>KAJ JE KULTURNA DEDIŠČINA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9674" y="5085184"/>
            <a:ext cx="8229600" cy="1434381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sl-SI" sz="2000" dirty="0" smtClean="0"/>
              <a:t>	Vanjo spadajo vsi dosežki ljudi iz preteklosti (ostanki, zgodovinski viri …). Večino hranijo v muzejih, arhivih in knjižnicah. Najpomembnejši so zavarovani kot </a:t>
            </a:r>
            <a:r>
              <a:rPr lang="sl-SI" sz="2000" dirty="0" smtClean="0">
                <a:solidFill>
                  <a:srgbClr val="FFFF00"/>
                </a:solidFill>
              </a:rPr>
              <a:t>KULTURNI (etnološki) SPOMENIKI.</a:t>
            </a:r>
          </a:p>
        </p:txBody>
      </p:sp>
      <p:pic>
        <p:nvPicPr>
          <p:cNvPr id="2" name="Slika 1" descr="Kurentovanje - Vicipa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857043" cy="2892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 descr="Ljubljansko barje - Wikipedija, prosta enciklopedij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53" y="1260330"/>
            <a:ext cx="4567247" cy="1808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 descr="Antonijev rov - Wikipedija, prosta enciklopedij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36" y="3022898"/>
            <a:ext cx="2334820" cy="210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jeZBesedilom 4"/>
          <p:cNvSpPr txBox="1"/>
          <p:nvPr/>
        </p:nvSpPr>
        <p:spPr>
          <a:xfrm>
            <a:off x="942454" y="4058669"/>
            <a:ext cx="2759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Kurentovanje (UNESCO, 2017)</a:t>
            </a:r>
            <a:endParaRPr lang="sl-SI" sz="1400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3767719" y="4823469"/>
            <a:ext cx="26548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Idrijski rudnik (UNESCO, 2012)</a:t>
            </a:r>
            <a:endParaRPr lang="sl-SI" sz="1400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4137212" y="3068960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 smtClean="0"/>
              <a:t>Kolišča (UNESCO, 2011)</a:t>
            </a:r>
            <a:endParaRPr lang="sl-SI" sz="1200" dirty="0"/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75073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614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1139825"/>
          </a:xfrm>
        </p:spPr>
        <p:txBody>
          <a:bodyPr/>
          <a:lstStyle/>
          <a:p>
            <a:pPr algn="ctr" eaLnBrk="1" hangingPunct="1">
              <a:defRPr/>
            </a:pPr>
            <a:r>
              <a:rPr lang="sl-SI" sz="3800" b="1" dirty="0" smtClean="0"/>
              <a:t>KAJ JE KULTURNA DEDIŠČINA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581128"/>
            <a:ext cx="8229600" cy="1722413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sl-SI" sz="2000" dirty="0" smtClean="0"/>
              <a:t>	</a:t>
            </a:r>
            <a:r>
              <a:rPr lang="sl-SI" sz="2000" u="sng" dirty="0" smtClean="0"/>
              <a:t>MATERIALNA KULTURNA DEDIŠČINA</a:t>
            </a:r>
          </a:p>
          <a:p>
            <a:pPr>
              <a:defRPr/>
            </a:pPr>
            <a:r>
              <a:rPr lang="sl-SI" sz="2000" dirty="0" smtClean="0">
                <a:solidFill>
                  <a:srgbClr val="FFFF00"/>
                </a:solidFill>
              </a:rPr>
              <a:t>Nepremična </a:t>
            </a:r>
            <a:r>
              <a:rPr lang="sl-SI" sz="2000" dirty="0" smtClean="0"/>
              <a:t>(stavbe, mestna jedra, obzidja…)</a:t>
            </a:r>
            <a:endParaRPr lang="sl-SI" sz="20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sl-SI" sz="2000" dirty="0" smtClean="0">
                <a:solidFill>
                  <a:srgbClr val="FFFF00"/>
                </a:solidFill>
              </a:rPr>
              <a:t>Premična </a:t>
            </a:r>
            <a:r>
              <a:rPr lang="sl-SI" sz="2000" dirty="0" smtClean="0"/>
              <a:t>(predmeti, pisni in slikovni viri …)</a:t>
            </a:r>
          </a:p>
        </p:txBody>
      </p:sp>
      <p:pic>
        <p:nvPicPr>
          <p:cNvPr id="2" name="Slika 1" descr="File:Kino Šiška Centre for Urban Culture -- Do not copy ..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06126"/>
            <a:ext cx="3816424" cy="2474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 descr="https://upload.wikimedia.org/wikipedia/commons/thumb/7/7c/406_Railway_Museum_of_Slovenian_railways%2C_2007.JPG/280px-406_Railway_Museum_of_Slovenian_railways%2C_20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06126"/>
            <a:ext cx="3716467" cy="2402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1691680" y="3887356"/>
            <a:ext cx="1375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 smtClean="0"/>
              <a:t>CUK – Kino Šiška</a:t>
            </a:r>
            <a:endParaRPr lang="sl-SI" sz="1200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5710617" y="3870176"/>
            <a:ext cx="2015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 smtClean="0"/>
              <a:t>Železniški muzej Slovenije</a:t>
            </a:r>
            <a:endParaRPr lang="sl-SI" sz="1200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6916197"/>
      </p:ext>
    </p:extLst>
  </p:cSld>
  <p:clrMapOvr>
    <a:masterClrMapping/>
  </p:clrMapOvr>
  <p:transition spd="med" advTm="64161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147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DELOVNI UČBENIK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3) V viru 2 (Vodeni ogled Vrhnike) poišči primere dediščine.</a:t>
            </a:r>
          </a:p>
          <a:p>
            <a:pPr marL="342900" indent="-342900">
              <a:buAutoNum type="alphaLcParenR"/>
            </a:pPr>
            <a:r>
              <a:rPr lang="sl-SI" dirty="0" smtClean="0"/>
              <a:t>Z </a:t>
            </a:r>
            <a:r>
              <a:rPr lang="sl-SI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zeleno barvo</a:t>
            </a:r>
            <a:r>
              <a:rPr lang="sl-SI" dirty="0" smtClean="0"/>
              <a:t> primere premične kulturne dediščine</a:t>
            </a:r>
          </a:p>
          <a:p>
            <a:pPr marL="342900" indent="-342900">
              <a:buAutoNum type="alphaLcParenR"/>
            </a:pPr>
            <a:r>
              <a:rPr lang="sl-SI" dirty="0" smtClean="0"/>
              <a:t>Z </a:t>
            </a:r>
            <a:r>
              <a:rPr lang="sl-SI" b="1" dirty="0" smtClean="0">
                <a:solidFill>
                  <a:srgbClr val="00B0F0"/>
                </a:solidFill>
              </a:rPr>
              <a:t>modro barvo</a:t>
            </a:r>
            <a:r>
              <a:rPr lang="sl-SI" dirty="0" smtClean="0"/>
              <a:t> primere nepremične </a:t>
            </a:r>
            <a:r>
              <a:rPr lang="sl-SI" dirty="0"/>
              <a:t>kulturne dediščine</a:t>
            </a: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22873"/>
      </p:ext>
    </p:extLst>
  </p:cSld>
  <p:clrMapOvr>
    <a:masterClrMapping/>
  </p:clrMapOvr>
  <p:transition spd="med" advTm="81174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1139825"/>
          </a:xfrm>
        </p:spPr>
        <p:txBody>
          <a:bodyPr/>
          <a:lstStyle/>
          <a:p>
            <a:pPr algn="ctr" eaLnBrk="1" hangingPunct="1">
              <a:defRPr/>
            </a:pPr>
            <a:r>
              <a:rPr lang="sl-SI" sz="3800" b="1" dirty="0" smtClean="0"/>
              <a:t>KAJ JE KULTURNA DEDIŠČINA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9674" y="3933056"/>
            <a:ext cx="8229600" cy="2586509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sl-SI" sz="2000" dirty="0" smtClean="0"/>
              <a:t>	</a:t>
            </a:r>
            <a:r>
              <a:rPr lang="sl-SI" sz="2000" u="sng" dirty="0" smtClean="0"/>
              <a:t>NEMATERIALNA (ŽIVA) KULTURNA DEDIŠČINA</a:t>
            </a:r>
          </a:p>
          <a:p>
            <a:pPr>
              <a:defRPr/>
            </a:pPr>
            <a:r>
              <a:rPr lang="sl-SI" sz="2000" dirty="0" smtClean="0">
                <a:solidFill>
                  <a:srgbClr val="FFFF00"/>
                </a:solidFill>
              </a:rPr>
              <a:t>Šege in navade </a:t>
            </a:r>
            <a:r>
              <a:rPr lang="sl-SI" sz="2000" dirty="0" smtClean="0"/>
              <a:t>(ljudski običaji…)</a:t>
            </a:r>
            <a:endParaRPr lang="sl-SI" sz="20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sl-SI" sz="2000" dirty="0" smtClean="0">
                <a:solidFill>
                  <a:srgbClr val="FFFF00"/>
                </a:solidFill>
              </a:rPr>
              <a:t>Ustno izročilo </a:t>
            </a:r>
            <a:r>
              <a:rPr lang="sl-SI" sz="2000" dirty="0" smtClean="0"/>
              <a:t>( ljudski plesi …)</a:t>
            </a:r>
          </a:p>
          <a:p>
            <a:pPr>
              <a:defRPr/>
            </a:pPr>
            <a:r>
              <a:rPr lang="sl-SI" sz="2000" dirty="0" smtClean="0">
                <a:solidFill>
                  <a:srgbClr val="FFFF00"/>
                </a:solidFill>
              </a:rPr>
              <a:t>Rokodelska znanja</a:t>
            </a:r>
            <a:r>
              <a:rPr lang="sl-SI" sz="2000" dirty="0" smtClean="0"/>
              <a:t> (lončarstvo, slamnikarstvo …)</a:t>
            </a:r>
          </a:p>
          <a:p>
            <a:pPr>
              <a:defRPr/>
            </a:pPr>
            <a:r>
              <a:rPr lang="sl-SI" sz="2000" dirty="0" smtClean="0">
                <a:solidFill>
                  <a:srgbClr val="FFFF00"/>
                </a:solidFill>
              </a:rPr>
              <a:t>Glasbeno izročilo </a:t>
            </a:r>
            <a:r>
              <a:rPr lang="sl-SI" sz="2000" dirty="0" smtClean="0"/>
              <a:t>(ljudske pesmi …)</a:t>
            </a:r>
          </a:p>
          <a:p>
            <a:pPr>
              <a:defRPr/>
            </a:pPr>
            <a:r>
              <a:rPr lang="sl-SI" sz="2000" dirty="0" smtClean="0">
                <a:solidFill>
                  <a:srgbClr val="FFFF00"/>
                </a:solidFill>
              </a:rPr>
              <a:t>Znanja in veščine </a:t>
            </a:r>
            <a:r>
              <a:rPr lang="sl-SI" sz="2000" dirty="0" smtClean="0"/>
              <a:t>(zdravilstvo …)</a:t>
            </a:r>
          </a:p>
        </p:txBody>
      </p:sp>
      <p:pic>
        <p:nvPicPr>
          <p:cNvPr id="2" name="Slika 1" descr="File:Pohod ob žici okupirane Ljubljane 1961 (9).jpg ..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4744"/>
            <a:ext cx="3604038" cy="2460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 descr="ENCAJERAS DE BOLILLOS &quot;Ibn al Baytar&quot;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" t="6902" r="5283" b="17950"/>
          <a:stretch/>
        </p:blipFill>
        <p:spPr>
          <a:xfrm>
            <a:off x="4788024" y="1133376"/>
            <a:ext cx="3831641" cy="245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jeZBesedilom 3"/>
          <p:cNvSpPr txBox="1"/>
          <p:nvPr/>
        </p:nvSpPr>
        <p:spPr>
          <a:xfrm>
            <a:off x="1547664" y="3620841"/>
            <a:ext cx="1196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 smtClean="0"/>
              <a:t>Pohod ob žici</a:t>
            </a:r>
            <a:endParaRPr lang="sl-SI" sz="1200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6012160" y="3585626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 smtClean="0"/>
              <a:t>Idrijska čipka</a:t>
            </a:r>
            <a:endParaRPr lang="sl-SI" sz="1200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4049559"/>
      </p:ext>
    </p:extLst>
  </p:cSld>
  <p:clrMapOvr>
    <a:masterClrMapping/>
  </p:clrMapOvr>
  <p:transition spd="med" advTm="67967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14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DELOVNI UČBENIK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31520" y="2103120"/>
            <a:ext cx="7680960" cy="965840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4</a:t>
            </a:r>
            <a:r>
              <a:rPr lang="sl-SI" dirty="0" smtClean="0"/>
              <a:t>) Vsako dediščino poveži z ustrezno razdelitvijo:</a:t>
            </a:r>
          </a:p>
          <a:p>
            <a:pPr marL="0" indent="0">
              <a:buNone/>
            </a:pPr>
            <a:endParaRPr lang="sl-SI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75596437"/>
              </p:ext>
            </p:extLst>
          </p:nvPr>
        </p:nvGraphicFramePr>
        <p:xfrm>
          <a:off x="4211960" y="3442615"/>
          <a:ext cx="4632568" cy="259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99831568"/>
              </p:ext>
            </p:extLst>
          </p:nvPr>
        </p:nvGraphicFramePr>
        <p:xfrm>
          <a:off x="318937" y="3068960"/>
          <a:ext cx="3893023" cy="3232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54747"/>
      </p:ext>
    </p:extLst>
  </p:cSld>
  <p:clrMapOvr>
    <a:masterClrMapping/>
  </p:clrMapOvr>
  <p:transition spd="med" advTm="6658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5|2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lo">
  <a:themeElements>
    <a:clrScheme name="Milo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Milo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il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TM03457510[[fn=Milo]]</Template>
  <TotalTime>372</TotalTime>
  <Words>345</Words>
  <Application>Microsoft Office PowerPoint</Application>
  <PresentationFormat>Diaprojekcija na zaslonu (4:3)</PresentationFormat>
  <Paragraphs>60</Paragraphs>
  <Slides>10</Slides>
  <Notes>0</Notes>
  <HiddenSlides>0</HiddenSlides>
  <MMClips>10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</vt:lpstr>
      <vt:lpstr>Milo</vt:lpstr>
      <vt:lpstr>KULTURNA DEDIŠČINA</vt:lpstr>
      <vt:lpstr>KAJ JE NARAVNA DEDIŠČINA</vt:lpstr>
      <vt:lpstr>KAJ JE NARAVNA DEDIŠČINA</vt:lpstr>
      <vt:lpstr>DELOVNI UČBENIK</vt:lpstr>
      <vt:lpstr>KAJ JE KULTURNA DEDIŠČINA</vt:lpstr>
      <vt:lpstr>KAJ JE KULTURNA DEDIŠČINA</vt:lpstr>
      <vt:lpstr>DELOVNI UČBENIK</vt:lpstr>
      <vt:lpstr>KAJ JE KULTURNA DEDIŠČINA</vt:lpstr>
      <vt:lpstr>DELOVNI UČBENIK</vt:lpstr>
      <vt:lpstr>DELOVNI UČBENIK</vt:lpstr>
    </vt:vector>
  </TitlesOfParts>
  <Company>OŠ R Jakopiča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KULTURNA DEDIŠČINA</dc:title>
  <dc:creator>Rožle</dc:creator>
  <cp:lastModifiedBy>rbrate@guest.arnes.si</cp:lastModifiedBy>
  <cp:revision>26</cp:revision>
  <dcterms:created xsi:type="dcterms:W3CDTF">2009-05-11T09:15:53Z</dcterms:created>
  <dcterms:modified xsi:type="dcterms:W3CDTF">2020-05-24T12:45:43Z</dcterms:modified>
</cp:coreProperties>
</file>