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9461-5B2A-4E55-A413-421F4F9DB0D2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0B3B3-AAFB-412C-A03A-26BB5580BE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811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E9461-5B2A-4E55-A413-421F4F9DB0D2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B3B3-AAFB-412C-A03A-26BB5580BE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526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IZUMI</a:t>
            </a:r>
            <a:endParaRPr lang="sl-SI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1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mtClean="0"/>
              <a:t>Vlak in železnica</a:t>
            </a:r>
            <a:endParaRPr lang="sl-SI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7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l-SI" b="1" smtClean="0">
                <a:solidFill>
                  <a:schemeClr val="tx1"/>
                </a:solidFill>
              </a:rPr>
              <a:t>NOVI VIRI ENERGIJE</a:t>
            </a:r>
            <a:endParaRPr lang="sl-SI" b="1" dirty="0" smtClean="0">
              <a:solidFill>
                <a:schemeClr val="tx1"/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l-SI" b="1" smtClean="0">
                <a:solidFill>
                  <a:schemeClr val="tx1"/>
                </a:solidFill>
              </a:rPr>
              <a:t>NOVI VIRI ENERGIJE</a:t>
            </a:r>
            <a:endParaRPr lang="sl-SI" b="1" dirty="0" smtClean="0">
              <a:solidFill>
                <a:schemeClr val="tx1"/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2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mtClean="0"/>
              <a:t>IZUM IN ODKRITJE</a:t>
            </a:r>
            <a:endParaRPr lang="sl-SI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2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mtClean="0"/>
              <a:t>POMEN IZUMOV</a:t>
            </a:r>
            <a:endParaRPr lang="sl-SI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8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l-SI" b="1" smtClean="0"/>
              <a:t>IZUM KOLESA</a:t>
            </a:r>
            <a:endParaRPr lang="sl-SI" b="1" dirty="0" smtClean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mtClean="0"/>
              <a:t>IZUM KOLESA - POMEN</a:t>
            </a:r>
            <a:endParaRPr lang="sl-SI" dirty="0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7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4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l-SI" b="1" smtClean="0">
                <a:solidFill>
                  <a:schemeClr val="tx1"/>
                </a:solidFill>
              </a:rPr>
              <a:t>IZUM PARNEGA STROJA</a:t>
            </a:r>
            <a:endParaRPr lang="sl-SI" b="1" dirty="0" smtClean="0">
              <a:solidFill>
                <a:schemeClr val="tx1"/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7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Širokozaslonsko</PresentationFormat>
  <Paragraphs>9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IZUMI</vt:lpstr>
      <vt:lpstr>IZUM IN ODKRITJE</vt:lpstr>
      <vt:lpstr>POMEN IZUMOV</vt:lpstr>
      <vt:lpstr>IZUM KOLESA</vt:lpstr>
      <vt:lpstr>IZUM KOLESA - POMEN</vt:lpstr>
      <vt:lpstr>PowerPointova predstavitev</vt:lpstr>
      <vt:lpstr>PowerPointova predstavitev</vt:lpstr>
      <vt:lpstr>IZUM PARNEGA STROJA</vt:lpstr>
      <vt:lpstr>PowerPointova predstavitev</vt:lpstr>
      <vt:lpstr>Vlak in železnica</vt:lpstr>
      <vt:lpstr>NOVI VIRI ENERGIJE</vt:lpstr>
      <vt:lpstr>NOVI VIRI ENERGIJE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IZUMI</dc:title>
  <dc:creator>rbrate@guest.arnes.si</dc:creator>
  <cp:lastModifiedBy>rbrate@guest.arnes.si</cp:lastModifiedBy>
  <cp:revision>1</cp:revision>
  <dcterms:created xsi:type="dcterms:W3CDTF">2020-04-04T16:09:52Z</dcterms:created>
  <dcterms:modified xsi:type="dcterms:W3CDTF">2020-04-04T16:09:52Z</dcterms:modified>
</cp:coreProperties>
</file>