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A9E1-5036-42C6-91C6-55E8F433ED8F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AE9-EA9B-4C60-93E4-AB01A4A119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738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0A9E1-5036-42C6-91C6-55E8F433ED8F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2AE9-EA9B-4C60-93E4-AB01A4A119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890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smtClean="0">
                <a:solidFill>
                  <a:schemeClr val="tx1"/>
                </a:solidFill>
              </a:rPr>
              <a:t>DEKOLONIZACIJA IN POVEZOVANJE</a:t>
            </a:r>
            <a:endParaRPr lang="sl-SI" b="1" dirty="0">
              <a:solidFill>
                <a:schemeClr val="tx1"/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9913"/>
      </p:ext>
    </p:extLst>
  </p:cSld>
  <p:clrMapOvr>
    <a:masterClrMapping/>
  </p:clrMapOvr>
  <p:transition spd="slow" advTm="22145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smtClean="0">
                <a:solidFill>
                  <a:schemeClr val="bg1">
                    <a:lumMod val="85000"/>
                  </a:schemeClr>
                </a:solidFill>
              </a:rPr>
              <a:t>3. Za kaj se še vedno bojujejo Palestinci</a:t>
            </a:r>
            <a:endParaRPr lang="sl-SI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29556"/>
      </p:ext>
    </p:extLst>
  </p:cSld>
  <p:clrMapOvr>
    <a:masterClrMapping/>
  </p:clrMapOvr>
  <p:transition advTm="142633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51183"/>
      </p:ext>
    </p:extLst>
  </p:cSld>
  <p:clrMapOvr>
    <a:masterClrMapping/>
  </p:clrMapOvr>
  <p:transition spd="slow" advTm="41107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8000" b="1" smtClean="0">
                <a:solidFill>
                  <a:srgbClr val="FFC000"/>
                </a:solidFill>
              </a:rPr>
              <a:t>POVEZOVANJE V SVETU IN EVROPI</a:t>
            </a:r>
            <a:endParaRPr lang="sl-SI" sz="8000" b="1" dirty="0">
              <a:solidFill>
                <a:srgbClr val="FFC000"/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50956"/>
      </p:ext>
    </p:extLst>
  </p:cSld>
  <p:clrMapOvr>
    <a:masterClrMapping/>
  </p:clrMapOvr>
  <p:transition spd="slow" advTm="11720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sz="3600" b="1" smtClean="0">
                <a:solidFill>
                  <a:schemeClr val="bg1">
                    <a:lumMod val="85000"/>
                  </a:schemeClr>
                </a:solidFill>
              </a:rPr>
              <a:t>1. Povezovanje v svetu</a:t>
            </a:r>
            <a:endParaRPr lang="sl-SI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91798"/>
      </p:ext>
    </p:extLst>
  </p:cSld>
  <p:clrMapOvr>
    <a:masterClrMapping/>
  </p:clrMapOvr>
  <p:transition spd="slow" advTm="44291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smtClean="0">
                <a:solidFill>
                  <a:schemeClr val="bg1">
                    <a:lumMod val="85000"/>
                  </a:schemeClr>
                </a:solidFill>
              </a:rPr>
              <a:t>2. DRUGE POVEZAVE</a:t>
            </a:r>
            <a:endParaRPr lang="sl-SI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91757"/>
      </p:ext>
    </p:extLst>
  </p:cSld>
  <p:clrMapOvr>
    <a:masterClrMapping/>
  </p:clrMapOvr>
  <p:transition spd="slow" advTm="148464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smtClean="0">
                <a:solidFill>
                  <a:schemeClr val="bg1">
                    <a:lumMod val="85000"/>
                  </a:schemeClr>
                </a:solidFill>
              </a:rPr>
              <a:t>2. DRUGE POVEZAVE</a:t>
            </a:r>
            <a:endParaRPr lang="sl-SI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58678"/>
      </p:ext>
    </p:extLst>
  </p:cSld>
  <p:clrMapOvr>
    <a:masterClrMapping/>
  </p:clrMapOvr>
  <p:transition spd="slow" advTm="126494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smtClean="0">
                <a:solidFill>
                  <a:schemeClr val="bg1">
                    <a:lumMod val="85000"/>
                  </a:schemeClr>
                </a:solidFill>
              </a:rPr>
              <a:t>3. Evropska unija</a:t>
            </a:r>
            <a:endParaRPr lang="sl-SI" sz="1100" b="1" dirty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02356"/>
      </p:ext>
    </p:extLst>
  </p:cSld>
  <p:clrMapOvr>
    <a:masterClrMapping/>
  </p:clrMapOvr>
  <p:transition spd="slow" advTm="106060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71597"/>
      </p:ext>
    </p:extLst>
  </p:cSld>
  <p:clrMapOvr>
    <a:masterClrMapping/>
  </p:clrMapOvr>
  <p:transition spd="slow" advTm="41007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smtClean="0">
                <a:solidFill>
                  <a:schemeClr val="bg1">
                    <a:lumMod val="85000"/>
                  </a:schemeClr>
                </a:solidFill>
              </a:rPr>
              <a:t>Simboli EU</a:t>
            </a:r>
            <a:endParaRPr lang="sl-SI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09237"/>
      </p:ext>
    </p:extLst>
  </p:cSld>
  <p:clrMapOvr>
    <a:masterClrMapping/>
  </p:clrMapOvr>
  <p:transition spd="slow" advTm="16607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35"/>
    </mc:Choice>
    <mc:Fallback xmlns="">
      <p:transition spd="slow" advTm="16583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65"/>
    </mc:Choice>
    <mc:Fallback xmlns="">
      <p:transition spd="slow" advTm="10386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>
                <a:solidFill>
                  <a:srgbClr val="FF3300"/>
                </a:solidFill>
              </a:rPr>
              <a:t> </a:t>
            </a:r>
            <a:r>
              <a:rPr lang="sl-SI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EVROPSKA UNIJA</a:t>
            </a:r>
            <a:endParaRPr lang="sl-SI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26"/>
    </mc:Choice>
    <mc:Fallback xmlns="">
      <p:transition spd="slow" advTm="741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03021"/>
      </p:ext>
    </p:extLst>
  </p:cSld>
  <p:clrMapOvr>
    <a:masterClrMapping/>
  </p:clrMapOvr>
  <p:transition spd="slow" advTm="149003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23625"/>
      </p:ext>
    </p:extLst>
  </p:cSld>
  <p:clrMapOvr>
    <a:masterClrMapping/>
  </p:clrMapOvr>
  <p:transition spd="slow" advTm="158941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smtClean="0">
                <a:solidFill>
                  <a:schemeClr val="bg1">
                    <a:lumMod val="85000"/>
                  </a:schemeClr>
                </a:solidFill>
              </a:rPr>
              <a:t>1. Osvoboditev kolonij</a:t>
            </a:r>
            <a:endParaRPr lang="sl-SI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622"/>
      </p:ext>
    </p:extLst>
  </p:cSld>
  <p:clrMapOvr>
    <a:masterClrMapping/>
  </p:clrMapOvr>
  <p:transition spd="slow" advTm="87977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95329"/>
      </p:ext>
    </p:extLst>
  </p:cSld>
  <p:clrMapOvr>
    <a:masterClrMapping/>
  </p:clrMapOvr>
  <p:transition advTm="48616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smtClean="0">
                <a:solidFill>
                  <a:schemeClr val="bg1">
                    <a:lumMod val="85000"/>
                  </a:schemeClr>
                </a:solidFill>
              </a:rPr>
              <a:t>2. Za kaj se je bojeval Nelson Mandela</a:t>
            </a:r>
            <a:endParaRPr lang="sl-SI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8751"/>
      </p:ext>
    </p:extLst>
  </p:cSld>
  <p:clrMapOvr>
    <a:masterClrMapping/>
  </p:clrMapOvr>
  <p:transition spd="slow" advTm="27204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557"/>
      </p:ext>
    </p:extLst>
  </p:cSld>
  <p:clrMapOvr>
    <a:masterClrMapping/>
  </p:clrMapOvr>
  <p:transition advTm="83982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3600" b="1" smtClean="0">
                <a:solidFill>
                  <a:srgbClr val="FF3300"/>
                </a:solidFill>
              </a:rPr>
              <a:t>DEKOLONIZACIJA</a:t>
            </a:r>
            <a:endParaRPr lang="sl-SI" sz="3600" b="1" dirty="0" smtClean="0">
              <a:solidFill>
                <a:srgbClr val="FF3300"/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05"/>
    </mc:Choice>
    <mc:Fallback xmlns="">
      <p:transition spd="slow" advTm="85905"/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Diaprojekcija na zaslonu (4:3)</PresentationFormat>
  <Paragraphs>12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Officeova tema</vt:lpstr>
      <vt:lpstr>DEKOLONIZACIJA IN POVEZOVANJE</vt:lpstr>
      <vt:lpstr>PowerPointova predstavitev</vt:lpstr>
      <vt:lpstr>PowerPointova predstavitev</vt:lpstr>
      <vt:lpstr>PowerPointova predstavitev</vt:lpstr>
      <vt:lpstr>1. Osvoboditev kolonij</vt:lpstr>
      <vt:lpstr>PowerPointova predstavitev</vt:lpstr>
      <vt:lpstr>2. Za kaj se je bojeval Nelson Mandela</vt:lpstr>
      <vt:lpstr>PowerPointova predstavitev</vt:lpstr>
      <vt:lpstr>DEKOLONIZACIJA</vt:lpstr>
      <vt:lpstr>3. Za kaj se še vedno bojujejo Palestinci</vt:lpstr>
      <vt:lpstr>PowerPointova predstavitev</vt:lpstr>
      <vt:lpstr>POVEZOVANJE V SVETU IN EVROPI</vt:lpstr>
      <vt:lpstr>1. Povezovanje v svetu</vt:lpstr>
      <vt:lpstr>2. DRUGE POVEZAVE</vt:lpstr>
      <vt:lpstr>2. DRUGE POVEZAVE</vt:lpstr>
      <vt:lpstr>3. Evropska unija</vt:lpstr>
      <vt:lpstr>PowerPointova predstavitev</vt:lpstr>
      <vt:lpstr>Simboli EU</vt:lpstr>
      <vt:lpstr>PowerPointova predstavitev</vt:lpstr>
      <vt:lpstr> EVROPSKA UNIJA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DEKOLONIZACIJA IN POVEZOVANJE</dc:title>
  <dc:creator>rbrate@guest.arnes.si</dc:creator>
  <cp:lastModifiedBy>rbrate@guest.arnes.si</cp:lastModifiedBy>
  <cp:revision>1</cp:revision>
  <dcterms:created xsi:type="dcterms:W3CDTF">2020-04-04T16:06:38Z</dcterms:created>
  <dcterms:modified xsi:type="dcterms:W3CDTF">2020-04-04T16:06:38Z</dcterms:modified>
</cp:coreProperties>
</file>