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91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5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4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1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8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3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5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1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!!Rectangle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lue starry night background">
            <a:extLst>
              <a:ext uri="{FF2B5EF4-FFF2-40B4-BE49-F238E27FC236}">
                <a16:creationId xmlns:a16="http://schemas.microsoft.com/office/drawing/2014/main" id="{7D337E95-AEE7-4709-9EB9-2B7484749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3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1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9D820-FB97-42EF-BD84-2795D7337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857" y="4716089"/>
            <a:ext cx="3370739" cy="157314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Drage učenke in učenci!</a:t>
            </a:r>
            <a:br>
              <a:rPr lang="sl-SI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Pripravite si </a:t>
            </a:r>
            <a:r>
              <a:rPr lang="en-GB" sz="1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odličen</a:t>
            </a:r>
            <a:r>
              <a:rPr lang="en-GB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čaj ali slastno vročo čokolado. Udobno se namestite in </a:t>
            </a:r>
            <a:r>
              <a:rPr lang="en-GB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poslušajte </a:t>
            </a:r>
            <a:r>
              <a:rPr lang="sl-SI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pravljico. Povabite lahko še brata ali </a:t>
            </a:r>
            <a:r>
              <a:rPr lang="en-GB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sestro.</a:t>
            </a:r>
            <a:r>
              <a:rPr lang="sl-SI" sz="1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E84-3DA2-4447-8F26-13E1DA1DC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734" y="4909984"/>
            <a:ext cx="2228641" cy="1185353"/>
          </a:xfrm>
        </p:spPr>
        <p:txBody>
          <a:bodyPr anchor="ctr">
            <a:normAutofit/>
          </a:bodyPr>
          <a:lstStyle/>
          <a:p>
            <a:pPr algn="ctr"/>
            <a:r>
              <a:rPr lang="sl-SI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Lepo vas pozdravljam, </a:t>
            </a:r>
          </a:p>
          <a:p>
            <a:pPr algn="ctr"/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l-SI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čiteljica Nina</a:t>
            </a:r>
            <a:endParaRPr lang="sl-SI" sz="1100" dirty="0"/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Čarobne regratove lučke">
            <a:hlinkClick r:id="" action="ppaction://media"/>
            <a:extLst>
              <a:ext uri="{FF2B5EF4-FFF2-40B4-BE49-F238E27FC236}">
                <a16:creationId xmlns:a16="http://schemas.microsoft.com/office/drawing/2014/main" id="{BB11D451-B928-4BFE-A208-07932B0AF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7253" y="639691"/>
            <a:ext cx="6288261" cy="3542336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20562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0F3F1"/>
      </a:lt2>
      <a:accent1>
        <a:srgbClr val="E729B8"/>
      </a:accent1>
      <a:accent2>
        <a:srgbClr val="B417D5"/>
      </a:accent2>
      <a:accent3>
        <a:srgbClr val="7729E7"/>
      </a:accent3>
      <a:accent4>
        <a:srgbClr val="3536DA"/>
      </a:accent4>
      <a:accent5>
        <a:srgbClr val="2979E7"/>
      </a:accent5>
      <a:accent6>
        <a:srgbClr val="17B6D5"/>
      </a:accent6>
      <a:hlink>
        <a:srgbClr val="3F60B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Širokozaslonsko</PresentationFormat>
  <Paragraphs>3</Paragraphs>
  <Slides>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</vt:i4>
      </vt:variant>
    </vt:vector>
  </HeadingPairs>
  <TitlesOfParts>
    <vt:vector size="5" baseType="lpstr">
      <vt:lpstr>Arial</vt:lpstr>
      <vt:lpstr>Avenir Next LT Pro</vt:lpstr>
      <vt:lpstr>Calibri</vt:lpstr>
      <vt:lpstr>AccentBoxVTI</vt:lpstr>
      <vt:lpstr>Drage učenke in učenci! Pripravite si odličen čaj ali slastno vročo čokolado. Udobno se namestite in poslušajte pravljico. Povabite lahko še brata ali sestro.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Drage učenke in učenci! Pripravite si odličen čaj ali slastno vročo čokolado. Udobno se namestite in poslušajte pravljico. Povabite lahko še brata ali sestro.</dc:title>
  <dc:creator>Nina Kartus</dc:creator>
  <cp:lastModifiedBy>Azra Ademović</cp:lastModifiedBy>
  <cp:revision>1</cp:revision>
  <dcterms:created xsi:type="dcterms:W3CDTF">2021-04-06T14:23:55Z</dcterms:created>
  <dcterms:modified xsi:type="dcterms:W3CDTF">2021-04-08T09:40:05Z</dcterms:modified>
</cp:coreProperties>
</file>