
<file path=[Content_Types].xml><?xml version="1.0" encoding="utf-8"?>
<Types xmlns="http://schemas.openxmlformats.org/package/2006/content-types">
  <Default Extension="bmp" ContentType="image/bmp"/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258F2-B469-423C-8974-62147ED748C3}" v="291" dt="2021-01-28T07:54:25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jca goltes" userId="9eb9d80cdbb9583c" providerId="LiveId" clId="{D33258F2-B469-423C-8974-62147ED748C3}"/>
    <pc:docChg chg="undo custSel mod addSld modSld">
      <pc:chgData name="mojca goltes" userId="9eb9d80cdbb9583c" providerId="LiveId" clId="{D33258F2-B469-423C-8974-62147ED748C3}" dt="2021-01-28T07:54:25.716" v="1120" actId="20577"/>
      <pc:docMkLst>
        <pc:docMk/>
      </pc:docMkLst>
      <pc:sldChg chg="modSp mod">
        <pc:chgData name="mojca goltes" userId="9eb9d80cdbb9583c" providerId="LiveId" clId="{D33258F2-B469-423C-8974-62147ED748C3}" dt="2021-01-26T15:50:09.369" v="941" actId="255"/>
        <pc:sldMkLst>
          <pc:docMk/>
          <pc:sldMk cId="1506094541" sldId="256"/>
        </pc:sldMkLst>
        <pc:spChg chg="mod">
          <ac:chgData name="mojca goltes" userId="9eb9d80cdbb9583c" providerId="LiveId" clId="{D33258F2-B469-423C-8974-62147ED748C3}" dt="2021-01-26T15:50:09.369" v="941" actId="255"/>
          <ac:spMkLst>
            <pc:docMk/>
            <pc:sldMk cId="1506094541" sldId="256"/>
            <ac:spMk id="3" creationId="{6A00AADD-8D52-4842-9B02-E17B5C36D1B5}"/>
          </ac:spMkLst>
        </pc:spChg>
      </pc:sldChg>
      <pc:sldChg chg="modSp mod modAnim">
        <pc:chgData name="mojca goltes" userId="9eb9d80cdbb9583c" providerId="LiveId" clId="{D33258F2-B469-423C-8974-62147ED748C3}" dt="2021-01-28T07:54:25.716" v="1120" actId="20577"/>
        <pc:sldMkLst>
          <pc:docMk/>
          <pc:sldMk cId="239116821" sldId="257"/>
        </pc:sldMkLst>
        <pc:spChg chg="mod">
          <ac:chgData name="mojca goltes" userId="9eb9d80cdbb9583c" providerId="LiveId" clId="{D33258F2-B469-423C-8974-62147ED748C3}" dt="2021-01-26T15:40:00.401" v="885" actId="208"/>
          <ac:spMkLst>
            <pc:docMk/>
            <pc:sldMk cId="239116821" sldId="257"/>
            <ac:spMk id="5" creationId="{5B516B10-C3A8-4040-9588-9BBE57480E85}"/>
          </ac:spMkLst>
        </pc:spChg>
        <pc:spChg chg="mod">
          <ac:chgData name="mojca goltes" userId="9eb9d80cdbb9583c" providerId="LiveId" clId="{D33258F2-B469-423C-8974-62147ED748C3}" dt="2021-01-27T07:43:06.274" v="1115" actId="20577"/>
          <ac:spMkLst>
            <pc:docMk/>
            <pc:sldMk cId="239116821" sldId="257"/>
            <ac:spMk id="34" creationId="{47EBD6D6-F31E-4827-9E0D-E3AFC2201FF7}"/>
          </ac:spMkLst>
        </pc:spChg>
        <pc:spChg chg="mod">
          <ac:chgData name="mojca goltes" userId="9eb9d80cdbb9583c" providerId="LiveId" clId="{D33258F2-B469-423C-8974-62147ED748C3}" dt="2021-01-27T07:42:40.425" v="1110" actId="20577"/>
          <ac:spMkLst>
            <pc:docMk/>
            <pc:sldMk cId="239116821" sldId="257"/>
            <ac:spMk id="35" creationId="{23AC74E0-1D3B-4EDB-93E1-3955F7434C6F}"/>
          </ac:spMkLst>
        </pc:spChg>
        <pc:spChg chg="mod">
          <ac:chgData name="mojca goltes" userId="9eb9d80cdbb9583c" providerId="LiveId" clId="{D33258F2-B469-423C-8974-62147ED748C3}" dt="2021-01-28T07:54:25.716" v="1120" actId="20577"/>
          <ac:spMkLst>
            <pc:docMk/>
            <pc:sldMk cId="239116821" sldId="257"/>
            <ac:spMk id="37" creationId="{FF9A4902-8505-485D-A858-53BA1678E39D}"/>
          </ac:spMkLst>
        </pc:spChg>
        <pc:spChg chg="mod">
          <ac:chgData name="mojca goltes" userId="9eb9d80cdbb9583c" providerId="LiveId" clId="{D33258F2-B469-423C-8974-62147ED748C3}" dt="2021-01-27T07:43:20.116" v="1117" actId="20577"/>
          <ac:spMkLst>
            <pc:docMk/>
            <pc:sldMk cId="239116821" sldId="257"/>
            <ac:spMk id="38" creationId="{D07D9215-20A4-4106-8144-F0FC7684D758}"/>
          </ac:spMkLst>
        </pc:spChg>
        <pc:spChg chg="mod">
          <ac:chgData name="mojca goltes" userId="9eb9d80cdbb9583c" providerId="LiveId" clId="{D33258F2-B469-423C-8974-62147ED748C3}" dt="2021-01-27T07:43:15.803" v="1116" actId="20577"/>
          <ac:spMkLst>
            <pc:docMk/>
            <pc:sldMk cId="239116821" sldId="257"/>
            <ac:spMk id="39" creationId="{E8C957B3-54E4-4989-87B0-3580EA010755}"/>
          </ac:spMkLst>
        </pc:spChg>
        <pc:spChg chg="mod">
          <ac:chgData name="mojca goltes" userId="9eb9d80cdbb9583c" providerId="LiveId" clId="{D33258F2-B469-423C-8974-62147ED748C3}" dt="2021-01-26T15:39:54.642" v="883" actId="208"/>
          <ac:spMkLst>
            <pc:docMk/>
            <pc:sldMk cId="239116821" sldId="257"/>
            <ac:spMk id="40" creationId="{250492E8-DA70-40BE-8B96-2BDB98467CD8}"/>
          </ac:spMkLst>
        </pc:spChg>
        <pc:graphicFrameChg chg="mod modGraphic">
          <ac:chgData name="mojca goltes" userId="9eb9d80cdbb9583c" providerId="LiveId" clId="{D33258F2-B469-423C-8974-62147ED748C3}" dt="2021-01-26T15:39:19.634" v="880" actId="1076"/>
          <ac:graphicFrameMkLst>
            <pc:docMk/>
            <pc:sldMk cId="239116821" sldId="257"/>
            <ac:graphicFrameMk id="30" creationId="{FF4D9C8E-1DB9-4C09-813A-21C97966E8E6}"/>
          </ac:graphicFrameMkLst>
        </pc:graphicFrameChg>
      </pc:sldChg>
      <pc:sldChg chg="addSp modSp mod modAnim">
        <pc:chgData name="mojca goltes" userId="9eb9d80cdbb9583c" providerId="LiveId" clId="{D33258F2-B469-423C-8974-62147ED748C3}" dt="2021-01-26T15:41:44.967" v="891"/>
        <pc:sldMkLst>
          <pc:docMk/>
          <pc:sldMk cId="116136015" sldId="259"/>
        </pc:sldMkLst>
        <pc:spChg chg="add mod">
          <ac:chgData name="mojca goltes" userId="9eb9d80cdbb9583c" providerId="LiveId" clId="{D33258F2-B469-423C-8974-62147ED748C3}" dt="2021-01-26T13:50:12.021" v="9" actId="255"/>
          <ac:spMkLst>
            <pc:docMk/>
            <pc:sldMk cId="116136015" sldId="259"/>
            <ac:spMk id="4" creationId="{73677103-291B-457B-B73B-C91BA6D2B33C}"/>
          </ac:spMkLst>
        </pc:spChg>
        <pc:spChg chg="mod">
          <ac:chgData name="mojca goltes" userId="9eb9d80cdbb9583c" providerId="LiveId" clId="{D33258F2-B469-423C-8974-62147ED748C3}" dt="2021-01-26T13:48:55.266" v="2" actId="20577"/>
          <ac:spMkLst>
            <pc:docMk/>
            <pc:sldMk cId="116136015" sldId="259"/>
            <ac:spMk id="17" creationId="{5C1ACBBB-723F-4303-BBB4-84A9B004E7EB}"/>
          </ac:spMkLst>
        </pc:spChg>
        <pc:spChg chg="add mod">
          <ac:chgData name="mojca goltes" userId="9eb9d80cdbb9583c" providerId="LiveId" clId="{D33258F2-B469-423C-8974-62147ED748C3}" dt="2021-01-26T13:51:17.553" v="16" actId="255"/>
          <ac:spMkLst>
            <pc:docMk/>
            <pc:sldMk cId="116136015" sldId="259"/>
            <ac:spMk id="18" creationId="{A21273B9-EA0C-4DC3-AD77-7B17C098EF35}"/>
          </ac:spMkLst>
        </pc:spChg>
        <pc:spChg chg="add mod">
          <ac:chgData name="mojca goltes" userId="9eb9d80cdbb9583c" providerId="LiveId" clId="{D33258F2-B469-423C-8974-62147ED748C3}" dt="2021-01-26T13:53:06.829" v="31" actId="255"/>
          <ac:spMkLst>
            <pc:docMk/>
            <pc:sldMk cId="116136015" sldId="259"/>
            <ac:spMk id="19" creationId="{F0B4A654-DC00-4921-9784-128A14B220E0}"/>
          </ac:spMkLst>
        </pc:spChg>
        <pc:spChg chg="add mod">
          <ac:chgData name="mojca goltes" userId="9eb9d80cdbb9583c" providerId="LiveId" clId="{D33258F2-B469-423C-8974-62147ED748C3}" dt="2021-01-26T13:52:09.031" v="23" actId="1076"/>
          <ac:spMkLst>
            <pc:docMk/>
            <pc:sldMk cId="116136015" sldId="259"/>
            <ac:spMk id="20" creationId="{BD85F03A-214A-4E89-BA28-BF8ABEDC8C00}"/>
          </ac:spMkLst>
        </pc:spChg>
        <pc:spChg chg="add mod">
          <ac:chgData name="mojca goltes" userId="9eb9d80cdbb9583c" providerId="LiveId" clId="{D33258F2-B469-423C-8974-62147ED748C3}" dt="2021-01-26T13:52:54.095" v="30" actId="255"/>
          <ac:spMkLst>
            <pc:docMk/>
            <pc:sldMk cId="116136015" sldId="259"/>
            <ac:spMk id="21" creationId="{642B4A6E-50D6-4456-B442-67EBFD5E257F}"/>
          </ac:spMkLst>
        </pc:spChg>
        <pc:spChg chg="add mod">
          <ac:chgData name="mojca goltes" userId="9eb9d80cdbb9583c" providerId="LiveId" clId="{D33258F2-B469-423C-8974-62147ED748C3}" dt="2021-01-26T13:53:50.583" v="37" actId="14100"/>
          <ac:spMkLst>
            <pc:docMk/>
            <pc:sldMk cId="116136015" sldId="259"/>
            <ac:spMk id="22" creationId="{0D66A085-C09F-47B2-AB48-1FC32CB46968}"/>
          </ac:spMkLst>
        </pc:spChg>
      </pc:sldChg>
      <pc:sldChg chg="addSp delSp modSp new mod setBg modAnim setClrOvrMap">
        <pc:chgData name="mojca goltes" userId="9eb9d80cdbb9583c" providerId="LiveId" clId="{D33258F2-B469-423C-8974-62147ED748C3}" dt="2021-01-26T15:43:26.457" v="895" actId="1076"/>
        <pc:sldMkLst>
          <pc:docMk/>
          <pc:sldMk cId="1694255758" sldId="260"/>
        </pc:sldMkLst>
        <pc:spChg chg="mod">
          <ac:chgData name="mojca goltes" userId="9eb9d80cdbb9583c" providerId="LiveId" clId="{D33258F2-B469-423C-8974-62147ED748C3}" dt="2021-01-26T15:18:08.325" v="559" actId="207"/>
          <ac:spMkLst>
            <pc:docMk/>
            <pc:sldMk cId="1694255758" sldId="260"/>
            <ac:spMk id="2" creationId="{3ABDE43C-71D3-4534-82B0-46DEA15CADB7}"/>
          </ac:spMkLst>
        </pc:spChg>
        <pc:spChg chg="mod">
          <ac:chgData name="mojca goltes" userId="9eb9d80cdbb9583c" providerId="LiveId" clId="{D33258F2-B469-423C-8974-62147ED748C3}" dt="2021-01-26T14:09:11.904" v="147" actId="20577"/>
          <ac:spMkLst>
            <pc:docMk/>
            <pc:sldMk cId="1694255758" sldId="260"/>
            <ac:spMk id="3" creationId="{ADCADBF9-C7B7-4F5E-A5F2-ED39AD1D9D1B}"/>
          </ac:spMkLst>
        </pc:spChg>
        <pc:spChg chg="add">
          <ac:chgData name="mojca goltes" userId="9eb9d80cdbb9583c" providerId="LiveId" clId="{D33258F2-B469-423C-8974-62147ED748C3}" dt="2021-01-26T13:54:18.235" v="39" actId="26606"/>
          <ac:spMkLst>
            <pc:docMk/>
            <pc:sldMk cId="1694255758" sldId="260"/>
            <ac:spMk id="8" creationId="{70120F84-A866-4D9F-8B1C-9120A013D654}"/>
          </ac:spMkLst>
        </pc:spChg>
        <pc:spChg chg="add mod">
          <ac:chgData name="mojca goltes" userId="9eb9d80cdbb9583c" providerId="LiveId" clId="{D33258F2-B469-423C-8974-62147ED748C3}" dt="2021-01-26T15:43:26.457" v="895" actId="1076"/>
          <ac:spMkLst>
            <pc:docMk/>
            <pc:sldMk cId="1694255758" sldId="260"/>
            <ac:spMk id="9" creationId="{F3C426AC-FBC5-48FE-BCE8-2FAE48A94D28}"/>
          </ac:spMkLst>
        </pc:spChg>
        <pc:spChg chg="add">
          <ac:chgData name="mojca goltes" userId="9eb9d80cdbb9583c" providerId="LiveId" clId="{D33258F2-B469-423C-8974-62147ED748C3}" dt="2021-01-26T13:54:18.235" v="39" actId="26606"/>
          <ac:spMkLst>
            <pc:docMk/>
            <pc:sldMk cId="1694255758" sldId="260"/>
            <ac:spMk id="10" creationId="{252FEFEF-6AC0-46B6-AC09-11FC56196FA4}"/>
          </ac:spMkLst>
        </pc:spChg>
        <pc:graphicFrameChg chg="add mod modGraphic">
          <ac:chgData name="mojca goltes" userId="9eb9d80cdbb9583c" providerId="LiveId" clId="{D33258F2-B469-423C-8974-62147ED748C3}" dt="2021-01-26T14:08:06.823" v="131" actId="1076"/>
          <ac:graphicFrameMkLst>
            <pc:docMk/>
            <pc:sldMk cId="1694255758" sldId="260"/>
            <ac:graphicFrameMk id="5" creationId="{7C93A525-0268-4861-BFAB-5B4C3494BADC}"/>
          </ac:graphicFrameMkLst>
        </pc:graphicFrameChg>
        <pc:graphicFrameChg chg="add mod modGraphic">
          <ac:chgData name="mojca goltes" userId="9eb9d80cdbb9583c" providerId="LiveId" clId="{D33258F2-B469-423C-8974-62147ED748C3}" dt="2021-01-26T14:08:58.939" v="143" actId="20577"/>
          <ac:graphicFrameMkLst>
            <pc:docMk/>
            <pc:sldMk cId="1694255758" sldId="260"/>
            <ac:graphicFrameMk id="6" creationId="{E759E9AF-E176-4FD2-BA5D-412F434DA473}"/>
          </ac:graphicFrameMkLst>
        </pc:graphicFrameChg>
        <pc:picChg chg="add del mod">
          <ac:chgData name="mojca goltes" userId="9eb9d80cdbb9583c" providerId="LiveId" clId="{D33258F2-B469-423C-8974-62147ED748C3}" dt="2021-01-26T14:05:01.354" v="118"/>
          <ac:picMkLst>
            <pc:docMk/>
            <pc:sldMk cId="1694255758" sldId="260"/>
            <ac:picMk id="4" creationId="{3CF59971-60E0-4F7B-BF5B-7D027B6A0BC9}"/>
          </ac:picMkLst>
        </pc:picChg>
      </pc:sldChg>
      <pc:sldChg chg="addSp modSp new mod setBg modAnim setClrOvrMap">
        <pc:chgData name="mojca goltes" userId="9eb9d80cdbb9583c" providerId="LiveId" clId="{D33258F2-B469-423C-8974-62147ED748C3}" dt="2021-01-26T15:45:45.937" v="900" actId="1076"/>
        <pc:sldMkLst>
          <pc:docMk/>
          <pc:sldMk cId="1301191928" sldId="261"/>
        </pc:sldMkLst>
        <pc:spChg chg="mod">
          <ac:chgData name="mojca goltes" userId="9eb9d80cdbb9583c" providerId="LiveId" clId="{D33258F2-B469-423C-8974-62147ED748C3}" dt="2021-01-26T15:44:01.823" v="896" actId="255"/>
          <ac:spMkLst>
            <pc:docMk/>
            <pc:sldMk cId="1301191928" sldId="261"/>
            <ac:spMk id="2" creationId="{8AB816DC-07D8-4190-B36B-61FD68683C20}"/>
          </ac:spMkLst>
        </pc:spChg>
        <pc:spChg chg="mod">
          <ac:chgData name="mojca goltes" userId="9eb9d80cdbb9583c" providerId="LiveId" clId="{D33258F2-B469-423C-8974-62147ED748C3}" dt="2021-01-26T14:30:23.070" v="240" actId="21"/>
          <ac:spMkLst>
            <pc:docMk/>
            <pc:sldMk cId="1301191928" sldId="261"/>
            <ac:spMk id="3" creationId="{3B3D0405-5AD9-45B8-BF22-DB91AFB3A9D5}"/>
          </ac:spMkLst>
        </pc:spChg>
        <pc:spChg chg="add mod">
          <ac:chgData name="mojca goltes" userId="9eb9d80cdbb9583c" providerId="LiveId" clId="{D33258F2-B469-423C-8974-62147ED748C3}" dt="2021-01-26T15:45:45.937" v="900" actId="1076"/>
          <ac:spMkLst>
            <pc:docMk/>
            <pc:sldMk cId="1301191928" sldId="261"/>
            <ac:spMk id="7" creationId="{B01CE448-3E77-49A3-80F6-8948F10E2C2D}"/>
          </ac:spMkLst>
        </pc:spChg>
        <pc:spChg chg="add">
          <ac:chgData name="mojca goltes" userId="9eb9d80cdbb9583c" providerId="LiveId" clId="{D33258F2-B469-423C-8974-62147ED748C3}" dt="2021-01-26T14:09:44.294" v="149" actId="26606"/>
          <ac:spMkLst>
            <pc:docMk/>
            <pc:sldMk cId="1301191928" sldId="261"/>
            <ac:spMk id="8" creationId="{70120F84-A866-4D9F-8B1C-9120A013D654}"/>
          </ac:spMkLst>
        </pc:spChg>
        <pc:spChg chg="add">
          <ac:chgData name="mojca goltes" userId="9eb9d80cdbb9583c" providerId="LiveId" clId="{D33258F2-B469-423C-8974-62147ED748C3}" dt="2021-01-26T14:09:44.294" v="149" actId="26606"/>
          <ac:spMkLst>
            <pc:docMk/>
            <pc:sldMk cId="1301191928" sldId="261"/>
            <ac:spMk id="10" creationId="{252FEFEF-6AC0-46B6-AC09-11FC56196FA4}"/>
          </ac:spMkLst>
        </pc:spChg>
        <pc:graphicFrameChg chg="add mod modGraphic">
          <ac:chgData name="mojca goltes" userId="9eb9d80cdbb9583c" providerId="LiveId" clId="{D33258F2-B469-423C-8974-62147ED748C3}" dt="2021-01-26T14:41:14.292" v="324" actId="113"/>
          <ac:graphicFrameMkLst>
            <pc:docMk/>
            <pc:sldMk cId="1301191928" sldId="261"/>
            <ac:graphicFrameMk id="4" creationId="{AAFF729A-476D-4769-8BBD-B28A1792E8FC}"/>
          </ac:graphicFrameMkLst>
        </pc:graphicFrameChg>
      </pc:sldChg>
      <pc:sldChg chg="addSp delSp modSp new mod setBg modAnim setClrOvrMap">
        <pc:chgData name="mojca goltes" userId="9eb9d80cdbb9583c" providerId="LiveId" clId="{D33258F2-B469-423C-8974-62147ED748C3}" dt="2021-01-26T15:50:37.151" v="942" actId="1076"/>
        <pc:sldMkLst>
          <pc:docMk/>
          <pc:sldMk cId="1880753777" sldId="262"/>
        </pc:sldMkLst>
        <pc:spChg chg="mod">
          <ac:chgData name="mojca goltes" userId="9eb9d80cdbb9583c" providerId="LiveId" clId="{D33258F2-B469-423C-8974-62147ED748C3}" dt="2021-01-26T15:27:09.749" v="641" actId="242"/>
          <ac:spMkLst>
            <pc:docMk/>
            <pc:sldMk cId="1880753777" sldId="262"/>
            <ac:spMk id="2" creationId="{6F76124D-B541-4AB8-B6B4-E508905BE32C}"/>
          </ac:spMkLst>
        </pc:spChg>
        <pc:spChg chg="mod">
          <ac:chgData name="mojca goltes" userId="9eb9d80cdbb9583c" providerId="LiveId" clId="{D33258F2-B469-423C-8974-62147ED748C3}" dt="2021-01-26T15:26:57.941" v="640" actId="255"/>
          <ac:spMkLst>
            <pc:docMk/>
            <pc:sldMk cId="1880753777" sldId="262"/>
            <ac:spMk id="3" creationId="{2497ABBA-2C20-44A3-92F6-A749E0FFB025}"/>
          </ac:spMkLst>
        </pc:spChg>
        <pc:spChg chg="add">
          <ac:chgData name="mojca goltes" userId="9eb9d80cdbb9583c" providerId="LiveId" clId="{D33258F2-B469-423C-8974-62147ED748C3}" dt="2021-01-26T14:41:25.945" v="325" actId="26606"/>
          <ac:spMkLst>
            <pc:docMk/>
            <pc:sldMk cId="1880753777" sldId="262"/>
            <ac:spMk id="8" creationId="{70120F84-A866-4D9F-8B1C-9120A013D654}"/>
          </ac:spMkLst>
        </pc:spChg>
        <pc:spChg chg="add">
          <ac:chgData name="mojca goltes" userId="9eb9d80cdbb9583c" providerId="LiveId" clId="{D33258F2-B469-423C-8974-62147ED748C3}" dt="2021-01-26T14:41:25.945" v="325" actId="26606"/>
          <ac:spMkLst>
            <pc:docMk/>
            <pc:sldMk cId="1880753777" sldId="262"/>
            <ac:spMk id="10" creationId="{252FEFEF-6AC0-46B6-AC09-11FC56196FA4}"/>
          </ac:spMkLst>
        </pc:spChg>
        <pc:spChg chg="add mod">
          <ac:chgData name="mojca goltes" userId="9eb9d80cdbb9583c" providerId="LiveId" clId="{D33258F2-B469-423C-8974-62147ED748C3}" dt="2021-01-26T15:25:20.225" v="610" actId="20577"/>
          <ac:spMkLst>
            <pc:docMk/>
            <pc:sldMk cId="1880753777" sldId="262"/>
            <ac:spMk id="20" creationId="{CF67E0F3-D272-4E58-B7EB-59CBA399610C}"/>
          </ac:spMkLst>
        </pc:spChg>
        <pc:spChg chg="add mod">
          <ac:chgData name="mojca goltes" userId="9eb9d80cdbb9583c" providerId="LiveId" clId="{D33258F2-B469-423C-8974-62147ED748C3}" dt="2021-01-26T14:49:01.518" v="340" actId="1076"/>
          <ac:spMkLst>
            <pc:docMk/>
            <pc:sldMk cId="1880753777" sldId="262"/>
            <ac:spMk id="21" creationId="{FCE4C4BC-5209-4E5A-9A17-C320D8957A24}"/>
          </ac:spMkLst>
        </pc:spChg>
        <pc:spChg chg="add mod">
          <ac:chgData name="mojca goltes" userId="9eb9d80cdbb9583c" providerId="LiveId" clId="{D33258F2-B469-423C-8974-62147ED748C3}" dt="2021-01-26T14:49:01.518" v="340" actId="1076"/>
          <ac:spMkLst>
            <pc:docMk/>
            <pc:sldMk cId="1880753777" sldId="262"/>
            <ac:spMk id="22" creationId="{BAE05E8A-A45F-4EE0-B886-075CBFDC3D59}"/>
          </ac:spMkLst>
        </pc:spChg>
        <pc:spChg chg="add mod">
          <ac:chgData name="mojca goltes" userId="9eb9d80cdbb9583c" providerId="LiveId" clId="{D33258F2-B469-423C-8974-62147ED748C3}" dt="2021-01-26T15:20:06.092" v="570" actId="6549"/>
          <ac:spMkLst>
            <pc:docMk/>
            <pc:sldMk cId="1880753777" sldId="262"/>
            <ac:spMk id="23" creationId="{7018A276-E2C0-46C1-8C95-76A4A38D5E2E}"/>
          </ac:spMkLst>
        </pc:spChg>
        <pc:spChg chg="add mod">
          <ac:chgData name="mojca goltes" userId="9eb9d80cdbb9583c" providerId="LiveId" clId="{D33258F2-B469-423C-8974-62147ED748C3}" dt="2021-01-26T15:14:55.281" v="548" actId="1076"/>
          <ac:spMkLst>
            <pc:docMk/>
            <pc:sldMk cId="1880753777" sldId="262"/>
            <ac:spMk id="24" creationId="{34C54778-E330-4E81-B011-92FDFDE8D431}"/>
          </ac:spMkLst>
        </pc:spChg>
        <pc:spChg chg="add mod">
          <ac:chgData name="mojca goltes" userId="9eb9d80cdbb9583c" providerId="LiveId" clId="{D33258F2-B469-423C-8974-62147ED748C3}" dt="2021-01-26T15:15:03.689" v="549" actId="1076"/>
          <ac:spMkLst>
            <pc:docMk/>
            <pc:sldMk cId="1880753777" sldId="262"/>
            <ac:spMk id="25" creationId="{599CEB88-A8E5-4604-AE92-961A11DD650E}"/>
          </ac:spMkLst>
        </pc:spChg>
        <pc:spChg chg="add mod">
          <ac:chgData name="mojca goltes" userId="9eb9d80cdbb9583c" providerId="LiveId" clId="{D33258F2-B469-423C-8974-62147ED748C3}" dt="2021-01-26T15:01:54.427" v="404" actId="6549"/>
          <ac:spMkLst>
            <pc:docMk/>
            <pc:sldMk cId="1880753777" sldId="262"/>
            <ac:spMk id="26" creationId="{4D152016-A289-4621-86FD-05B5CE20C64F}"/>
          </ac:spMkLst>
        </pc:spChg>
        <pc:spChg chg="add del mod">
          <ac:chgData name="mojca goltes" userId="9eb9d80cdbb9583c" providerId="LiveId" clId="{D33258F2-B469-423C-8974-62147ED748C3}" dt="2021-01-26T15:02:36.779" v="408" actId="21"/>
          <ac:spMkLst>
            <pc:docMk/>
            <pc:sldMk cId="1880753777" sldId="262"/>
            <ac:spMk id="27" creationId="{7F9CDE67-7224-4398-BC1D-D74CC86D8873}"/>
          </ac:spMkLst>
        </pc:spChg>
        <pc:spChg chg="add del mod">
          <ac:chgData name="mojca goltes" userId="9eb9d80cdbb9583c" providerId="LiveId" clId="{D33258F2-B469-423C-8974-62147ED748C3}" dt="2021-01-26T15:02:43.128" v="409" actId="21"/>
          <ac:spMkLst>
            <pc:docMk/>
            <pc:sldMk cId="1880753777" sldId="262"/>
            <ac:spMk id="28" creationId="{065B7655-9CF5-4395-A689-DF7A8AB3DB92}"/>
          </ac:spMkLst>
        </pc:spChg>
        <pc:spChg chg="add mod">
          <ac:chgData name="mojca goltes" userId="9eb9d80cdbb9583c" providerId="LiveId" clId="{D33258F2-B469-423C-8974-62147ED748C3}" dt="2021-01-26T15:22:12.034" v="586" actId="6549"/>
          <ac:spMkLst>
            <pc:docMk/>
            <pc:sldMk cId="1880753777" sldId="262"/>
            <ac:spMk id="29" creationId="{3BE958B4-9938-4961-AFF5-59C7CC133A17}"/>
          </ac:spMkLst>
        </pc:spChg>
        <pc:spChg chg="add mod">
          <ac:chgData name="mojca goltes" userId="9eb9d80cdbb9583c" providerId="LiveId" clId="{D33258F2-B469-423C-8974-62147ED748C3}" dt="2021-01-26T14:56:18.016" v="378" actId="6549"/>
          <ac:spMkLst>
            <pc:docMk/>
            <pc:sldMk cId="1880753777" sldId="262"/>
            <ac:spMk id="30" creationId="{CD747974-BE97-4172-9114-0FB17824D562}"/>
          </ac:spMkLst>
        </pc:spChg>
        <pc:spChg chg="add mod">
          <ac:chgData name="mojca goltes" userId="9eb9d80cdbb9583c" providerId="LiveId" clId="{D33258F2-B469-423C-8974-62147ED748C3}" dt="2021-01-26T14:56:15.821" v="377" actId="6549"/>
          <ac:spMkLst>
            <pc:docMk/>
            <pc:sldMk cId="1880753777" sldId="262"/>
            <ac:spMk id="31" creationId="{6AFF4266-C0CC-40B0-B59E-078D715FC13E}"/>
          </ac:spMkLst>
        </pc:spChg>
        <pc:spChg chg="add mod">
          <ac:chgData name="mojca goltes" userId="9eb9d80cdbb9583c" providerId="LiveId" clId="{D33258F2-B469-423C-8974-62147ED748C3}" dt="2021-01-26T14:56:13.948" v="376" actId="6549"/>
          <ac:spMkLst>
            <pc:docMk/>
            <pc:sldMk cId="1880753777" sldId="262"/>
            <ac:spMk id="32" creationId="{B338953C-4D6B-48E2-9DCD-15E332773CDE}"/>
          </ac:spMkLst>
        </pc:spChg>
        <pc:spChg chg="add mod">
          <ac:chgData name="mojca goltes" userId="9eb9d80cdbb9583c" providerId="LiveId" clId="{D33258F2-B469-423C-8974-62147ED748C3}" dt="2021-01-26T14:56:10.581" v="375" actId="6549"/>
          <ac:spMkLst>
            <pc:docMk/>
            <pc:sldMk cId="1880753777" sldId="262"/>
            <ac:spMk id="33" creationId="{73FE9A19-CE1F-4179-A2BB-E4308433EE46}"/>
          </ac:spMkLst>
        </pc:spChg>
        <pc:spChg chg="add del mod">
          <ac:chgData name="mojca goltes" userId="9eb9d80cdbb9583c" providerId="LiveId" clId="{D33258F2-B469-423C-8974-62147ED748C3}" dt="2021-01-26T14:56:24.855" v="383"/>
          <ac:spMkLst>
            <pc:docMk/>
            <pc:sldMk cId="1880753777" sldId="262"/>
            <ac:spMk id="34" creationId="{70A5B7E7-7C88-4C79-9B60-EDE4B5EF75FB}"/>
          </ac:spMkLst>
        </pc:spChg>
        <pc:spChg chg="add mod">
          <ac:chgData name="mojca goltes" userId="9eb9d80cdbb9583c" providerId="LiveId" clId="{D33258F2-B469-423C-8974-62147ED748C3}" dt="2021-01-26T14:56:22.802" v="380" actId="6549"/>
          <ac:spMkLst>
            <pc:docMk/>
            <pc:sldMk cId="1880753777" sldId="262"/>
            <ac:spMk id="35" creationId="{AA4A544F-98FC-4687-A393-F47590B2541B}"/>
          </ac:spMkLst>
        </pc:spChg>
        <pc:spChg chg="add del">
          <ac:chgData name="mojca goltes" userId="9eb9d80cdbb9583c" providerId="LiveId" clId="{D33258F2-B469-423C-8974-62147ED748C3}" dt="2021-01-26T15:01:38.837" v="403"/>
          <ac:spMkLst>
            <pc:docMk/>
            <pc:sldMk cId="1880753777" sldId="262"/>
            <ac:spMk id="36" creationId="{D0A0FFFA-D519-465F-A677-40A04FDA33DA}"/>
          </ac:spMkLst>
        </pc:spChg>
        <pc:spChg chg="add del">
          <ac:chgData name="mojca goltes" userId="9eb9d80cdbb9583c" providerId="LiveId" clId="{D33258F2-B469-423C-8974-62147ED748C3}" dt="2021-01-26T15:01:38.837" v="403"/>
          <ac:spMkLst>
            <pc:docMk/>
            <pc:sldMk cId="1880753777" sldId="262"/>
            <ac:spMk id="38" creationId="{645C8007-B6B8-4F0C-BFB0-7296CF419AF8}"/>
          </ac:spMkLst>
        </pc:spChg>
        <pc:spChg chg="add">
          <ac:chgData name="mojca goltes" userId="9eb9d80cdbb9583c" providerId="LiveId" clId="{D33258F2-B469-423C-8974-62147ED748C3}" dt="2021-01-26T15:02:19.664" v="407"/>
          <ac:spMkLst>
            <pc:docMk/>
            <pc:sldMk cId="1880753777" sldId="262"/>
            <ac:spMk id="39" creationId="{A323A530-F9B1-437D-8EE4-2E3C36297DC8}"/>
          </ac:spMkLst>
        </pc:spChg>
        <pc:spChg chg="add del mod">
          <ac:chgData name="mojca goltes" userId="9eb9d80cdbb9583c" providerId="LiveId" clId="{D33258F2-B469-423C-8974-62147ED748C3}" dt="2021-01-26T15:15:54.821" v="554" actId="478"/>
          <ac:spMkLst>
            <pc:docMk/>
            <pc:sldMk cId="1880753777" sldId="262"/>
            <ac:spMk id="41" creationId="{44837934-BA15-4C99-80F2-A0CD6781A8F7}"/>
          </ac:spMkLst>
        </pc:spChg>
        <pc:spChg chg="add mod">
          <ac:chgData name="mojca goltes" userId="9eb9d80cdbb9583c" providerId="LiveId" clId="{D33258F2-B469-423C-8974-62147ED748C3}" dt="2021-01-26T15:28:42.403" v="652" actId="1076"/>
          <ac:spMkLst>
            <pc:docMk/>
            <pc:sldMk cId="1880753777" sldId="262"/>
            <ac:spMk id="42" creationId="{8653D49F-2FAF-4F0A-9AE0-7C589DACA28A}"/>
          </ac:spMkLst>
        </pc:spChg>
        <pc:spChg chg="add del mod">
          <ac:chgData name="mojca goltes" userId="9eb9d80cdbb9583c" providerId="LiveId" clId="{D33258F2-B469-423C-8974-62147ED748C3}" dt="2021-01-26T15:28:22.660" v="651" actId="114"/>
          <ac:spMkLst>
            <pc:docMk/>
            <pc:sldMk cId="1880753777" sldId="262"/>
            <ac:spMk id="43" creationId="{28A0D5A7-86B5-4385-BAFC-DA8970CCE571}"/>
          </ac:spMkLst>
        </pc:spChg>
        <pc:spChg chg="add mod">
          <ac:chgData name="mojca goltes" userId="9eb9d80cdbb9583c" providerId="LiveId" clId="{D33258F2-B469-423C-8974-62147ED748C3}" dt="2021-01-26T15:46:09.513" v="904" actId="1076"/>
          <ac:spMkLst>
            <pc:docMk/>
            <pc:sldMk cId="1880753777" sldId="262"/>
            <ac:spMk id="46" creationId="{5FABFC2B-3F0E-4893-9983-DF4493B56CE9}"/>
          </ac:spMkLst>
        </pc:spChg>
        <pc:graphicFrameChg chg="add mod">
          <ac:chgData name="mojca goltes" userId="9eb9d80cdbb9583c" providerId="LiveId" clId="{D33258F2-B469-423C-8974-62147ED748C3}" dt="2021-01-26T15:50:37.151" v="942" actId="1076"/>
          <ac:graphicFrameMkLst>
            <pc:docMk/>
            <pc:sldMk cId="1880753777" sldId="262"/>
            <ac:graphicFrameMk id="4" creationId="{4AA9EDC1-BFA3-4731-B00E-C90672F6AFCC}"/>
          </ac:graphicFrameMkLst>
        </pc:graphicFrameChg>
        <pc:graphicFrameChg chg="add mod">
          <ac:chgData name="mojca goltes" userId="9eb9d80cdbb9583c" providerId="LiveId" clId="{D33258F2-B469-423C-8974-62147ED748C3}" dt="2021-01-26T15:25:59.730" v="627" actId="1076"/>
          <ac:graphicFrameMkLst>
            <pc:docMk/>
            <pc:sldMk cId="1880753777" sldId="262"/>
            <ac:graphicFrameMk id="5" creationId="{465FF4A3-E59E-4C4A-A0E8-3854C8014859}"/>
          </ac:graphicFrameMkLst>
        </pc:graphicFrameChg>
        <pc:graphicFrameChg chg="add del mod">
          <ac:chgData name="mojca goltes" userId="9eb9d80cdbb9583c" providerId="LiveId" clId="{D33258F2-B469-423C-8974-62147ED748C3}" dt="2021-01-26T14:54:23.716" v="361" actId="478"/>
          <ac:graphicFrameMkLst>
            <pc:docMk/>
            <pc:sldMk cId="1880753777" sldId="262"/>
            <ac:graphicFrameMk id="6" creationId="{E643EFDB-7A18-487B-98AA-9DB2DEC9B4B9}"/>
          </ac:graphicFrameMkLst>
        </pc:graphicFrameChg>
        <pc:graphicFrameChg chg="add del mod">
          <ac:chgData name="mojca goltes" userId="9eb9d80cdbb9583c" providerId="LiveId" clId="{D33258F2-B469-423C-8974-62147ED748C3}" dt="2021-01-26T14:54:29.539" v="362" actId="478"/>
          <ac:graphicFrameMkLst>
            <pc:docMk/>
            <pc:sldMk cId="1880753777" sldId="262"/>
            <ac:graphicFrameMk id="7" creationId="{7FF9547E-68BC-45C8-B3C9-3E0D5020F52D}"/>
          </ac:graphicFrameMkLst>
        </pc:graphicFrameChg>
        <pc:graphicFrameChg chg="add del mod">
          <ac:chgData name="mojca goltes" userId="9eb9d80cdbb9583c" providerId="LiveId" clId="{D33258F2-B469-423C-8974-62147ED748C3}" dt="2021-01-26T14:54:41.394" v="363" actId="478"/>
          <ac:graphicFrameMkLst>
            <pc:docMk/>
            <pc:sldMk cId="1880753777" sldId="262"/>
            <ac:graphicFrameMk id="9" creationId="{9FD3F72E-D309-4375-9C1F-2B7F58E4AE8B}"/>
          </ac:graphicFrameMkLst>
        </pc:graphicFrameChg>
        <pc:graphicFrameChg chg="add del mod">
          <ac:chgData name="mojca goltes" userId="9eb9d80cdbb9583c" providerId="LiveId" clId="{D33258F2-B469-423C-8974-62147ED748C3}" dt="2021-01-26T14:54:48.348" v="364" actId="478"/>
          <ac:graphicFrameMkLst>
            <pc:docMk/>
            <pc:sldMk cId="1880753777" sldId="262"/>
            <ac:graphicFrameMk id="11" creationId="{CA442F88-916F-4621-9075-F074BC3859E1}"/>
          </ac:graphicFrameMkLst>
        </pc:graphicFrameChg>
        <pc:graphicFrameChg chg="add del mod">
          <ac:chgData name="mojca goltes" userId="9eb9d80cdbb9583c" providerId="LiveId" clId="{D33258F2-B469-423C-8974-62147ED748C3}" dt="2021-01-26T14:54:53.218" v="365" actId="478"/>
          <ac:graphicFrameMkLst>
            <pc:docMk/>
            <pc:sldMk cId="1880753777" sldId="262"/>
            <ac:graphicFrameMk id="12" creationId="{D2FCEE6F-3CF0-408A-98A5-C1FB107F3B16}"/>
          </ac:graphicFrameMkLst>
        </pc:graphicFrameChg>
        <pc:graphicFrameChg chg="add del mod">
          <ac:chgData name="mojca goltes" userId="9eb9d80cdbb9583c" providerId="LiveId" clId="{D33258F2-B469-423C-8974-62147ED748C3}" dt="2021-01-26T14:55:41.703" v="369" actId="478"/>
          <ac:graphicFrameMkLst>
            <pc:docMk/>
            <pc:sldMk cId="1880753777" sldId="262"/>
            <ac:graphicFrameMk id="13" creationId="{9FA40971-8AF9-4DB5-AC6A-7100E1B6B918}"/>
          </ac:graphicFrameMkLst>
        </pc:graphicFrameChg>
        <pc:graphicFrameChg chg="add del mod">
          <ac:chgData name="mojca goltes" userId="9eb9d80cdbb9583c" providerId="LiveId" clId="{D33258F2-B469-423C-8974-62147ED748C3}" dt="2021-01-26T14:55:39.080" v="368" actId="478"/>
          <ac:graphicFrameMkLst>
            <pc:docMk/>
            <pc:sldMk cId="1880753777" sldId="262"/>
            <ac:graphicFrameMk id="14" creationId="{A81E6E98-8454-4DCF-8701-38FBC267718A}"/>
          </ac:graphicFrameMkLst>
        </pc:graphicFrameChg>
        <pc:graphicFrameChg chg="add del mod">
          <ac:chgData name="mojca goltes" userId="9eb9d80cdbb9583c" providerId="LiveId" clId="{D33258F2-B469-423C-8974-62147ED748C3}" dt="2021-01-26T14:55:46.458" v="370" actId="478"/>
          <ac:graphicFrameMkLst>
            <pc:docMk/>
            <pc:sldMk cId="1880753777" sldId="262"/>
            <ac:graphicFrameMk id="15" creationId="{F96E4AB5-E767-442B-AE78-AE8367D887FC}"/>
          </ac:graphicFrameMkLst>
        </pc:graphicFrameChg>
        <pc:graphicFrameChg chg="add del mod">
          <ac:chgData name="mojca goltes" userId="9eb9d80cdbb9583c" providerId="LiveId" clId="{D33258F2-B469-423C-8974-62147ED748C3}" dt="2021-01-26T14:55:48.278" v="371" actId="478"/>
          <ac:graphicFrameMkLst>
            <pc:docMk/>
            <pc:sldMk cId="1880753777" sldId="262"/>
            <ac:graphicFrameMk id="16" creationId="{31041E06-59E2-4B9E-BC49-9503CF8C62B4}"/>
          </ac:graphicFrameMkLst>
        </pc:graphicFrameChg>
        <pc:graphicFrameChg chg="add del mod">
          <ac:chgData name="mojca goltes" userId="9eb9d80cdbb9583c" providerId="LiveId" clId="{D33258F2-B469-423C-8974-62147ED748C3}" dt="2021-01-26T14:55:50.231" v="373" actId="478"/>
          <ac:graphicFrameMkLst>
            <pc:docMk/>
            <pc:sldMk cId="1880753777" sldId="262"/>
            <ac:graphicFrameMk id="17" creationId="{86525490-6978-4642-94DE-FDAF314E8758}"/>
          </ac:graphicFrameMkLst>
        </pc:graphicFrameChg>
        <pc:graphicFrameChg chg="add del mod">
          <ac:chgData name="mojca goltes" userId="9eb9d80cdbb9583c" providerId="LiveId" clId="{D33258F2-B469-423C-8974-62147ED748C3}" dt="2021-01-26T14:56:24.846" v="381" actId="478"/>
          <ac:graphicFrameMkLst>
            <pc:docMk/>
            <pc:sldMk cId="1880753777" sldId="262"/>
            <ac:graphicFrameMk id="18" creationId="{67C79A05-DC58-4C37-881C-EF57ADBCA7F7}"/>
          </ac:graphicFrameMkLst>
        </pc:graphicFrameChg>
        <pc:graphicFrameChg chg="add del mod">
          <ac:chgData name="mojca goltes" userId="9eb9d80cdbb9583c" providerId="LiveId" clId="{D33258F2-B469-423C-8974-62147ED748C3}" dt="2021-01-26T14:56:26.111" v="384" actId="478"/>
          <ac:graphicFrameMkLst>
            <pc:docMk/>
            <pc:sldMk cId="1880753777" sldId="262"/>
            <ac:graphicFrameMk id="19" creationId="{C1AC3FBA-4D8D-4DB1-9092-F61C29D1B16A}"/>
          </ac:graphicFrameMkLst>
        </pc:graphicFrameChg>
        <pc:graphicFrameChg chg="add del">
          <ac:chgData name="mojca goltes" userId="9eb9d80cdbb9583c" providerId="LiveId" clId="{D33258F2-B469-423C-8974-62147ED748C3}" dt="2021-01-26T15:01:38.837" v="403"/>
          <ac:graphicFrameMkLst>
            <pc:docMk/>
            <pc:sldMk cId="1880753777" sldId="262"/>
            <ac:graphicFrameMk id="37" creationId="{ACEE68CE-30B2-4618-B81F-AB81E3899D2D}"/>
          </ac:graphicFrameMkLst>
        </pc:graphicFrameChg>
        <pc:graphicFrameChg chg="add del">
          <ac:chgData name="mojca goltes" userId="9eb9d80cdbb9583c" providerId="LiveId" clId="{D33258F2-B469-423C-8974-62147ED748C3}" dt="2021-01-26T15:15:43.884" v="552" actId="478"/>
          <ac:graphicFrameMkLst>
            <pc:docMk/>
            <pc:sldMk cId="1880753777" sldId="262"/>
            <ac:graphicFrameMk id="40" creationId="{62FF70EA-F0CF-41ED-91EB-61C328090753}"/>
          </ac:graphicFrameMkLst>
        </pc:graphicFrameChg>
        <pc:picChg chg="add mod">
          <ac:chgData name="mojca goltes" userId="9eb9d80cdbb9583c" providerId="LiveId" clId="{D33258F2-B469-423C-8974-62147ED748C3}" dt="2021-01-26T15:25:45.894" v="623" actId="1076"/>
          <ac:picMkLst>
            <pc:docMk/>
            <pc:sldMk cId="1880753777" sldId="262"/>
            <ac:picMk id="2063" creationId="{909DB606-04BF-417C-96C0-CE84F4E3AFF2}"/>
          </ac:picMkLst>
        </pc:picChg>
        <pc:picChg chg="add mod">
          <ac:chgData name="mojca goltes" userId="9eb9d80cdbb9583c" providerId="LiveId" clId="{D33258F2-B469-423C-8974-62147ED748C3}" dt="2021-01-26T15:25:55.818" v="626" actId="1076"/>
          <ac:picMkLst>
            <pc:docMk/>
            <pc:sldMk cId="1880753777" sldId="262"/>
            <ac:picMk id="2064" creationId="{E83E97D0-0E03-456A-9071-834EF0EDD29C}"/>
          </ac:picMkLst>
        </pc:picChg>
      </pc:sldChg>
      <pc:sldChg chg="addSp modSp new mod setBg modAnim setClrOvrMap">
        <pc:chgData name="mojca goltes" userId="9eb9d80cdbb9583c" providerId="LiveId" clId="{D33258F2-B469-423C-8974-62147ED748C3}" dt="2021-01-26T15:49:10.095" v="939" actId="1076"/>
        <pc:sldMkLst>
          <pc:docMk/>
          <pc:sldMk cId="4020443254" sldId="263"/>
        </pc:sldMkLst>
        <pc:spChg chg="mod">
          <ac:chgData name="mojca goltes" userId="9eb9d80cdbb9583c" providerId="LiveId" clId="{D33258F2-B469-423C-8974-62147ED748C3}" dt="2021-01-26T15:46:37.835" v="909" actId="1076"/>
          <ac:spMkLst>
            <pc:docMk/>
            <pc:sldMk cId="4020443254" sldId="263"/>
            <ac:spMk id="2" creationId="{1F7E82DA-8769-4805-95CA-0A6CC0639B92}"/>
          </ac:spMkLst>
        </pc:spChg>
        <pc:spChg chg="mod">
          <ac:chgData name="mojca goltes" userId="9eb9d80cdbb9583c" providerId="LiveId" clId="{D33258F2-B469-423C-8974-62147ED748C3}" dt="2021-01-26T15:37:49.029" v="876" actId="1076"/>
          <ac:spMkLst>
            <pc:docMk/>
            <pc:sldMk cId="4020443254" sldId="263"/>
            <ac:spMk id="3" creationId="{70243E0D-096A-4317-B0EB-24A8DEEE0402}"/>
          </ac:spMkLst>
        </pc:spChg>
        <pc:spChg chg="add mod">
          <ac:chgData name="mojca goltes" userId="9eb9d80cdbb9583c" providerId="LiveId" clId="{D33258F2-B469-423C-8974-62147ED748C3}" dt="2021-01-26T15:49:10.095" v="939" actId="1076"/>
          <ac:spMkLst>
            <pc:docMk/>
            <pc:sldMk cId="4020443254" sldId="263"/>
            <ac:spMk id="6" creationId="{69D33CCD-D629-4427-A9C2-8B7D50B7A1CB}"/>
          </ac:spMkLst>
        </pc:spChg>
        <pc:spChg chg="add">
          <ac:chgData name="mojca goltes" userId="9eb9d80cdbb9583c" providerId="LiveId" clId="{D33258F2-B469-423C-8974-62147ED748C3}" dt="2021-01-26T15:29:10.640" v="654" actId="26606"/>
          <ac:spMkLst>
            <pc:docMk/>
            <pc:sldMk cId="4020443254" sldId="263"/>
            <ac:spMk id="8" creationId="{70120F84-A866-4D9F-8B1C-9120A013D654}"/>
          </ac:spMkLst>
        </pc:spChg>
        <pc:spChg chg="add">
          <ac:chgData name="mojca goltes" userId="9eb9d80cdbb9583c" providerId="LiveId" clId="{D33258F2-B469-423C-8974-62147ED748C3}" dt="2021-01-26T15:29:10.640" v="654" actId="26606"/>
          <ac:spMkLst>
            <pc:docMk/>
            <pc:sldMk cId="4020443254" sldId="263"/>
            <ac:spMk id="10" creationId="{252FEFEF-6AC0-46B6-AC09-11FC56196FA4}"/>
          </ac:spMkLst>
        </pc:spChg>
      </pc:sldChg>
      <pc:sldChg chg="addSp delSp modSp new mod setBg setClrOvrMap">
        <pc:chgData name="mojca goltes" userId="9eb9d80cdbb9583c" providerId="LiveId" clId="{D33258F2-B469-423C-8974-62147ED748C3}" dt="2021-01-26T15:58:43.457" v="1097" actId="6549"/>
        <pc:sldMkLst>
          <pc:docMk/>
          <pc:sldMk cId="1382849463" sldId="264"/>
        </pc:sldMkLst>
        <pc:spChg chg="mod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2" creationId="{4F2EFABD-B4FE-4047-AC1A-EB0436C2A64D}"/>
          </ac:spMkLst>
        </pc:spChg>
        <pc:spChg chg="mod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3" creationId="{23658910-4ED9-48C0-832D-86B399AC2A6B}"/>
          </ac:spMkLst>
        </pc:spChg>
        <pc:spChg chg="add mod">
          <ac:chgData name="mojca goltes" userId="9eb9d80cdbb9583c" providerId="LiveId" clId="{D33258F2-B469-423C-8974-62147ED748C3}" dt="2021-01-26T15:58:43.457" v="1097" actId="6549"/>
          <ac:spMkLst>
            <pc:docMk/>
            <pc:sldMk cId="1382849463" sldId="264"/>
            <ac:spMk id="6" creationId="{463E33BB-044B-45EB-B365-52F11F94E1F4}"/>
          </ac:spMkLst>
        </pc:spChg>
        <pc:spChg chg="add del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8" creationId="{70120F84-A866-4D9F-8B1C-9120A013D654}"/>
          </ac:spMkLst>
        </pc:spChg>
        <pc:spChg chg="add del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10" creationId="{252FEFEF-6AC0-46B6-AC09-11FC56196FA4}"/>
          </ac:spMkLst>
        </pc:spChg>
        <pc:spChg chg="add del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15" creationId="{EB78E399-2840-4DAD-BE29-23219DE3979E}"/>
          </ac:spMkLst>
        </pc:spChg>
        <pc:spChg chg="add del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17" creationId="{BEA7FE3D-570B-410B-B8D3-1941BE6FE2BF}"/>
          </ac:spMkLst>
        </pc:spChg>
        <pc:spChg chg="add del">
          <ac:chgData name="mojca goltes" userId="9eb9d80cdbb9583c" providerId="LiveId" clId="{D33258F2-B469-423C-8974-62147ED748C3}" dt="2021-01-26T15:58:18.062" v="1094" actId="26606"/>
          <ac:spMkLst>
            <pc:docMk/>
            <pc:sldMk cId="1382849463" sldId="264"/>
            <ac:spMk id="19" creationId="{2A701BFF-7B8D-408D-A224-2C3EAAB442D4}"/>
          </ac:spMkLst>
        </pc:spChg>
        <pc:picChg chg="add mod ord">
          <ac:chgData name="mojca goltes" userId="9eb9d80cdbb9583c" providerId="LiveId" clId="{D33258F2-B469-423C-8974-62147ED748C3}" dt="2021-01-26T15:58:28.445" v="1096" actId="1076"/>
          <ac:picMkLst>
            <pc:docMk/>
            <pc:sldMk cId="1382849463" sldId="264"/>
            <ac:picMk id="5" creationId="{672D306C-D292-4F70-9EC6-52B438D44FC8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e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2.png"/><Relationship Id="rId5" Type="http://schemas.openxmlformats.org/officeDocument/2006/relationships/image" Target="../media/image4.w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Smajli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F4076D-D66D-4458-92B2-A6D1AA210C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PONAVLJANJE IN UTRJEVANJE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A00AADD-8D52-4842-9B02-E17B5C36D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534678"/>
            <a:ext cx="9070848" cy="604585"/>
          </a:xfrm>
        </p:spPr>
        <p:txBody>
          <a:bodyPr>
            <a:normAutofit/>
          </a:bodyPr>
          <a:lstStyle/>
          <a:p>
            <a:r>
              <a:rPr lang="sl-SI" sz="2000" dirty="0"/>
              <a:t>(pisno seštevanje in odštevanje, številski izrazi, deli celote)</a:t>
            </a:r>
          </a:p>
        </p:txBody>
      </p:sp>
    </p:spTree>
    <p:extLst>
      <p:ext uri="{BB962C8B-B14F-4D97-AF65-F5344CB8AC3E}">
        <p14:creationId xmlns:p14="http://schemas.microsoft.com/office/powerpoint/2010/main" val="150609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0941D4A-6E6F-483E-B438-FB1C7A97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26" y="219308"/>
            <a:ext cx="6994124" cy="93215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sl-SI" sz="3200" b="1" dirty="0">
                <a:solidFill>
                  <a:schemeClr val="bg1"/>
                </a:solidFill>
              </a:rPr>
              <a:t>PONOVIMO PISNO SEŠTEVANJE IN ODŠTEVANJE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44B1F7-54C2-4DA8-A0FA-C2A79919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16" y="1481138"/>
            <a:ext cx="10058400" cy="4587980"/>
          </a:xfrm>
        </p:spPr>
        <p:txBody>
          <a:bodyPr>
            <a:normAutofit/>
          </a:bodyPr>
          <a:lstStyle/>
          <a:p>
            <a:pPr lvl="8"/>
            <a:endParaRPr lang="sl-SI" dirty="0"/>
          </a:p>
        </p:txBody>
      </p:sp>
      <p:graphicFrame>
        <p:nvGraphicFramePr>
          <p:cNvPr id="26" name="Group 2">
            <a:extLst>
              <a:ext uri="{FF2B5EF4-FFF2-40B4-BE49-F238E27FC236}">
                <a16:creationId xmlns:a16="http://schemas.microsoft.com/office/drawing/2014/main" id="{411E4904-78EE-426D-A387-5E88629449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589340"/>
              </p:ext>
            </p:extLst>
          </p:nvPr>
        </p:nvGraphicFramePr>
        <p:xfrm>
          <a:off x="1323310" y="1481138"/>
          <a:ext cx="3133280" cy="4332287"/>
        </p:xfrm>
        <a:graphic>
          <a:graphicData uri="http://schemas.openxmlformats.org/drawingml/2006/table">
            <a:tbl>
              <a:tblPr/>
              <a:tblGrid>
                <a:gridCol w="90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84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91423" marR="91423"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91423" marR="91423"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91423" marR="91423"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3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23" marR="91423"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4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23" marR="91423"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23" marR="91423"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23" marR="91423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Line 40">
            <a:extLst>
              <a:ext uri="{FF2B5EF4-FFF2-40B4-BE49-F238E27FC236}">
                <a16:creationId xmlns:a16="http://schemas.microsoft.com/office/drawing/2014/main" id="{65E0953D-1510-41C2-A34D-98FF5369C2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9714" y="2576513"/>
            <a:ext cx="0" cy="208915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8" name="Leva puščica 17">
            <a:extLst>
              <a:ext uri="{FF2B5EF4-FFF2-40B4-BE49-F238E27FC236}">
                <a16:creationId xmlns:a16="http://schemas.microsoft.com/office/drawing/2014/main" id="{E728BAA9-909C-435A-9757-EFFC95EA6139}"/>
              </a:ext>
            </a:extLst>
          </p:cNvPr>
          <p:cNvSpPr/>
          <p:nvPr/>
        </p:nvSpPr>
        <p:spPr>
          <a:xfrm>
            <a:off x="1450087" y="1634857"/>
            <a:ext cx="2624763" cy="202790"/>
          </a:xfrm>
          <a:prstGeom prst="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/>
          </a:p>
        </p:txBody>
      </p:sp>
      <p:cxnSp>
        <p:nvCxnSpPr>
          <p:cNvPr id="29" name="Raven povezovalnik 28">
            <a:extLst>
              <a:ext uri="{FF2B5EF4-FFF2-40B4-BE49-F238E27FC236}">
                <a16:creationId xmlns:a16="http://schemas.microsoft.com/office/drawing/2014/main" id="{7AFCAF7C-16E5-4B3B-B752-6BBC9FCEDC4B}"/>
              </a:ext>
            </a:extLst>
          </p:cNvPr>
          <p:cNvCxnSpPr/>
          <p:nvPr/>
        </p:nvCxnSpPr>
        <p:spPr>
          <a:xfrm>
            <a:off x="1165560" y="4665663"/>
            <a:ext cx="3549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30" name="Tabela 29">
            <a:extLst>
              <a:ext uri="{FF2B5EF4-FFF2-40B4-BE49-F238E27FC236}">
                <a16:creationId xmlns:a16="http://schemas.microsoft.com/office/drawing/2014/main" id="{FF4D9C8E-1DB9-4C09-813A-21C97966E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32167"/>
              </p:ext>
            </p:extLst>
          </p:nvPr>
        </p:nvGraphicFramePr>
        <p:xfrm>
          <a:off x="3898603" y="2593477"/>
          <a:ext cx="715516" cy="304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454">
                <a:tc>
                  <a:txBody>
                    <a:bodyPr/>
                    <a:lstStyle/>
                    <a:p>
                      <a:r>
                        <a:rPr lang="sl-SI" sz="1400" dirty="0">
                          <a:solidFill>
                            <a:srgbClr val="FF0000"/>
                          </a:solidFill>
                        </a:rPr>
                        <a:t>+10</a:t>
                      </a:r>
                    </a:p>
                  </a:txBody>
                  <a:tcPr marL="91298" marR="91298" marT="45773" marB="457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id="{A9BF1A44-65AB-4D18-B4A1-5ADF04429131}"/>
              </a:ext>
            </a:extLst>
          </p:cNvPr>
          <p:cNvGraphicFramePr>
            <a:graphicFrameLocks noGrp="1"/>
          </p:cNvGraphicFramePr>
          <p:nvPr/>
        </p:nvGraphicFramePr>
        <p:xfrm>
          <a:off x="2366963" y="4264025"/>
          <a:ext cx="417512" cy="401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638">
                <a:tc>
                  <a:txBody>
                    <a:bodyPr/>
                    <a:lstStyle/>
                    <a:p>
                      <a:r>
                        <a:rPr lang="sl-SI" sz="1200" dirty="0"/>
                        <a:t>1</a:t>
                      </a:r>
                    </a:p>
                  </a:txBody>
                  <a:tcPr marL="91651" marR="91651" marT="45578" marB="4557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id="{6E63A3A7-1F13-4F30-8410-AC25F9216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25021"/>
              </p:ext>
            </p:extLst>
          </p:nvPr>
        </p:nvGraphicFramePr>
        <p:xfrm>
          <a:off x="2974019" y="4032464"/>
          <a:ext cx="399754" cy="5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8774">
                <a:tc>
                  <a:txBody>
                    <a:bodyPr/>
                    <a:lstStyle/>
                    <a:p>
                      <a:r>
                        <a:rPr lang="sl-SI" sz="1400" dirty="0"/>
                        <a:t>10</a:t>
                      </a:r>
                      <a:r>
                        <a:rPr lang="sl-SI" sz="14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l-SI" sz="1400" dirty="0"/>
                    </a:p>
                  </a:txBody>
                  <a:tcPr marL="91298" marR="91298" marT="45773" marB="457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id="{F9743C8D-81FD-4B1B-B40C-9787F8C34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34370"/>
              </p:ext>
            </p:extLst>
          </p:nvPr>
        </p:nvGraphicFramePr>
        <p:xfrm>
          <a:off x="667748" y="3860112"/>
          <a:ext cx="630304" cy="579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/>
                    <a:p>
                      <a:r>
                        <a:rPr lang="sl-SI" sz="1200" dirty="0"/>
                        <a:t>10</a:t>
                      </a:r>
                      <a:r>
                        <a:rPr lang="sl-SI" sz="3200" dirty="0">
                          <a:solidFill>
                            <a:schemeClr val="tx1"/>
                          </a:solidFill>
                        </a:rPr>
                        <a:t>−</a:t>
                      </a:r>
                      <a:endParaRPr lang="sl-SI" sz="1200" dirty="0"/>
                    </a:p>
                  </a:txBody>
                  <a:tcPr marL="91298" marR="91298" marT="45773" marB="457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Text Box 27">
            <a:extLst>
              <a:ext uri="{FF2B5EF4-FFF2-40B4-BE49-F238E27FC236}">
                <a16:creationId xmlns:a16="http://schemas.microsoft.com/office/drawing/2014/main" id="{47EBD6D6-F31E-4827-9E0D-E3AFC2201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363" y="3448050"/>
            <a:ext cx="1800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 altLang="sl-SI" sz="4000" dirty="0"/>
              <a:t>1  2  6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23AC74E0-1D3B-4EDB-93E1-3955F7434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363" y="2727325"/>
            <a:ext cx="1944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 altLang="sl-SI" sz="4000" dirty="0"/>
              <a:t>1  3  7</a:t>
            </a:r>
          </a:p>
        </p:txBody>
      </p:sp>
      <p:sp>
        <p:nvSpPr>
          <p:cNvPr id="36" name="Line 35">
            <a:extLst>
              <a:ext uri="{FF2B5EF4-FFF2-40B4-BE49-F238E27FC236}">
                <a16:creationId xmlns:a16="http://schemas.microsoft.com/office/drawing/2014/main" id="{F33DCD5E-26AA-447D-A3A8-EB626ECDB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5538" y="4240213"/>
            <a:ext cx="28082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37" name="Text Box 41">
            <a:extLst>
              <a:ext uri="{FF2B5EF4-FFF2-40B4-BE49-F238E27FC236}">
                <a16:creationId xmlns:a16="http://schemas.microsoft.com/office/drawing/2014/main" id="{FF9A4902-8505-485D-A858-53BA1678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5945" y="4314825"/>
            <a:ext cx="649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 altLang="sl-SI" sz="4000"/>
              <a:t>3</a:t>
            </a:r>
            <a:endParaRPr lang="sl-SI" altLang="sl-SI" sz="4000" dirty="0"/>
          </a:p>
        </p:txBody>
      </p:sp>
      <p:sp>
        <p:nvSpPr>
          <p:cNvPr id="38" name="Text Box 42">
            <a:extLst>
              <a:ext uri="{FF2B5EF4-FFF2-40B4-BE49-F238E27FC236}">
                <a16:creationId xmlns:a16="http://schemas.microsoft.com/office/drawing/2014/main" id="{D07D9215-20A4-4106-8144-F0FC7684D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8176" y="4295543"/>
            <a:ext cx="649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 altLang="sl-SI" sz="4000" dirty="0"/>
              <a:t>6</a:t>
            </a:r>
          </a:p>
        </p:txBody>
      </p:sp>
      <p:sp>
        <p:nvSpPr>
          <p:cNvPr id="39" name="Text Box 43">
            <a:extLst>
              <a:ext uri="{FF2B5EF4-FFF2-40B4-BE49-F238E27FC236}">
                <a16:creationId xmlns:a16="http://schemas.microsoft.com/office/drawing/2014/main" id="{E8C957B3-54E4-4989-87B0-3580EA010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0407" y="4286315"/>
            <a:ext cx="6492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 altLang="sl-SI" sz="4000" dirty="0"/>
              <a:t>2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E89A25A-EC27-4B15-A6C1-FF13A16B950F}"/>
              </a:ext>
            </a:extLst>
          </p:cNvPr>
          <p:cNvSpPr txBox="1"/>
          <p:nvPr/>
        </p:nvSpPr>
        <p:spPr>
          <a:xfrm>
            <a:off x="7341123" y="1623896"/>
            <a:ext cx="395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Naredimo še preizkus.</a:t>
            </a:r>
          </a:p>
        </p:txBody>
      </p:sp>
      <p:sp>
        <p:nvSpPr>
          <p:cNvPr id="5" name="Puščica: gor 4">
            <a:extLst>
              <a:ext uri="{FF2B5EF4-FFF2-40B4-BE49-F238E27FC236}">
                <a16:creationId xmlns:a16="http://schemas.microsoft.com/office/drawing/2014/main" id="{5B516B10-C3A8-4040-9588-9BBE57480E85}"/>
              </a:ext>
            </a:extLst>
          </p:cNvPr>
          <p:cNvSpPr/>
          <p:nvPr/>
        </p:nvSpPr>
        <p:spPr>
          <a:xfrm>
            <a:off x="10039661" y="2840747"/>
            <a:ext cx="115595" cy="1150643"/>
          </a:xfrm>
          <a:prstGeom prst="up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0" name="Puščica: levo 39">
            <a:extLst>
              <a:ext uri="{FF2B5EF4-FFF2-40B4-BE49-F238E27FC236}">
                <a16:creationId xmlns:a16="http://schemas.microsoft.com/office/drawing/2014/main" id="{250492E8-DA70-40BE-8B96-2BDB98467CD8}"/>
              </a:ext>
            </a:extLst>
          </p:cNvPr>
          <p:cNvSpPr/>
          <p:nvPr/>
        </p:nvSpPr>
        <p:spPr>
          <a:xfrm>
            <a:off x="7980363" y="2445387"/>
            <a:ext cx="1598643" cy="137467"/>
          </a:xfrm>
          <a:prstGeom prst="lef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oljeZBesedilom 40">
            <a:extLst>
              <a:ext uri="{FF2B5EF4-FFF2-40B4-BE49-F238E27FC236}">
                <a16:creationId xmlns:a16="http://schemas.microsoft.com/office/drawing/2014/main" id="{0CFFE395-0428-4690-990A-D9FE13E2BB33}"/>
              </a:ext>
            </a:extLst>
          </p:cNvPr>
          <p:cNvSpPr txBox="1"/>
          <p:nvPr/>
        </p:nvSpPr>
        <p:spPr>
          <a:xfrm>
            <a:off x="7377531" y="3541583"/>
            <a:ext cx="714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/>
              <a:t>+</a:t>
            </a:r>
          </a:p>
        </p:txBody>
      </p:sp>
      <p:sp>
        <p:nvSpPr>
          <p:cNvPr id="42" name="PoljeZBesedilom 41">
            <a:extLst>
              <a:ext uri="{FF2B5EF4-FFF2-40B4-BE49-F238E27FC236}">
                <a16:creationId xmlns:a16="http://schemas.microsoft.com/office/drawing/2014/main" id="{ACC10957-F424-4ED9-A113-8CE00C0CBB39}"/>
              </a:ext>
            </a:extLst>
          </p:cNvPr>
          <p:cNvSpPr txBox="1"/>
          <p:nvPr/>
        </p:nvSpPr>
        <p:spPr>
          <a:xfrm>
            <a:off x="8829459" y="3826410"/>
            <a:ext cx="301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9116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F51FCDB-CCCE-416B-BEC5-50413A89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" y="168900"/>
            <a:ext cx="8796291" cy="88638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PONOVIMO</a:t>
            </a:r>
            <a:r>
              <a:rPr lang="sl-SI" b="1" dirty="0"/>
              <a:t> </a:t>
            </a:r>
            <a:r>
              <a:rPr lang="sl-SI" b="1" dirty="0">
                <a:solidFill>
                  <a:schemeClr val="bg1"/>
                </a:solidFill>
              </a:rPr>
              <a:t>ŠTEVILSKE IZRAZE</a:t>
            </a:r>
          </a:p>
        </p:txBody>
      </p:sp>
      <p:pic>
        <p:nvPicPr>
          <p:cNvPr id="9" name="Označba mesta vsebine 8">
            <a:extLst>
              <a:ext uri="{FF2B5EF4-FFF2-40B4-BE49-F238E27FC236}">
                <a16:creationId xmlns:a16="http://schemas.microsoft.com/office/drawing/2014/main" id="{7CEEA19A-E848-45C6-BE3F-A761AE6F1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3417" y="2939688"/>
            <a:ext cx="3619500" cy="2314575"/>
          </a:xfrm>
          <a:prstGeom prst="rect">
            <a:avLst/>
          </a:prstGeom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FC6B299-0DD0-4FDC-9935-7CD059FF97D3}"/>
              </a:ext>
            </a:extLst>
          </p:cNvPr>
          <p:cNvSpPr txBox="1"/>
          <p:nvPr/>
        </p:nvSpPr>
        <p:spPr>
          <a:xfrm>
            <a:off x="443883" y="1766656"/>
            <a:ext cx="5335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Se še spomnite, kaj ima prednost?</a:t>
            </a:r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24858E41-6428-4BF4-8899-E19EC44E559E}"/>
              </a:ext>
            </a:extLst>
          </p:cNvPr>
          <p:cNvSpPr txBox="1"/>
          <p:nvPr/>
        </p:nvSpPr>
        <p:spPr>
          <a:xfrm>
            <a:off x="5998716" y="2450482"/>
            <a:ext cx="5335480" cy="280378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000" dirty="0"/>
              <a:t>1. Najprej izračunamo, kar je v </a:t>
            </a:r>
            <a:r>
              <a:rPr lang="sl-SI" sz="2000" u="sng" dirty="0"/>
              <a:t>oklepaju</a:t>
            </a:r>
            <a:r>
              <a:rPr lang="sl-SI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/>
              <a:t>    </a:t>
            </a:r>
            <a:r>
              <a:rPr lang="sl-SI" sz="2000" b="1" dirty="0">
                <a:solidFill>
                  <a:srgbClr val="C00000"/>
                </a:solidFill>
              </a:rPr>
              <a:t>42 : (18 – 11) + 14 =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/>
              <a:t> 2. Potem </a:t>
            </a:r>
            <a:r>
              <a:rPr lang="sl-SI" sz="2000" u="sng" dirty="0"/>
              <a:t>množimo in delimo</a:t>
            </a:r>
            <a:r>
              <a:rPr lang="sl-SI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/>
              <a:t>     </a:t>
            </a:r>
            <a:r>
              <a:rPr lang="sl-SI" sz="2000" b="1" dirty="0">
                <a:solidFill>
                  <a:srgbClr val="C00000"/>
                </a:solidFill>
              </a:rPr>
              <a:t>42 : 7 + 14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/>
              <a:t>  3. Na koncu </a:t>
            </a:r>
            <a:r>
              <a:rPr lang="sl-SI" sz="2000" u="sng" dirty="0"/>
              <a:t>seštejemo in odštejemo</a:t>
            </a:r>
            <a:r>
              <a:rPr lang="sl-SI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000" dirty="0"/>
              <a:t>      </a:t>
            </a:r>
            <a:r>
              <a:rPr lang="sl-SI" sz="2000" b="1" dirty="0">
                <a:solidFill>
                  <a:srgbClr val="C00000"/>
                </a:solidFill>
              </a:rPr>
              <a:t>6 + 14 = 20</a:t>
            </a:r>
          </a:p>
        </p:txBody>
      </p:sp>
    </p:spTree>
    <p:extLst>
      <p:ext uri="{BB962C8B-B14F-4D97-AF65-F5344CB8AC3E}">
        <p14:creationId xmlns:p14="http://schemas.microsoft.com/office/powerpoint/2010/main" val="3159824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1A2BD20-A616-4D2A-8477-DB4D3E98A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67" y="120729"/>
            <a:ext cx="7580050" cy="10441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PONOVIMO DELE CELOTE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>
                <a:extLst>
                  <a:ext uri="{FF2B5EF4-FFF2-40B4-BE49-F238E27FC236}">
                    <a16:creationId xmlns:a16="http://schemas.microsoft.com/office/drawing/2014/main" id="{EDC339FB-8E16-4F71-81AF-76F6926A5B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5980" y="1600590"/>
                <a:ext cx="10058400" cy="45728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b="1" dirty="0">
                    <a:solidFill>
                      <a:schemeClr val="tx2"/>
                    </a:solidFill>
                  </a:rPr>
                  <a:t>IŠČEMO DEL CELOTE.				IŠČEMO CELOTO.</a:t>
                </a:r>
              </a:p>
              <a:p>
                <a:endParaRPr lang="sl-SI" sz="240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l-SI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32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l-SI" sz="32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sl-SI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3200" b="1" dirty="0">
                    <a:solidFill>
                      <a:srgbClr val="0070C0"/>
                    </a:solidFill>
                  </a:rPr>
                  <a:t> od  32  =      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l-SI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sl-SI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sl-SI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sl-SI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𝐨𝐝</m:t>
                    </m:r>
                    <m:r>
                      <a:rPr lang="sl-SI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3200" b="1" dirty="0">
                    <a:solidFill>
                      <a:srgbClr val="0070C0"/>
                    </a:solidFill>
                  </a:rPr>
                  <a:t>	    =  8</a:t>
                </a:r>
              </a:p>
            </p:txBody>
          </p:sp>
        </mc:Choice>
        <mc:Fallback xmlns="">
          <p:sp>
            <p:nvSpPr>
              <p:cNvPr id="3" name="Označba mesta vsebine 2">
                <a:extLst>
                  <a:ext uri="{FF2B5EF4-FFF2-40B4-BE49-F238E27FC236}">
                    <a16:creationId xmlns:a16="http://schemas.microsoft.com/office/drawing/2014/main" id="{EDC339FB-8E16-4F71-81AF-76F6926A5B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980" y="1600590"/>
                <a:ext cx="10058400" cy="4572888"/>
              </a:xfrm>
              <a:blipFill>
                <a:blip r:embed="rId2"/>
                <a:stretch>
                  <a:fillRect l="-909" t="-106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ravokotnik 8">
            <a:extLst>
              <a:ext uri="{FF2B5EF4-FFF2-40B4-BE49-F238E27FC236}">
                <a16:creationId xmlns:a16="http://schemas.microsoft.com/office/drawing/2014/main" id="{5B6CB6F0-7A8C-4500-ACA8-9E12024114D7}"/>
              </a:ext>
            </a:extLst>
          </p:cNvPr>
          <p:cNvSpPr/>
          <p:nvPr/>
        </p:nvSpPr>
        <p:spPr>
          <a:xfrm>
            <a:off x="3138182" y="2721478"/>
            <a:ext cx="470516" cy="532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D21FA41F-99AF-4EBC-B240-C2C41F244F57}"/>
              </a:ext>
            </a:extLst>
          </p:cNvPr>
          <p:cNvSpPr txBox="1"/>
          <p:nvPr/>
        </p:nvSpPr>
        <p:spPr>
          <a:xfrm>
            <a:off x="3178131" y="2664245"/>
            <a:ext cx="390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Lok 11">
            <a:extLst>
              <a:ext uri="{FF2B5EF4-FFF2-40B4-BE49-F238E27FC236}">
                <a16:creationId xmlns:a16="http://schemas.microsoft.com/office/drawing/2014/main" id="{5FD8F299-3035-49CA-9622-18A4F30D20F2}"/>
              </a:ext>
            </a:extLst>
          </p:cNvPr>
          <p:cNvSpPr/>
          <p:nvPr/>
        </p:nvSpPr>
        <p:spPr>
          <a:xfrm rot="8280650">
            <a:off x="839601" y="2054486"/>
            <a:ext cx="1541992" cy="1540099"/>
          </a:xfrm>
          <a:prstGeom prst="arc">
            <a:avLst>
              <a:gd name="adj1" fmla="val 15189843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32BC1763-FE50-42B2-9F41-B68C91345608}"/>
              </a:ext>
            </a:extLst>
          </p:cNvPr>
          <p:cNvSpPr txBox="1"/>
          <p:nvPr/>
        </p:nvSpPr>
        <p:spPr>
          <a:xfrm>
            <a:off x="1433743" y="3101386"/>
            <a:ext cx="328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1246FC91-1089-43C8-8979-BD94F3424283}"/>
              </a:ext>
            </a:extLst>
          </p:cNvPr>
          <p:cNvSpPr/>
          <p:nvPr/>
        </p:nvSpPr>
        <p:spPr>
          <a:xfrm>
            <a:off x="8623254" y="2585567"/>
            <a:ext cx="754602" cy="7075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3200" b="1" dirty="0">
                <a:solidFill>
                  <a:srgbClr val="FF0000"/>
                </a:solidFill>
              </a:rPr>
              <a:t>72</a:t>
            </a:r>
          </a:p>
        </p:txBody>
      </p:sp>
      <p:sp>
        <p:nvSpPr>
          <p:cNvPr id="15" name="Lok 14">
            <a:extLst>
              <a:ext uri="{FF2B5EF4-FFF2-40B4-BE49-F238E27FC236}">
                <a16:creationId xmlns:a16="http://schemas.microsoft.com/office/drawing/2014/main" id="{DE13FA3A-931C-439F-9E84-AC0F3FD1A3DD}"/>
              </a:ext>
            </a:extLst>
          </p:cNvPr>
          <p:cNvSpPr/>
          <p:nvPr/>
        </p:nvSpPr>
        <p:spPr>
          <a:xfrm rot="9141453">
            <a:off x="7311061" y="1192779"/>
            <a:ext cx="3753805" cy="2427030"/>
          </a:xfrm>
          <a:prstGeom prst="arc">
            <a:avLst>
              <a:gd name="adj1" fmla="val 14793923"/>
              <a:gd name="adj2" fmla="val 21526317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547232AC-95E0-423A-89F8-983CF7A8971B}"/>
              </a:ext>
            </a:extLst>
          </p:cNvPr>
          <p:cNvSpPr txBox="1"/>
          <p:nvPr/>
        </p:nvSpPr>
        <p:spPr>
          <a:xfrm>
            <a:off x="8593929" y="3192026"/>
            <a:ext cx="296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>
                <a:solidFill>
                  <a:srgbClr val="FF0000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PoljeZBesedilom 16">
                <a:extLst>
                  <a:ext uri="{FF2B5EF4-FFF2-40B4-BE49-F238E27FC236}">
                    <a16:creationId xmlns:a16="http://schemas.microsoft.com/office/drawing/2014/main" id="{5C1ACBBB-723F-4303-BBB4-84A9B004E7EB}"/>
                  </a:ext>
                </a:extLst>
              </p:cNvPr>
              <p:cNvSpPr txBox="1"/>
              <p:nvPr/>
            </p:nvSpPr>
            <p:spPr>
              <a:xfrm>
                <a:off x="3226323" y="4065022"/>
                <a:ext cx="5690586" cy="2016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 od 28 = ___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sl-SI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od ___ = 4				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 od 35 = ___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 od ___ = 9</a:t>
                </a:r>
              </a:p>
              <a:p>
                <a:endParaRPr lang="sl-SI" sz="2000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sl-SI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 od 36 = ___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0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l-SI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2000" dirty="0">
                    <a:solidFill>
                      <a:schemeClr val="tx2">
                        <a:lumMod val="50000"/>
                      </a:schemeClr>
                    </a:solidFill>
                  </a:rPr>
                  <a:t>od ___ =  7</a:t>
                </a:r>
              </a:p>
            </p:txBody>
          </p:sp>
        </mc:Choice>
        <mc:Fallback xmlns="">
          <p:sp>
            <p:nvSpPr>
              <p:cNvPr id="17" name="PoljeZBesedilom 16">
                <a:extLst>
                  <a:ext uri="{FF2B5EF4-FFF2-40B4-BE49-F238E27FC236}">
                    <a16:creationId xmlns:a16="http://schemas.microsoft.com/office/drawing/2014/main" id="{5C1ACBBB-723F-4303-BBB4-84A9B004E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323" y="4065022"/>
                <a:ext cx="5690586" cy="2016001"/>
              </a:xfrm>
              <a:prstGeom prst="rect">
                <a:avLst/>
              </a:prstGeom>
              <a:blipFill>
                <a:blip r:embed="rId3"/>
                <a:stretch>
                  <a:fillRect b="-60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jeZBesedilom 3">
            <a:extLst>
              <a:ext uri="{FF2B5EF4-FFF2-40B4-BE49-F238E27FC236}">
                <a16:creationId xmlns:a16="http://schemas.microsoft.com/office/drawing/2014/main" id="{73677103-291B-457B-B73B-C91BA6D2B33C}"/>
              </a:ext>
            </a:extLst>
          </p:cNvPr>
          <p:cNvSpPr txBox="1"/>
          <p:nvPr/>
        </p:nvSpPr>
        <p:spPr>
          <a:xfrm>
            <a:off x="4472517" y="4066989"/>
            <a:ext cx="358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A21273B9-EA0C-4DC3-AD77-7B17C098EF35}"/>
              </a:ext>
            </a:extLst>
          </p:cNvPr>
          <p:cNvSpPr txBox="1"/>
          <p:nvPr/>
        </p:nvSpPr>
        <p:spPr>
          <a:xfrm>
            <a:off x="4472517" y="4791269"/>
            <a:ext cx="358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F0B4A654-DC00-4921-9784-128A14B220E0}"/>
              </a:ext>
            </a:extLst>
          </p:cNvPr>
          <p:cNvSpPr txBox="1"/>
          <p:nvPr/>
        </p:nvSpPr>
        <p:spPr>
          <a:xfrm>
            <a:off x="4472516" y="5563202"/>
            <a:ext cx="358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BD85F03A-214A-4E89-BA28-BF8ABEDC8C00}"/>
              </a:ext>
            </a:extLst>
          </p:cNvPr>
          <p:cNvSpPr txBox="1"/>
          <p:nvPr/>
        </p:nvSpPr>
        <p:spPr>
          <a:xfrm>
            <a:off x="7099771" y="4076395"/>
            <a:ext cx="523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642B4A6E-50D6-4456-B442-67EBFD5E257F}"/>
              </a:ext>
            </a:extLst>
          </p:cNvPr>
          <p:cNvSpPr txBox="1"/>
          <p:nvPr/>
        </p:nvSpPr>
        <p:spPr>
          <a:xfrm>
            <a:off x="7017097" y="4847226"/>
            <a:ext cx="523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0D66A085-C09F-47B2-AB48-1FC32CB46968}"/>
              </a:ext>
            </a:extLst>
          </p:cNvPr>
          <p:cNvSpPr txBox="1"/>
          <p:nvPr/>
        </p:nvSpPr>
        <p:spPr>
          <a:xfrm>
            <a:off x="7017097" y="5555838"/>
            <a:ext cx="523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16136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ABDE43C-71D3-4534-82B0-46DEA15C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1571"/>
            <a:ext cx="7722637" cy="112277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sz="3600" dirty="0">
                <a:solidFill>
                  <a:schemeClr val="bg1"/>
                </a:solidFill>
              </a:rPr>
              <a:t>Naslov v zvezku: </a:t>
            </a:r>
            <a:r>
              <a:rPr lang="sl-SI" sz="4000" b="1" dirty="0">
                <a:solidFill>
                  <a:schemeClr val="bg1"/>
                </a:solidFill>
              </a:rPr>
              <a:t>PONAVLJAMO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CADBF9-C7B7-4F5E-A5F2-ED39AD1D9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11013"/>
            <a:ext cx="10058400" cy="44240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1. Izračunaj.</a:t>
            </a:r>
          </a:p>
          <a:p>
            <a:pPr marL="342900" indent="-342900">
              <a:buFont typeface="+mj-lt"/>
              <a:buAutoNum type="arabicPeriod"/>
            </a:pPr>
            <a:endParaRPr lang="sl-SI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C93A525-0268-4861-BFAB-5B4C3494B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435102"/>
              </p:ext>
            </p:extLst>
          </p:nvPr>
        </p:nvGraphicFramePr>
        <p:xfrm>
          <a:off x="1091184" y="2062026"/>
          <a:ext cx="10058400" cy="206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83474802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63607374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863210511"/>
                    </a:ext>
                  </a:extLst>
                </a:gridCol>
              </a:tblGrid>
              <a:tr h="1639729"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2204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- 206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1168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- 369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3253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- 698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3550662550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759E9AF-E176-4FD2-BA5D-412F434DA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952314"/>
              </p:ext>
            </p:extLst>
          </p:nvPr>
        </p:nvGraphicFramePr>
        <p:xfrm>
          <a:off x="1042416" y="4257089"/>
          <a:ext cx="10058400" cy="2065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192499647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37902996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5458525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   718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+ 457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   345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+ 805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3200" dirty="0">
                          <a:effectLst/>
                        </a:rPr>
                        <a:t>   993</a:t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u="sng" dirty="0">
                          <a:effectLst/>
                        </a:rPr>
                        <a:t>+ 562</a:t>
                      </a: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/>
                      </a:r>
                      <a:br>
                        <a:rPr lang="sl-SI" sz="3200" dirty="0">
                          <a:effectLst/>
                        </a:rPr>
                      </a:br>
                      <a:r>
                        <a:rPr lang="sl-SI" sz="3200" dirty="0">
                          <a:effectLst/>
                        </a:rPr>
                        <a:t> </a:t>
                      </a:r>
                      <a:endParaRPr lang="sl-SI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3855737511"/>
                  </a:ext>
                </a:extLst>
              </a:tr>
            </a:tbl>
          </a:graphicData>
        </a:graphic>
      </p:graphicFrame>
      <p:sp>
        <p:nvSpPr>
          <p:cNvPr id="9" name="Elipsa 8">
            <a:extLst>
              <a:ext uri="{FF2B5EF4-FFF2-40B4-BE49-F238E27FC236}">
                <a16:creationId xmlns:a16="http://schemas.microsoft.com/office/drawing/2014/main" id="{F3C426AC-FBC5-48FE-BCE8-2FAE48A94D28}"/>
              </a:ext>
            </a:extLst>
          </p:cNvPr>
          <p:cNvSpPr/>
          <p:nvPr/>
        </p:nvSpPr>
        <p:spPr>
          <a:xfrm rot="1949490">
            <a:off x="10078521" y="440739"/>
            <a:ext cx="1836934" cy="108259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/>
              <a:t>ZAPIS</a:t>
            </a:r>
          </a:p>
          <a:p>
            <a:pPr algn="ctr"/>
            <a:r>
              <a:rPr lang="sl-SI" sz="2000" b="1" dirty="0"/>
              <a:t>V ZVEZEK</a:t>
            </a:r>
          </a:p>
        </p:txBody>
      </p:sp>
    </p:spTree>
    <p:extLst>
      <p:ext uri="{BB962C8B-B14F-4D97-AF65-F5344CB8AC3E}">
        <p14:creationId xmlns:p14="http://schemas.microsoft.com/office/powerpoint/2010/main" val="1694255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AB816DC-07D8-4190-B36B-61FD6868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92612" cy="88638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2. Izračunaj.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B3D0405-5AD9-45B8-BF22-DB91AFB3A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8983"/>
            <a:ext cx="10058400" cy="450605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8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AFF729A-476D-4769-8BBD-B28A1792E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426720"/>
              </p:ext>
            </p:extLst>
          </p:nvPr>
        </p:nvGraphicFramePr>
        <p:xfrm>
          <a:off x="1066800" y="1463667"/>
          <a:ext cx="1009261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087">
                  <a:extLst>
                    <a:ext uri="{9D8B030D-6E8A-4147-A177-3AD203B41FA5}">
                      <a16:colId xmlns:a16="http://schemas.microsoft.com/office/drawing/2014/main" val="964100533"/>
                    </a:ext>
                  </a:extLst>
                </a:gridCol>
                <a:gridCol w="5049525">
                  <a:extLst>
                    <a:ext uri="{9D8B030D-6E8A-4147-A177-3AD203B41FA5}">
                      <a16:colId xmlns:a16="http://schemas.microsoft.com/office/drawing/2014/main" val="2230885118"/>
                    </a:ext>
                  </a:extLst>
                </a:gridCol>
              </a:tblGrid>
              <a:tr h="433064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6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8 + 9 = 					 </a:t>
                      </a:r>
                    </a:p>
                    <a:p>
                      <a:pPr marL="0" indent="0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2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(3 + 5 + 1) =				</a:t>
                      </a:r>
                    </a:p>
                    <a:p>
                      <a:pPr marL="0" indent="0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2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4  +  7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7  –  7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2 =</a:t>
                      </a:r>
                    </a:p>
                    <a:p>
                      <a:pPr marL="0" indent="0">
                        <a:buNone/>
                      </a:pPr>
                      <a:endParaRPr lang="sl-SI" sz="2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6 + 2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(9 – 3) =</a:t>
                      </a:r>
                    </a:p>
                    <a:p>
                      <a:endParaRPr lang="sl-SI" sz="26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(3 + 4)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(7 – 4) =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4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8  –  9  </a:t>
                      </a:r>
                      <a:r>
                        <a:rPr lang="sl-SI" sz="2600" b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r>
                        <a:rPr lang="sl-SI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3 =</a:t>
                      </a:r>
                    </a:p>
                    <a:p>
                      <a:endParaRPr lang="sl-SI" sz="2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       </a:t>
                      </a:r>
                      <a:endParaRPr lang="sl-SI" sz="2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819266"/>
                  </a:ext>
                </a:extLst>
              </a:tr>
            </a:tbl>
          </a:graphicData>
        </a:graphic>
      </p:graphicFrame>
      <p:sp>
        <p:nvSpPr>
          <p:cNvPr id="7" name="Elipsa 6">
            <a:extLst>
              <a:ext uri="{FF2B5EF4-FFF2-40B4-BE49-F238E27FC236}">
                <a16:creationId xmlns:a16="http://schemas.microsoft.com/office/drawing/2014/main" id="{B01CE448-3E77-49A3-80F6-8948F10E2C2D}"/>
              </a:ext>
            </a:extLst>
          </p:cNvPr>
          <p:cNvSpPr/>
          <p:nvPr/>
        </p:nvSpPr>
        <p:spPr>
          <a:xfrm rot="1329565">
            <a:off x="10111526" y="387432"/>
            <a:ext cx="1836934" cy="108259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/>
              <a:t>ZAPIS</a:t>
            </a:r>
          </a:p>
          <a:p>
            <a:pPr algn="ctr"/>
            <a:r>
              <a:rPr lang="sl-SI" sz="2000" b="1" dirty="0"/>
              <a:t>V ZVEZEK</a:t>
            </a:r>
          </a:p>
        </p:txBody>
      </p:sp>
    </p:spTree>
    <p:extLst>
      <p:ext uri="{BB962C8B-B14F-4D97-AF65-F5344CB8AC3E}">
        <p14:creationId xmlns:p14="http://schemas.microsoft.com/office/powerpoint/2010/main" val="130119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F76124D-B541-4AB8-B6B4-E508905B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663" y="400966"/>
            <a:ext cx="10164537" cy="780445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3. Pobarvaj.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497ABBA-2C20-44A3-92F6-A749E0FFB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3156524"/>
            <a:ext cx="10058400" cy="721536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r>
              <a:rPr lang="sl-SI" sz="2800" dirty="0">
                <a:solidFill>
                  <a:schemeClr val="bg1"/>
                </a:solidFill>
              </a:rPr>
              <a:t>4. Izračunaj.</a:t>
            </a:r>
          </a:p>
        </p:txBody>
      </p:sp>
      <p:pic>
        <p:nvPicPr>
          <p:cNvPr id="2063" name="Picture 15">
            <a:extLst>
              <a:ext uri="{FF2B5EF4-FFF2-40B4-BE49-F238E27FC236}">
                <a16:creationId xmlns:a16="http://schemas.microsoft.com/office/drawing/2014/main" id="{909DB606-04BF-417C-96C0-CE84F4E3A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628" y="1190303"/>
            <a:ext cx="1707065" cy="165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E83E97D0-0E03-456A-9071-834EF0EDD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374" y="1235375"/>
            <a:ext cx="1707065" cy="167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Predmet 3">
            <a:extLst>
              <a:ext uri="{FF2B5EF4-FFF2-40B4-BE49-F238E27FC236}">
                <a16:creationId xmlns:a16="http://schemas.microsoft.com/office/drawing/2014/main" id="{4AA9EDC1-BFA3-4731-B00E-C90672F6A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266888"/>
              </p:ext>
            </p:extLst>
          </p:nvPr>
        </p:nvGraphicFramePr>
        <p:xfrm>
          <a:off x="7526305" y="1647959"/>
          <a:ext cx="308300" cy="134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152334" imgH="660113" progId="Equation.3">
                  <p:embed/>
                </p:oleObj>
              </mc:Choice>
              <mc:Fallback>
                <p:oleObj r:id="rId4" imgW="152334" imgH="660113" progId="Equation.3">
                  <p:embed/>
                  <p:pic>
                    <p:nvPicPr>
                      <p:cNvPr id="4" name="Predmet 3">
                        <a:extLst>
                          <a:ext uri="{FF2B5EF4-FFF2-40B4-BE49-F238E27FC236}">
                            <a16:creationId xmlns:a16="http://schemas.microsoft.com/office/drawing/2014/main" id="{4AA9EDC1-BFA3-4731-B00E-C90672F6AF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6305" y="1647959"/>
                        <a:ext cx="308300" cy="1342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Predmet 4">
            <a:extLst>
              <a:ext uri="{FF2B5EF4-FFF2-40B4-BE49-F238E27FC236}">
                <a16:creationId xmlns:a16="http://schemas.microsoft.com/office/drawing/2014/main" id="{465FF4A3-E59E-4C4A-A0E8-3854C80148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751413"/>
              </p:ext>
            </p:extLst>
          </p:nvPr>
        </p:nvGraphicFramePr>
        <p:xfrm>
          <a:off x="3408315" y="1600512"/>
          <a:ext cx="271955" cy="790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139639" imgH="393529" progId="Equation.3">
                  <p:embed/>
                </p:oleObj>
              </mc:Choice>
              <mc:Fallback>
                <p:oleObj r:id="rId6" imgW="139639" imgH="393529" progId="Equation.3">
                  <p:embed/>
                  <p:pic>
                    <p:nvPicPr>
                      <p:cNvPr id="5" name="Predmet 4">
                        <a:extLst>
                          <a:ext uri="{FF2B5EF4-FFF2-40B4-BE49-F238E27FC236}">
                            <a16:creationId xmlns:a16="http://schemas.microsoft.com/office/drawing/2014/main" id="{465FF4A3-E59E-4C4A-A0E8-3854C80148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15" y="1600512"/>
                        <a:ext cx="271955" cy="790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7">
            <a:extLst>
              <a:ext uri="{FF2B5EF4-FFF2-40B4-BE49-F238E27FC236}">
                <a16:creationId xmlns:a16="http://schemas.microsoft.com/office/drawing/2014/main" id="{CF67E0F3-D272-4E58-B7EB-59CBA3996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664" y="396284"/>
            <a:ext cx="4796356" cy="193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066" tIns="731607" rIns="822066" bIns="731607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l-SI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24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FCE4C4BC-5209-4E5A-9A17-C320D8957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1857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BAE05E8A-A45F-4EE0-B886-075CBFDC3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2520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                                                                  </a:t>
            </a: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7018A276-E2C0-46C1-8C95-76A4A38D5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42" y="2106551"/>
            <a:ext cx="8740622" cy="273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066" tIns="731607" rIns="822066" bIns="73160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sl-SI" altLang="sl-SI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                                                                                                                       </a:t>
            </a: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0" lang="sl-SI" altLang="sl-SI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sl-SI" altLang="sl-SI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/>
            </a:r>
            <a:br>
              <a:rPr kumimoji="0" lang="sl-SI" altLang="sl-SI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/>
            </a:r>
            <a:b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id="{34C54778-E330-4E81-B011-92FDFDE8D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0233" y="3935061"/>
                <a:ext cx="2204450" cy="9028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sl-SI" altLang="sl-SI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  <a:cs typeface="Tahoma" panose="020B0604030504040204" pitchFamily="34" charset="0"/>
                  </a:rPr>
                  <a:t> od 36 = ____</a:t>
                </a:r>
                <a:endParaRPr kumimoji="0" lang="sl-SI" altLang="sl-SI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l-SI" altLang="sl-SI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id="{34C54778-E330-4E81-B011-92FDFDE8D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50233" y="3935061"/>
                <a:ext cx="2204450" cy="902811"/>
              </a:xfrm>
              <a:prstGeom prst="rect">
                <a:avLst/>
              </a:prstGeom>
              <a:blipFill>
                <a:blip r:embed="rId8"/>
                <a:stretch>
                  <a:fillRect r="-33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2">
                <a:extLst>
                  <a:ext uri="{FF2B5EF4-FFF2-40B4-BE49-F238E27FC236}">
                    <a16:creationId xmlns:a16="http://schemas.microsoft.com/office/drawing/2014/main" id="{599CEB88-A8E5-4604-AE92-961A11DD6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0875" y="4062212"/>
                <a:ext cx="2199641" cy="893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l-SI" altLang="sl-SI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sl-SI" altLang="sl-SI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ahoma" panose="020B0604030504040204" pitchFamily="34" charset="0"/>
                          </a:rPr>
                          <m:t>8 </m:t>
                        </m:r>
                      </m:den>
                    </m:f>
                  </m:oMath>
                </a14:m>
                <a:r>
                  <a:rPr kumimoji="0" lang="sl-SI" altLang="sl-SI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anose="020B0604030504040204" pitchFamily="34" charset="0"/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kumimoji="0" lang="sl-SI" altLang="sl-SI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  <a:cs typeface="Tahoma" panose="020B0604030504040204" pitchFamily="34" charset="0"/>
                  </a:rPr>
                  <a:t>od 8 = ____</a:t>
                </a:r>
                <a:endParaRPr kumimoji="0" lang="sl-SI" altLang="sl-SI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l-SI" altLang="sl-SI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Rectangle 22">
                <a:extLst>
                  <a:ext uri="{FF2B5EF4-FFF2-40B4-BE49-F238E27FC236}">
                    <a16:creationId xmlns:a16="http://schemas.microsoft.com/office/drawing/2014/main" id="{599CEB88-A8E5-4604-AE92-961A11DD65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0875" y="4062212"/>
                <a:ext cx="2199641" cy="893386"/>
              </a:xfrm>
              <a:prstGeom prst="rect">
                <a:avLst/>
              </a:prstGeom>
              <a:blipFill>
                <a:blip r:embed="rId9"/>
                <a:stretch>
                  <a:fillRect r="-8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3">
            <a:extLst>
              <a:ext uri="{FF2B5EF4-FFF2-40B4-BE49-F238E27FC236}">
                <a16:creationId xmlns:a16="http://schemas.microsoft.com/office/drawing/2014/main" id="{4D152016-A289-4621-86FD-05B5CE20C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4427150"/>
            <a:ext cx="232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3BE958B4-9938-4961-AFF5-59C7CC133A1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724838" y="4914211"/>
            <a:ext cx="12798101" cy="206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066" tIns="731607" rIns="822066" bIns="73160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/>
            </a:r>
            <a:b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CD747974-BE97-4172-9114-0FB17824D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6014651"/>
            <a:ext cx="232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6AFF4266-C0CC-40B0-B59E-078D715FC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6273026"/>
            <a:ext cx="2327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B338953C-4D6B-48E2-9DCD-15E332773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6808401"/>
            <a:ext cx="232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73FE9A19-CE1F-4179-A2BB-E4308433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7205276"/>
            <a:ext cx="2327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>
            <a:extLst>
              <a:ext uri="{FF2B5EF4-FFF2-40B4-BE49-F238E27FC236}">
                <a16:creationId xmlns:a16="http://schemas.microsoft.com/office/drawing/2014/main" id="{AA4A544F-98FC-4687-A393-F47590B25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7014053"/>
            <a:ext cx="1708278" cy="22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066" tIns="731607" rIns="822066" bIns="73160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br>
              <a:rPr kumimoji="0" lang="sl-SI" altLang="sl-SI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/>
            </a:r>
            <a:br>
              <a:rPr kumimoji="0" lang="sl-SI" altLang="sl-SI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</a:b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A323A530-F9B1-437D-8EE4-2E3C36297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PoljeZBesedilom 41">
                <a:extLst>
                  <a:ext uri="{FF2B5EF4-FFF2-40B4-BE49-F238E27FC236}">
                    <a16:creationId xmlns:a16="http://schemas.microsoft.com/office/drawing/2014/main" id="{8653D49F-2FAF-4F0A-9AE0-7C589DACA28A}"/>
                  </a:ext>
                </a:extLst>
              </p:cNvPr>
              <p:cNvSpPr txBox="1"/>
              <p:nvPr/>
            </p:nvSpPr>
            <p:spPr>
              <a:xfrm>
                <a:off x="1301502" y="4707324"/>
                <a:ext cx="7397885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sl-SI" sz="2400" dirty="0"/>
                  <a:t> od _____ = 3		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2400" dirty="0"/>
                  <a:t> od ____ = 2	</a:t>
                </a:r>
              </a:p>
            </p:txBody>
          </p:sp>
        </mc:Choice>
        <mc:Fallback xmlns="">
          <p:sp>
            <p:nvSpPr>
              <p:cNvPr id="42" name="PoljeZBesedilom 41">
                <a:extLst>
                  <a:ext uri="{FF2B5EF4-FFF2-40B4-BE49-F238E27FC236}">
                    <a16:creationId xmlns:a16="http://schemas.microsoft.com/office/drawing/2014/main" id="{8653D49F-2FAF-4F0A-9AE0-7C589DACA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502" y="4707324"/>
                <a:ext cx="7397885" cy="9855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PoljeZBesedilom 42">
                <a:extLst>
                  <a:ext uri="{FF2B5EF4-FFF2-40B4-BE49-F238E27FC236}">
                    <a16:creationId xmlns:a16="http://schemas.microsoft.com/office/drawing/2014/main" id="{28A0D5A7-86B5-4385-BAFC-DA8970CCE571}"/>
                  </a:ext>
                </a:extLst>
              </p:cNvPr>
              <p:cNvSpPr txBox="1"/>
              <p:nvPr/>
            </p:nvSpPr>
            <p:spPr>
              <a:xfrm>
                <a:off x="1299558" y="5611384"/>
                <a:ext cx="8143158" cy="616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sl-SI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sl-SI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2400" dirty="0"/>
                  <a:t>od _____ = 4		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l-SI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l-SI" sz="24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l-SI" sz="2400" dirty="0"/>
                  <a:t> od 25 = _____ </a:t>
                </a:r>
              </a:p>
            </p:txBody>
          </p:sp>
        </mc:Choice>
        <mc:Fallback xmlns="">
          <p:sp>
            <p:nvSpPr>
              <p:cNvPr id="43" name="PoljeZBesedilom 42">
                <a:extLst>
                  <a:ext uri="{FF2B5EF4-FFF2-40B4-BE49-F238E27FC236}">
                    <a16:creationId xmlns:a16="http://schemas.microsoft.com/office/drawing/2014/main" id="{28A0D5A7-86B5-4385-BAFC-DA8970CCE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558" y="5611384"/>
                <a:ext cx="8143158" cy="616194"/>
              </a:xfrm>
              <a:prstGeom prst="rect">
                <a:avLst/>
              </a:prstGeom>
              <a:blipFill>
                <a:blip r:embed="rId11"/>
                <a:stretch>
                  <a:fillRect b="-792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Elipsa 45">
            <a:extLst>
              <a:ext uri="{FF2B5EF4-FFF2-40B4-BE49-F238E27FC236}">
                <a16:creationId xmlns:a16="http://schemas.microsoft.com/office/drawing/2014/main" id="{5FABFC2B-3F0E-4893-9983-DF4493B56CE9}"/>
              </a:ext>
            </a:extLst>
          </p:cNvPr>
          <p:cNvSpPr/>
          <p:nvPr/>
        </p:nvSpPr>
        <p:spPr>
          <a:xfrm rot="1902569">
            <a:off x="10115628" y="412166"/>
            <a:ext cx="1836934" cy="108259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/>
              <a:t>ZAPIS</a:t>
            </a:r>
          </a:p>
          <a:p>
            <a:pPr algn="ctr"/>
            <a:r>
              <a:rPr lang="sl-SI" sz="2000" b="1" dirty="0"/>
              <a:t>V ZVEZEK</a:t>
            </a:r>
          </a:p>
        </p:txBody>
      </p:sp>
    </p:spTree>
    <p:extLst>
      <p:ext uri="{BB962C8B-B14F-4D97-AF65-F5344CB8AC3E}">
        <p14:creationId xmlns:p14="http://schemas.microsoft.com/office/powerpoint/2010/main" val="1880753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F7E82DA-8769-4805-95CA-0A6CC0639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75619"/>
            <a:ext cx="10058400" cy="247532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 sz="2400" dirty="0">
                <a:solidFill>
                  <a:schemeClr val="bg1"/>
                </a:solidFill>
              </a:rPr>
              <a:t>5. Babica je imela 8 žemelj. Četrtino jih je pojedla. Koliko žemelj še</a:t>
            </a:r>
            <a:br>
              <a:rPr lang="sl-SI" sz="2400" dirty="0">
                <a:solidFill>
                  <a:schemeClr val="bg1"/>
                </a:solidFill>
              </a:rPr>
            </a:br>
            <a:r>
              <a:rPr lang="sl-SI" sz="2400" dirty="0">
                <a:solidFill>
                  <a:schemeClr val="bg1"/>
                </a:solidFill>
              </a:rPr>
              <a:t>    ima?</a:t>
            </a:r>
            <a:br>
              <a:rPr lang="sl-SI" sz="2400" dirty="0">
                <a:solidFill>
                  <a:schemeClr val="bg1"/>
                </a:solidFill>
              </a:rPr>
            </a:br>
            <a:r>
              <a:rPr lang="sl-SI" sz="2400" dirty="0">
                <a:solidFill>
                  <a:schemeClr val="bg1"/>
                </a:solidFill>
              </a:rPr>
              <a:t>    R:</a:t>
            </a:r>
            <a:br>
              <a:rPr lang="sl-SI" sz="2400" dirty="0">
                <a:solidFill>
                  <a:schemeClr val="bg1"/>
                </a:solidFill>
              </a:rPr>
            </a:br>
            <a:r>
              <a:rPr lang="sl-SI" sz="2400" dirty="0">
                <a:solidFill>
                  <a:schemeClr val="bg1"/>
                </a:solidFill>
              </a:rPr>
              <a:t/>
            </a:r>
            <a:br>
              <a:rPr lang="sl-SI" sz="2400" dirty="0">
                <a:solidFill>
                  <a:schemeClr val="bg1"/>
                </a:solidFill>
              </a:rPr>
            </a:br>
            <a:r>
              <a:rPr lang="sl-SI" sz="2400" dirty="0">
                <a:solidFill>
                  <a:schemeClr val="bg1"/>
                </a:solidFill>
              </a:rPr>
              <a:t/>
            </a:r>
            <a:br>
              <a:rPr lang="sl-SI" sz="2400" dirty="0">
                <a:solidFill>
                  <a:schemeClr val="bg1"/>
                </a:solidFill>
              </a:rPr>
            </a:br>
            <a:r>
              <a:rPr lang="sl-SI" sz="2400" dirty="0">
                <a:solidFill>
                  <a:schemeClr val="bg1"/>
                </a:solidFill>
              </a:rPr>
              <a:t>    O: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0243E0D-096A-4317-B0EB-24A8DEEE0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16" y="3536302"/>
            <a:ext cx="10058400" cy="283464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6. Vsoto števil 40 in 41 deli z 9. Koliko dobiš?</a:t>
            </a:r>
          </a:p>
          <a:p>
            <a:pPr mar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     R:</a:t>
            </a:r>
          </a:p>
          <a:p>
            <a:pPr marL="0" indent="0">
              <a:buNone/>
            </a:pPr>
            <a:endParaRPr lang="sl-SI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l-SI" sz="2400" dirty="0">
                <a:solidFill>
                  <a:schemeClr val="bg1"/>
                </a:solidFill>
              </a:rPr>
              <a:t>     O:</a:t>
            </a: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id="{69D33CCD-D629-4427-A9C2-8B7D50B7A1CB}"/>
              </a:ext>
            </a:extLst>
          </p:cNvPr>
          <p:cNvSpPr/>
          <p:nvPr/>
        </p:nvSpPr>
        <p:spPr>
          <a:xfrm rot="1687056">
            <a:off x="9530043" y="2267955"/>
            <a:ext cx="2703136" cy="139467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/>
              <a:t>ZAPIS</a:t>
            </a:r>
          </a:p>
          <a:p>
            <a:pPr algn="ctr"/>
            <a:r>
              <a:rPr lang="sl-SI" sz="2000" b="1" dirty="0"/>
              <a:t>V ZVEZEK</a:t>
            </a:r>
          </a:p>
          <a:p>
            <a:pPr algn="ctr"/>
            <a:r>
              <a:rPr lang="sl-SI" sz="2000" b="1" dirty="0"/>
              <a:t>(samo račun in odgovor)</a:t>
            </a:r>
          </a:p>
        </p:txBody>
      </p:sp>
    </p:spTree>
    <p:extLst>
      <p:ext uri="{BB962C8B-B14F-4D97-AF65-F5344CB8AC3E}">
        <p14:creationId xmlns:p14="http://schemas.microsoft.com/office/powerpoint/2010/main" val="4020443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F2EFABD-B4FE-4047-AC1A-EB0436C2A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l-SI">
                <a:solidFill>
                  <a:schemeClr val="bg1"/>
                </a:solidFill>
              </a:rPr>
              <a:t>NE POZABI!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3658910-4ED9-48C0-832D-86B399AC2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800" dirty="0">
                <a:solidFill>
                  <a:schemeClr val="bg1"/>
                </a:solidFill>
              </a:rPr>
              <a:t>Rešene naloge v zvezku fotografiraj in pošlji svoji učiteljici.</a:t>
            </a:r>
          </a:p>
          <a:p>
            <a:pPr marL="0" indent="0">
              <a:buNone/>
            </a:pPr>
            <a:r>
              <a:rPr lang="sl-SI" sz="2800" dirty="0">
                <a:solidFill>
                  <a:schemeClr val="bg1"/>
                </a:solidFill>
              </a:rPr>
              <a:t>Veliko uspeha in natančnosti pri reševanju nalog.</a:t>
            </a:r>
          </a:p>
          <a:p>
            <a:pPr marL="0" indent="0">
              <a:buNone/>
            </a:pPr>
            <a:endParaRPr lang="sl-SI" sz="28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l-SI" sz="2800" dirty="0">
              <a:solidFill>
                <a:schemeClr val="bg1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72D306C-D292-4F70-9EC6-52B438D4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328943" y="3556711"/>
            <a:ext cx="1534114" cy="1534114"/>
          </a:xfrm>
          <a:prstGeom prst="rect">
            <a:avLst/>
          </a:prstGeom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463E33BB-044B-45EB-B365-52F11F94E1F4}"/>
              </a:ext>
            </a:extLst>
          </p:cNvPr>
          <p:cNvSpPr txBox="1"/>
          <p:nvPr/>
        </p:nvSpPr>
        <p:spPr>
          <a:xfrm>
            <a:off x="5328943" y="5477635"/>
            <a:ext cx="15073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900" dirty="0"/>
          </a:p>
        </p:txBody>
      </p:sp>
    </p:spTree>
    <p:extLst>
      <p:ext uri="{BB962C8B-B14F-4D97-AF65-F5344CB8AC3E}">
        <p14:creationId xmlns:p14="http://schemas.microsoft.com/office/powerpoint/2010/main" val="1382849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lo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254</Words>
  <Application>Microsoft Office PowerPoint</Application>
  <PresentationFormat>Širokozaslonsko</PresentationFormat>
  <Paragraphs>111</Paragraphs>
  <Slides>9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6" baseType="lpstr">
      <vt:lpstr>Arial</vt:lpstr>
      <vt:lpstr>Cambria Math</vt:lpstr>
      <vt:lpstr>Century Gothic</vt:lpstr>
      <vt:lpstr>Tahoma</vt:lpstr>
      <vt:lpstr>Times New Roman</vt:lpstr>
      <vt:lpstr>Milo</vt:lpstr>
      <vt:lpstr>Equation.3</vt:lpstr>
      <vt:lpstr>PONAVLJANJE IN UTRJEVANJE</vt:lpstr>
      <vt:lpstr>PONOVIMO PISNO SEŠTEVANJE IN ODŠTEVANJE</vt:lpstr>
      <vt:lpstr>PONOVIMO ŠTEVILSKE IZRAZE</vt:lpstr>
      <vt:lpstr>PONOVIMO DELE CELOTE</vt:lpstr>
      <vt:lpstr>Naslov v zvezku: PONAVLJAMO</vt:lpstr>
      <vt:lpstr>2. Izračunaj.</vt:lpstr>
      <vt:lpstr>3. Pobarvaj.</vt:lpstr>
      <vt:lpstr>5. Babica je imela 8 žemelj. Četrtino jih je pojedla. Koliko žemelj še     ima?     R:       O:</vt:lpstr>
      <vt:lpstr>NE POZABI!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PONAVLJANJE IN UTRJEVANJE</dc:title>
  <dc:creator>mojca goltes</dc:creator>
  <cp:lastModifiedBy>osrj</cp:lastModifiedBy>
  <cp:revision>1</cp:revision>
  <dcterms:created xsi:type="dcterms:W3CDTF">2021-01-26T14:41:25Z</dcterms:created>
  <dcterms:modified xsi:type="dcterms:W3CDTF">2021-01-28T20:43:23Z</dcterms:modified>
</cp:coreProperties>
</file>