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0"/>
  </p:notesMasterIdLst>
  <p:sldIdLst>
    <p:sldId id="258" r:id="rId2"/>
    <p:sldId id="282" r:id="rId3"/>
    <p:sldId id="259" r:id="rId4"/>
    <p:sldId id="262" r:id="rId5"/>
    <p:sldId id="260" r:id="rId6"/>
    <p:sldId id="268" r:id="rId7"/>
    <p:sldId id="265" r:id="rId8"/>
    <p:sldId id="281" r:id="rId9"/>
  </p:sldIdLst>
  <p:sldSz cx="9144000" cy="5143500" type="screen16x9"/>
  <p:notesSz cx="6858000" cy="9144000"/>
  <p:embeddedFontLst>
    <p:embeddedFont>
      <p:font typeface="Berlin Sans FB Demi" panose="020E0802020502020306" pitchFamily="34" charset="0"/>
      <p:bold r:id="rId11"/>
    </p:embeddedFont>
    <p:embeddedFont>
      <p:font typeface="Open Sans" panose="020B0606030504020204" pitchFamily="34" charset="0"/>
      <p:regular r:id="rId12"/>
      <p:bold r:id="rId13"/>
      <p:italic r:id="rId14"/>
      <p:boldItalic r:id="rId15"/>
    </p:embeddedFont>
    <p:embeddedFont>
      <p:font typeface="Poppins" panose="020B0604020202020204" charset="-18"/>
      <p:regular r:id="rId16"/>
      <p:bold r:id="rId17"/>
      <p:italic r:id="rId18"/>
      <p:boldItalic r:id="rId19"/>
    </p:embeddedFont>
    <p:embeddedFont>
      <p:font typeface="Candal" panose="020B0604020202020204" charset="-18"/>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326F64-9B15-4871-BFC2-9E3A4A34170F}">
  <a:tblStyle styleId="{08326F64-9B15-4871-BFC2-9E3A4A3417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7"/>
        <p:cNvGrpSpPr/>
        <p:nvPr/>
      </p:nvGrpSpPr>
      <p:grpSpPr>
        <a:xfrm>
          <a:off x="0" y="0"/>
          <a:ext cx="0" cy="0"/>
          <a:chOff x="0" y="0"/>
          <a:chExt cx="0" cy="0"/>
        </a:xfrm>
      </p:grpSpPr>
      <p:sp>
        <p:nvSpPr>
          <p:cNvPr id="2878" name="Google Shape;2878;ga484111751_0_9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9" name="Google Shape;2879;ga484111751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8"/>
        <p:cNvGrpSpPr/>
        <p:nvPr/>
      </p:nvGrpSpPr>
      <p:grpSpPr>
        <a:xfrm>
          <a:off x="0" y="0"/>
          <a:ext cx="0" cy="0"/>
          <a:chOff x="0" y="0"/>
          <a:chExt cx="0" cy="0"/>
        </a:xfrm>
      </p:grpSpPr>
      <p:sp>
        <p:nvSpPr>
          <p:cNvPr id="3899" name="Google Shape;3899;ga7ec2e3007_1_3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0" name="Google Shape;3900;ga7ec2e3007_1_3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4"/>
        <p:cNvGrpSpPr/>
        <p:nvPr/>
      </p:nvGrpSpPr>
      <p:grpSpPr>
        <a:xfrm>
          <a:off x="0" y="0"/>
          <a:ext cx="0" cy="0"/>
          <a:chOff x="0" y="0"/>
          <a:chExt cx="0" cy="0"/>
        </a:xfrm>
      </p:grpSpPr>
      <p:sp>
        <p:nvSpPr>
          <p:cNvPr id="3345" name="Google Shape;3345;ga512c349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6" name="Google Shape;3346;ga512c349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2"/>
        <p:cNvGrpSpPr/>
        <p:nvPr/>
      </p:nvGrpSpPr>
      <p:grpSpPr>
        <a:xfrm>
          <a:off x="0" y="0"/>
          <a:ext cx="0" cy="0"/>
          <a:chOff x="0" y="0"/>
          <a:chExt cx="0" cy="0"/>
        </a:xfrm>
      </p:grpSpPr>
      <p:sp>
        <p:nvSpPr>
          <p:cNvPr id="3473" name="Google Shape;3473;ga484111751_0_3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4" name="Google Shape;3474;ga484111751_0_3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3"/>
        <p:cNvGrpSpPr/>
        <p:nvPr/>
      </p:nvGrpSpPr>
      <p:grpSpPr>
        <a:xfrm>
          <a:off x="0" y="0"/>
          <a:ext cx="0" cy="0"/>
          <a:chOff x="0" y="0"/>
          <a:chExt cx="0" cy="0"/>
        </a:xfrm>
      </p:grpSpPr>
      <p:sp>
        <p:nvSpPr>
          <p:cNvPr id="3424" name="Google Shape;3424;ga484111751_0_26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5" name="Google Shape;3425;ga484111751_0_2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2"/>
        <p:cNvGrpSpPr/>
        <p:nvPr/>
      </p:nvGrpSpPr>
      <p:grpSpPr>
        <a:xfrm>
          <a:off x="0" y="0"/>
          <a:ext cx="0" cy="0"/>
          <a:chOff x="0" y="0"/>
          <a:chExt cx="0" cy="0"/>
        </a:xfrm>
      </p:grpSpPr>
      <p:sp>
        <p:nvSpPr>
          <p:cNvPr id="3553" name="Google Shape;3553;ga7ec2e3007_1_1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4" name="Google Shape;3554;ga7ec2e3007_1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4"/>
        <p:cNvGrpSpPr/>
        <p:nvPr/>
      </p:nvGrpSpPr>
      <p:grpSpPr>
        <a:xfrm>
          <a:off x="0" y="0"/>
          <a:ext cx="0" cy="0"/>
          <a:chOff x="0" y="0"/>
          <a:chExt cx="0" cy="0"/>
        </a:xfrm>
      </p:grpSpPr>
      <p:sp>
        <p:nvSpPr>
          <p:cNvPr id="3495" name="Google Shape;3495;ga7ec2e3007_1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6" name="Google Shape;3496;ga7ec2e3007_1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2"/>
        <p:cNvGrpSpPr/>
        <p:nvPr/>
      </p:nvGrpSpPr>
      <p:grpSpPr>
        <a:xfrm>
          <a:off x="0" y="0"/>
          <a:ext cx="0" cy="0"/>
          <a:chOff x="0" y="0"/>
          <a:chExt cx="0" cy="0"/>
        </a:xfrm>
      </p:grpSpPr>
      <p:sp>
        <p:nvSpPr>
          <p:cNvPr id="3893" name="Google Shape;3893;ga7ec2e3007_1_3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4" name="Google Shape;3894;ga7ec2e3007_1_3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4584600" y="1637176"/>
            <a:ext cx="3855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2" name="Google Shape;32;p3"/>
          <p:cNvSpPr txBox="1">
            <a:spLocks noGrp="1"/>
          </p:cNvSpPr>
          <p:nvPr>
            <p:ph type="subTitle" idx="1"/>
          </p:nvPr>
        </p:nvSpPr>
        <p:spPr>
          <a:xfrm>
            <a:off x="4584600" y="2598532"/>
            <a:ext cx="3222300" cy="777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33" name="Google Shape;33;p3"/>
          <p:cNvSpPr txBox="1">
            <a:spLocks noGrp="1"/>
          </p:cNvSpPr>
          <p:nvPr>
            <p:ph type="title" idx="2" hasCustomPrompt="1"/>
          </p:nvPr>
        </p:nvSpPr>
        <p:spPr>
          <a:xfrm>
            <a:off x="4584600" y="700201"/>
            <a:ext cx="2773200" cy="6603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4" name="Google Shape;34;p3"/>
          <p:cNvSpPr/>
          <p:nvPr/>
        </p:nvSpPr>
        <p:spPr>
          <a:xfrm>
            <a:off x="970175" y="1486925"/>
            <a:ext cx="3027275" cy="3027275"/>
          </a:xfrm>
          <a:custGeom>
            <a:avLst/>
            <a:gdLst/>
            <a:ahLst/>
            <a:cxnLst/>
            <a:rect l="l" t="t" r="r" b="b"/>
            <a:pathLst>
              <a:path w="78093" h="78093" extrusionOk="0">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rgbClr val="B9CC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306717">
            <a:off x="1666828" y="2782546"/>
            <a:ext cx="2060353" cy="1737061"/>
          </a:xfrm>
          <a:custGeom>
            <a:avLst/>
            <a:gdLst/>
            <a:ahLst/>
            <a:cxnLst/>
            <a:rect l="l" t="t" r="r" b="b"/>
            <a:pathLst>
              <a:path w="82416" h="69484" extrusionOk="0">
                <a:moveTo>
                  <a:pt x="32702" y="16305"/>
                </a:moveTo>
                <a:lnTo>
                  <a:pt x="32702" y="16305"/>
                </a:lnTo>
                <a:cubicBezTo>
                  <a:pt x="32703" y="16306"/>
                  <a:pt x="32703" y="16307"/>
                  <a:pt x="32703" y="16308"/>
                </a:cubicBezTo>
                <a:lnTo>
                  <a:pt x="32703" y="16308"/>
                </a:lnTo>
                <a:cubicBezTo>
                  <a:pt x="32703" y="16307"/>
                  <a:pt x="32703" y="16306"/>
                  <a:pt x="32702" y="16305"/>
                </a:cubicBezTo>
                <a:close/>
                <a:moveTo>
                  <a:pt x="53275" y="0"/>
                </a:moveTo>
                <a:cubicBezTo>
                  <a:pt x="35041" y="5655"/>
                  <a:pt x="32888" y="16313"/>
                  <a:pt x="32709" y="16313"/>
                </a:cubicBezTo>
                <a:cubicBezTo>
                  <a:pt x="32707" y="16313"/>
                  <a:pt x="32705" y="16311"/>
                  <a:pt x="32703" y="16308"/>
                </a:cubicBezTo>
                <a:lnTo>
                  <a:pt x="32703" y="16308"/>
                </a:lnTo>
                <a:cubicBezTo>
                  <a:pt x="32705" y="16314"/>
                  <a:pt x="32703" y="16316"/>
                  <a:pt x="32696" y="16316"/>
                </a:cubicBezTo>
                <a:cubicBezTo>
                  <a:pt x="32528" y="16316"/>
                  <a:pt x="29726" y="14667"/>
                  <a:pt x="24537" y="14667"/>
                </a:cubicBezTo>
                <a:cubicBezTo>
                  <a:pt x="20211" y="14667"/>
                  <a:pt x="14225" y="15814"/>
                  <a:pt x="6725" y="20020"/>
                </a:cubicBezTo>
                <a:cubicBezTo>
                  <a:pt x="6909" y="20481"/>
                  <a:pt x="7093" y="20911"/>
                  <a:pt x="7278" y="21341"/>
                </a:cubicBezTo>
                <a:cubicBezTo>
                  <a:pt x="6356" y="21893"/>
                  <a:pt x="5405" y="22507"/>
                  <a:pt x="4453" y="23152"/>
                </a:cubicBezTo>
                <a:lnTo>
                  <a:pt x="5097" y="24626"/>
                </a:lnTo>
                <a:cubicBezTo>
                  <a:pt x="4453" y="25148"/>
                  <a:pt x="3777" y="25701"/>
                  <a:pt x="3132" y="26254"/>
                </a:cubicBezTo>
                <a:cubicBezTo>
                  <a:pt x="3317" y="26653"/>
                  <a:pt x="3470" y="27052"/>
                  <a:pt x="3654" y="27451"/>
                </a:cubicBezTo>
                <a:cubicBezTo>
                  <a:pt x="3378" y="27666"/>
                  <a:pt x="3132" y="27850"/>
                  <a:pt x="2887" y="28065"/>
                </a:cubicBezTo>
                <a:lnTo>
                  <a:pt x="3071" y="28526"/>
                </a:lnTo>
                <a:cubicBezTo>
                  <a:pt x="2180" y="29048"/>
                  <a:pt x="1321" y="29631"/>
                  <a:pt x="461" y="30184"/>
                </a:cubicBezTo>
                <a:cubicBezTo>
                  <a:pt x="154" y="30399"/>
                  <a:pt x="0" y="30767"/>
                  <a:pt x="92" y="31136"/>
                </a:cubicBezTo>
                <a:lnTo>
                  <a:pt x="16520" y="69273"/>
                </a:lnTo>
                <a:cubicBezTo>
                  <a:pt x="16573" y="69413"/>
                  <a:pt x="16686" y="69483"/>
                  <a:pt x="16818" y="69483"/>
                </a:cubicBezTo>
                <a:cubicBezTo>
                  <a:pt x="16918" y="69483"/>
                  <a:pt x="17029" y="69444"/>
                  <a:pt x="17134" y="69365"/>
                </a:cubicBezTo>
                <a:cubicBezTo>
                  <a:pt x="25609" y="63285"/>
                  <a:pt x="34882" y="58372"/>
                  <a:pt x="44678" y="54779"/>
                </a:cubicBezTo>
                <a:cubicBezTo>
                  <a:pt x="44939" y="55378"/>
                  <a:pt x="45353" y="55685"/>
                  <a:pt x="46067" y="55685"/>
                </a:cubicBezTo>
                <a:cubicBezTo>
                  <a:pt x="46781" y="55685"/>
                  <a:pt x="47794" y="55378"/>
                  <a:pt x="49253" y="54749"/>
                </a:cubicBezTo>
                <a:cubicBezTo>
                  <a:pt x="52170" y="53490"/>
                  <a:pt x="52937" y="52661"/>
                  <a:pt x="52415" y="51463"/>
                </a:cubicBezTo>
                <a:cubicBezTo>
                  <a:pt x="61781" y="46827"/>
                  <a:pt x="71699" y="43449"/>
                  <a:pt x="81955" y="41484"/>
                </a:cubicBezTo>
                <a:cubicBezTo>
                  <a:pt x="82262" y="41422"/>
                  <a:pt x="82415" y="41207"/>
                  <a:pt x="82292" y="40962"/>
                </a:cubicBezTo>
                <a:cubicBezTo>
                  <a:pt x="76827" y="28249"/>
                  <a:pt x="71361" y="15537"/>
                  <a:pt x="65895" y="2825"/>
                </a:cubicBezTo>
                <a:cubicBezTo>
                  <a:pt x="65747" y="2552"/>
                  <a:pt x="65477" y="2399"/>
                  <a:pt x="65185" y="2399"/>
                </a:cubicBezTo>
                <a:cubicBezTo>
                  <a:pt x="65116" y="2399"/>
                  <a:pt x="65045" y="2408"/>
                  <a:pt x="64974" y="2426"/>
                </a:cubicBezTo>
                <a:cubicBezTo>
                  <a:pt x="63961" y="2671"/>
                  <a:pt x="62948" y="2917"/>
                  <a:pt x="61965" y="3193"/>
                </a:cubicBezTo>
                <a:lnTo>
                  <a:pt x="61750" y="2733"/>
                </a:lnTo>
                <a:cubicBezTo>
                  <a:pt x="61443" y="2764"/>
                  <a:pt x="61105" y="2825"/>
                  <a:pt x="60798" y="2886"/>
                </a:cubicBezTo>
                <a:cubicBezTo>
                  <a:pt x="60614" y="2487"/>
                  <a:pt x="60460" y="2088"/>
                  <a:pt x="60276" y="1689"/>
                </a:cubicBezTo>
                <a:cubicBezTo>
                  <a:pt x="59416" y="1750"/>
                  <a:pt x="58557" y="1873"/>
                  <a:pt x="57728" y="1996"/>
                </a:cubicBezTo>
                <a:lnTo>
                  <a:pt x="57113" y="522"/>
                </a:lnTo>
                <a:cubicBezTo>
                  <a:pt x="55977" y="737"/>
                  <a:pt x="54903" y="1013"/>
                  <a:pt x="53859" y="1320"/>
                </a:cubicBezTo>
                <a:cubicBezTo>
                  <a:pt x="53674" y="890"/>
                  <a:pt x="53459" y="430"/>
                  <a:pt x="53275" y="0"/>
                </a:cubicBezTo>
                <a:close/>
              </a:path>
            </a:pathLst>
          </a:custGeom>
          <a:solidFill>
            <a:srgbClr val="404AA9">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585575" y="3142450"/>
            <a:ext cx="1143050" cy="1218950"/>
          </a:xfrm>
          <a:custGeom>
            <a:avLst/>
            <a:gdLst/>
            <a:ahLst/>
            <a:cxnLst/>
            <a:rect l="l" t="t" r="r" b="b"/>
            <a:pathLst>
              <a:path w="45722" h="48758" extrusionOk="0">
                <a:moveTo>
                  <a:pt x="32273" y="0"/>
                </a:moveTo>
                <a:lnTo>
                  <a:pt x="615" y="5681"/>
                </a:lnTo>
                <a:cubicBezTo>
                  <a:pt x="246" y="5712"/>
                  <a:pt x="1" y="6049"/>
                  <a:pt x="93" y="6418"/>
                </a:cubicBezTo>
                <a:lnTo>
                  <a:pt x="13603" y="48393"/>
                </a:lnTo>
                <a:cubicBezTo>
                  <a:pt x="13702" y="48615"/>
                  <a:pt x="13899" y="48757"/>
                  <a:pt x="14132" y="48757"/>
                </a:cubicBezTo>
                <a:cubicBezTo>
                  <a:pt x="14190" y="48757"/>
                  <a:pt x="14249" y="48749"/>
                  <a:pt x="14310" y="48731"/>
                </a:cubicBezTo>
                <a:lnTo>
                  <a:pt x="45722" y="41791"/>
                </a:lnTo>
                <a:lnTo>
                  <a:pt x="32273" y="0"/>
                </a:ln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442275" y="3232250"/>
            <a:ext cx="502825" cy="984475"/>
          </a:xfrm>
          <a:custGeom>
            <a:avLst/>
            <a:gdLst/>
            <a:ahLst/>
            <a:cxnLst/>
            <a:rect l="l" t="t" r="r" b="b"/>
            <a:pathLst>
              <a:path w="20113" h="39379" extrusionOk="0">
                <a:moveTo>
                  <a:pt x="8260" y="1"/>
                </a:moveTo>
                <a:lnTo>
                  <a:pt x="4330" y="1874"/>
                </a:lnTo>
                <a:lnTo>
                  <a:pt x="0" y="2642"/>
                </a:lnTo>
                <a:lnTo>
                  <a:pt x="11454" y="38230"/>
                </a:lnTo>
                <a:cubicBezTo>
                  <a:pt x="11686" y="38981"/>
                  <a:pt x="12200" y="39378"/>
                  <a:pt x="13203" y="39378"/>
                </a:cubicBezTo>
                <a:cubicBezTo>
                  <a:pt x="13920" y="39378"/>
                  <a:pt x="14888" y="39175"/>
                  <a:pt x="16182" y="38752"/>
                </a:cubicBezTo>
                <a:cubicBezTo>
                  <a:pt x="19284" y="37769"/>
                  <a:pt x="20113" y="36879"/>
                  <a:pt x="19683" y="35558"/>
                </a:cubicBezTo>
                <a:lnTo>
                  <a:pt x="82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598875" y="2728075"/>
            <a:ext cx="1086250" cy="1393150"/>
          </a:xfrm>
          <a:custGeom>
            <a:avLst/>
            <a:gdLst/>
            <a:ahLst/>
            <a:cxnLst/>
            <a:rect l="l" t="t" r="r" b="b"/>
            <a:pathLst>
              <a:path w="43450" h="55726" extrusionOk="0">
                <a:moveTo>
                  <a:pt x="29325" y="1"/>
                </a:moveTo>
                <a:cubicBezTo>
                  <a:pt x="29220" y="1"/>
                  <a:pt x="29114" y="28"/>
                  <a:pt x="29018" y="86"/>
                </a:cubicBezTo>
                <a:lnTo>
                  <a:pt x="0" y="13904"/>
                </a:lnTo>
                <a:lnTo>
                  <a:pt x="13450" y="55725"/>
                </a:lnTo>
                <a:lnTo>
                  <a:pt x="42989" y="43044"/>
                </a:lnTo>
                <a:cubicBezTo>
                  <a:pt x="43265" y="42952"/>
                  <a:pt x="43449" y="42645"/>
                  <a:pt x="43388" y="42337"/>
                </a:cubicBezTo>
                <a:lnTo>
                  <a:pt x="29877" y="362"/>
                </a:lnTo>
                <a:cubicBezTo>
                  <a:pt x="29772" y="131"/>
                  <a:pt x="29552" y="1"/>
                  <a:pt x="29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598875" y="2764750"/>
            <a:ext cx="1023300" cy="1356475"/>
          </a:xfrm>
          <a:custGeom>
            <a:avLst/>
            <a:gdLst/>
            <a:ahLst/>
            <a:cxnLst/>
            <a:rect l="l" t="t" r="r" b="b"/>
            <a:pathLst>
              <a:path w="40932" h="54259" extrusionOk="0">
                <a:moveTo>
                  <a:pt x="26131" y="1"/>
                </a:moveTo>
                <a:lnTo>
                  <a:pt x="0" y="12437"/>
                </a:lnTo>
                <a:lnTo>
                  <a:pt x="13450" y="54258"/>
                </a:lnTo>
                <a:lnTo>
                  <a:pt x="40932" y="41331"/>
                </a:lnTo>
                <a:lnTo>
                  <a:pt x="26131" y="1"/>
                </a:lnTo>
                <a:close/>
              </a:path>
            </a:pathLst>
          </a:custGeom>
          <a:solidFill>
            <a:srgbClr val="5B3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680000" y="3142450"/>
            <a:ext cx="1048625" cy="1183725"/>
          </a:xfrm>
          <a:custGeom>
            <a:avLst/>
            <a:gdLst/>
            <a:ahLst/>
            <a:cxnLst/>
            <a:rect l="l" t="t" r="r" b="b"/>
            <a:pathLst>
              <a:path w="41945" h="47349" extrusionOk="0">
                <a:moveTo>
                  <a:pt x="28496" y="0"/>
                </a:moveTo>
                <a:lnTo>
                  <a:pt x="0" y="5097"/>
                </a:lnTo>
                <a:lnTo>
                  <a:pt x="12068" y="47349"/>
                </a:lnTo>
                <a:lnTo>
                  <a:pt x="41945" y="41822"/>
                </a:lnTo>
                <a:lnTo>
                  <a:pt x="28496" y="0"/>
                </a:lnTo>
                <a:close/>
              </a:path>
            </a:pathLst>
          </a:custGeom>
          <a:solidFill>
            <a:srgbClr val="5B3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2010850" y="3793400"/>
            <a:ext cx="826025" cy="504375"/>
          </a:xfrm>
          <a:custGeom>
            <a:avLst/>
            <a:gdLst/>
            <a:ahLst/>
            <a:cxnLst/>
            <a:rect l="l" t="t" r="r" b="b"/>
            <a:pathLst>
              <a:path w="33041" h="20175" extrusionOk="0">
                <a:moveTo>
                  <a:pt x="2334" y="1"/>
                </a:moveTo>
                <a:lnTo>
                  <a:pt x="1" y="20175"/>
                </a:lnTo>
                <a:lnTo>
                  <a:pt x="28588" y="15354"/>
                </a:lnTo>
                <a:lnTo>
                  <a:pt x="33040" y="15077"/>
                </a:lnTo>
                <a:lnTo>
                  <a:pt x="23276" y="461"/>
                </a:lnTo>
                <a:lnTo>
                  <a:pt x="23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822250" y="3416500"/>
            <a:ext cx="760000" cy="753850"/>
          </a:xfrm>
          <a:custGeom>
            <a:avLst/>
            <a:gdLst/>
            <a:ahLst/>
            <a:cxnLst/>
            <a:rect l="l" t="t" r="r" b="b"/>
            <a:pathLst>
              <a:path w="30400" h="30154" extrusionOk="0">
                <a:moveTo>
                  <a:pt x="16766" y="0"/>
                </a:moveTo>
                <a:lnTo>
                  <a:pt x="1" y="12590"/>
                </a:lnTo>
                <a:lnTo>
                  <a:pt x="584" y="30153"/>
                </a:lnTo>
                <a:lnTo>
                  <a:pt x="4361" y="27789"/>
                </a:lnTo>
                <a:lnTo>
                  <a:pt x="30400" y="15015"/>
                </a:lnTo>
                <a:lnTo>
                  <a:pt x="167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676150" y="3137850"/>
            <a:ext cx="1160725" cy="1159925"/>
          </a:xfrm>
          <a:custGeom>
            <a:avLst/>
            <a:gdLst/>
            <a:ahLst/>
            <a:cxnLst/>
            <a:rect l="l" t="t" r="r" b="b"/>
            <a:pathLst>
              <a:path w="46429" h="46397" extrusionOk="0">
                <a:moveTo>
                  <a:pt x="28458" y="0"/>
                </a:moveTo>
                <a:cubicBezTo>
                  <a:pt x="22847" y="0"/>
                  <a:pt x="12670" y="719"/>
                  <a:pt x="1" y="4790"/>
                </a:cubicBezTo>
                <a:lnTo>
                  <a:pt x="13389" y="46397"/>
                </a:lnTo>
                <a:cubicBezTo>
                  <a:pt x="23872" y="41843"/>
                  <a:pt x="34118" y="40985"/>
                  <a:pt x="40352" y="40985"/>
                </a:cubicBezTo>
                <a:cubicBezTo>
                  <a:pt x="44124" y="40985"/>
                  <a:pt x="46428" y="41299"/>
                  <a:pt x="46428" y="41299"/>
                </a:cubicBezTo>
                <a:lnTo>
                  <a:pt x="33225" y="215"/>
                </a:lnTo>
                <a:cubicBezTo>
                  <a:pt x="33225" y="215"/>
                  <a:pt x="31523" y="0"/>
                  <a:pt x="28458"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689200" y="3119000"/>
            <a:ext cx="1147675" cy="1125800"/>
          </a:xfrm>
          <a:custGeom>
            <a:avLst/>
            <a:gdLst/>
            <a:ahLst/>
            <a:cxnLst/>
            <a:rect l="l" t="t" r="r" b="b"/>
            <a:pathLst>
              <a:path w="45907" h="45032" extrusionOk="0">
                <a:moveTo>
                  <a:pt x="21801" y="1"/>
                </a:moveTo>
                <a:cubicBezTo>
                  <a:pt x="15799" y="1"/>
                  <a:pt x="7967" y="817"/>
                  <a:pt x="1" y="3947"/>
                </a:cubicBezTo>
                <a:lnTo>
                  <a:pt x="13204" y="45032"/>
                </a:lnTo>
                <a:cubicBezTo>
                  <a:pt x="21187" y="41910"/>
                  <a:pt x="29035" y="41097"/>
                  <a:pt x="35041" y="41097"/>
                </a:cubicBezTo>
                <a:cubicBezTo>
                  <a:pt x="41558" y="41097"/>
                  <a:pt x="45906" y="42053"/>
                  <a:pt x="45906" y="42053"/>
                </a:cubicBezTo>
                <a:lnTo>
                  <a:pt x="32703" y="969"/>
                </a:lnTo>
                <a:cubicBezTo>
                  <a:pt x="32703" y="969"/>
                  <a:pt x="28338" y="1"/>
                  <a:pt x="21801" y="1"/>
                </a:cubicBezTo>
                <a:close/>
              </a:path>
            </a:pathLst>
          </a:custGeom>
          <a:solidFill>
            <a:srgbClr val="F2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739875" y="3152500"/>
            <a:ext cx="1097000" cy="1086175"/>
          </a:xfrm>
          <a:custGeom>
            <a:avLst/>
            <a:gdLst/>
            <a:ahLst/>
            <a:cxnLst/>
            <a:rect l="l" t="t" r="r" b="b"/>
            <a:pathLst>
              <a:path w="43880" h="43447" extrusionOk="0">
                <a:moveTo>
                  <a:pt x="20454" y="0"/>
                </a:moveTo>
                <a:cubicBezTo>
                  <a:pt x="14781" y="0"/>
                  <a:pt x="7449" y="777"/>
                  <a:pt x="0" y="3713"/>
                </a:cubicBezTo>
                <a:lnTo>
                  <a:pt x="12805" y="43446"/>
                </a:lnTo>
                <a:cubicBezTo>
                  <a:pt x="20239" y="40510"/>
                  <a:pt x="27563" y="39734"/>
                  <a:pt x="33233" y="39734"/>
                </a:cubicBezTo>
                <a:cubicBezTo>
                  <a:pt x="39600" y="39734"/>
                  <a:pt x="43879" y="40713"/>
                  <a:pt x="43879" y="40713"/>
                </a:cubicBezTo>
                <a:lnTo>
                  <a:pt x="31106" y="980"/>
                </a:lnTo>
                <a:cubicBezTo>
                  <a:pt x="31106" y="980"/>
                  <a:pt x="26826" y="0"/>
                  <a:pt x="20454" y="0"/>
                </a:cubicBezTo>
                <a:close/>
              </a:path>
            </a:pathLst>
          </a:custGeom>
          <a:solidFill>
            <a:srgbClr val="F2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735275" y="3101275"/>
            <a:ext cx="1101600" cy="1081350"/>
          </a:xfrm>
          <a:custGeom>
            <a:avLst/>
            <a:gdLst/>
            <a:ahLst/>
            <a:cxnLst/>
            <a:rect l="l" t="t" r="r" b="b"/>
            <a:pathLst>
              <a:path w="44064" h="43254" extrusionOk="0">
                <a:moveTo>
                  <a:pt x="16456" y="0"/>
                </a:moveTo>
                <a:cubicBezTo>
                  <a:pt x="11652" y="0"/>
                  <a:pt x="5987" y="527"/>
                  <a:pt x="0" y="2169"/>
                </a:cubicBezTo>
                <a:lnTo>
                  <a:pt x="13234" y="43254"/>
                </a:lnTo>
                <a:cubicBezTo>
                  <a:pt x="19224" y="41621"/>
                  <a:pt x="24888" y="41098"/>
                  <a:pt x="29689" y="41098"/>
                </a:cubicBezTo>
                <a:cubicBezTo>
                  <a:pt x="38251" y="41098"/>
                  <a:pt x="44063" y="42762"/>
                  <a:pt x="44063" y="42762"/>
                </a:cubicBezTo>
                <a:lnTo>
                  <a:pt x="30860" y="1678"/>
                </a:lnTo>
                <a:cubicBezTo>
                  <a:pt x="30860" y="1678"/>
                  <a:pt x="25032" y="0"/>
                  <a:pt x="16456"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798975" y="3127350"/>
            <a:ext cx="1037900" cy="1045300"/>
          </a:xfrm>
          <a:custGeom>
            <a:avLst/>
            <a:gdLst/>
            <a:ahLst/>
            <a:cxnLst/>
            <a:rect l="l" t="t" r="r" b="b"/>
            <a:pathLst>
              <a:path w="41516" h="41812" extrusionOk="0">
                <a:moveTo>
                  <a:pt x="14489" y="0"/>
                </a:moveTo>
                <a:cubicBezTo>
                  <a:pt x="10197" y="0"/>
                  <a:pt x="5225" y="471"/>
                  <a:pt x="1" y="1894"/>
                </a:cubicBezTo>
                <a:lnTo>
                  <a:pt x="12836" y="41812"/>
                </a:lnTo>
                <a:cubicBezTo>
                  <a:pt x="18061" y="40389"/>
                  <a:pt x="23032" y="39918"/>
                  <a:pt x="27324" y="39918"/>
                </a:cubicBezTo>
                <a:cubicBezTo>
                  <a:pt x="35720" y="39918"/>
                  <a:pt x="41515" y="41719"/>
                  <a:pt x="41515" y="41719"/>
                </a:cubicBezTo>
                <a:lnTo>
                  <a:pt x="28680" y="1802"/>
                </a:lnTo>
                <a:cubicBezTo>
                  <a:pt x="28680" y="1802"/>
                  <a:pt x="22885" y="0"/>
                  <a:pt x="14489" y="0"/>
                </a:cubicBezTo>
                <a:close/>
              </a:path>
            </a:pathLst>
          </a:custGeom>
          <a:solidFill>
            <a:srgbClr val="F2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806650" y="3060250"/>
            <a:ext cx="1030225" cy="1110100"/>
          </a:xfrm>
          <a:custGeom>
            <a:avLst/>
            <a:gdLst/>
            <a:ahLst/>
            <a:cxnLst/>
            <a:rect l="l" t="t" r="r" b="b"/>
            <a:pathLst>
              <a:path w="41209" h="44404" extrusionOk="0">
                <a:moveTo>
                  <a:pt x="13087" y="0"/>
                </a:moveTo>
                <a:cubicBezTo>
                  <a:pt x="9448" y="0"/>
                  <a:pt x="5102" y="415"/>
                  <a:pt x="1" y="1538"/>
                </a:cubicBezTo>
                <a:lnTo>
                  <a:pt x="13235" y="42653"/>
                </a:lnTo>
                <a:cubicBezTo>
                  <a:pt x="18363" y="41516"/>
                  <a:pt x="22726" y="41097"/>
                  <a:pt x="26373" y="41097"/>
                </a:cubicBezTo>
                <a:cubicBezTo>
                  <a:pt x="36616" y="41097"/>
                  <a:pt x="41208" y="44403"/>
                  <a:pt x="41208" y="44403"/>
                </a:cubicBezTo>
                <a:lnTo>
                  <a:pt x="28005" y="3319"/>
                </a:lnTo>
                <a:cubicBezTo>
                  <a:pt x="28005" y="3319"/>
                  <a:pt x="23379" y="0"/>
                  <a:pt x="13087"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506750" y="3143200"/>
            <a:ext cx="330125" cy="1027150"/>
          </a:xfrm>
          <a:custGeom>
            <a:avLst/>
            <a:gdLst/>
            <a:ahLst/>
            <a:cxnLst/>
            <a:rect l="l" t="t" r="r" b="b"/>
            <a:pathLst>
              <a:path w="13205" h="41086" extrusionOk="0">
                <a:moveTo>
                  <a:pt x="1" y="1"/>
                </a:moveTo>
                <a:lnTo>
                  <a:pt x="8199" y="38997"/>
                </a:lnTo>
                <a:cubicBezTo>
                  <a:pt x="11608" y="39949"/>
                  <a:pt x="13204" y="41085"/>
                  <a:pt x="13204" y="41085"/>
                </a:cubicBezTo>
                <a:lnTo>
                  <a:pt x="1" y="1"/>
                </a:lnTo>
                <a:close/>
              </a:path>
            </a:pathLst>
          </a:custGeom>
          <a:solidFill>
            <a:srgbClr val="F2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506750" y="2751700"/>
            <a:ext cx="1075500" cy="1418650"/>
          </a:xfrm>
          <a:custGeom>
            <a:avLst/>
            <a:gdLst/>
            <a:ahLst/>
            <a:cxnLst/>
            <a:rect l="l" t="t" r="r" b="b"/>
            <a:pathLst>
              <a:path w="43020" h="56746" extrusionOk="0">
                <a:moveTo>
                  <a:pt x="29632" y="1"/>
                </a:moveTo>
                <a:cubicBezTo>
                  <a:pt x="10042" y="6326"/>
                  <a:pt x="1" y="15661"/>
                  <a:pt x="1" y="15661"/>
                </a:cubicBezTo>
                <a:lnTo>
                  <a:pt x="13204" y="56745"/>
                </a:lnTo>
                <a:cubicBezTo>
                  <a:pt x="13204" y="56745"/>
                  <a:pt x="25088" y="45476"/>
                  <a:pt x="43020" y="41607"/>
                </a:cubicBezTo>
                <a:lnTo>
                  <a:pt x="29632" y="1"/>
                </a:lnTo>
                <a:close/>
              </a:path>
            </a:pathLst>
          </a:custGeom>
          <a:solidFill>
            <a:srgbClr val="F2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506750" y="2727150"/>
            <a:ext cx="1037900" cy="1443200"/>
          </a:xfrm>
          <a:custGeom>
            <a:avLst/>
            <a:gdLst/>
            <a:ahLst/>
            <a:cxnLst/>
            <a:rect l="l" t="t" r="r" b="b"/>
            <a:pathLst>
              <a:path w="41516" h="57728" extrusionOk="0">
                <a:moveTo>
                  <a:pt x="28312" y="0"/>
                </a:moveTo>
                <a:cubicBezTo>
                  <a:pt x="10963" y="4391"/>
                  <a:pt x="1" y="16643"/>
                  <a:pt x="1" y="16643"/>
                </a:cubicBezTo>
                <a:lnTo>
                  <a:pt x="13204" y="57727"/>
                </a:lnTo>
                <a:cubicBezTo>
                  <a:pt x="13204" y="57727"/>
                  <a:pt x="24197" y="45506"/>
                  <a:pt x="41515" y="41085"/>
                </a:cubicBezTo>
                <a:lnTo>
                  <a:pt x="28312" y="0"/>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514425" y="2767075"/>
            <a:ext cx="997975" cy="1403275"/>
          </a:xfrm>
          <a:custGeom>
            <a:avLst/>
            <a:gdLst/>
            <a:ahLst/>
            <a:cxnLst/>
            <a:rect l="l" t="t" r="r" b="b"/>
            <a:pathLst>
              <a:path w="39919" h="56131" extrusionOk="0">
                <a:moveTo>
                  <a:pt x="27022" y="0"/>
                </a:moveTo>
                <a:cubicBezTo>
                  <a:pt x="10441" y="4176"/>
                  <a:pt x="1" y="16028"/>
                  <a:pt x="1" y="16028"/>
                </a:cubicBezTo>
                <a:lnTo>
                  <a:pt x="12897" y="56130"/>
                </a:lnTo>
                <a:cubicBezTo>
                  <a:pt x="12897" y="56130"/>
                  <a:pt x="23337" y="44278"/>
                  <a:pt x="39919" y="40102"/>
                </a:cubicBezTo>
                <a:lnTo>
                  <a:pt x="27022" y="0"/>
                </a:lnTo>
                <a:close/>
              </a:path>
            </a:pathLst>
          </a:custGeom>
          <a:solidFill>
            <a:srgbClr val="F2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2506750" y="2703350"/>
            <a:ext cx="963425" cy="1467000"/>
          </a:xfrm>
          <a:custGeom>
            <a:avLst/>
            <a:gdLst/>
            <a:ahLst/>
            <a:cxnLst/>
            <a:rect l="l" t="t" r="r" b="b"/>
            <a:pathLst>
              <a:path w="38537" h="58680" extrusionOk="0">
                <a:moveTo>
                  <a:pt x="25333" y="0"/>
                </a:moveTo>
                <a:cubicBezTo>
                  <a:pt x="9120" y="6049"/>
                  <a:pt x="1" y="17595"/>
                  <a:pt x="1" y="17595"/>
                </a:cubicBezTo>
                <a:lnTo>
                  <a:pt x="13204" y="58679"/>
                </a:lnTo>
                <a:cubicBezTo>
                  <a:pt x="13204" y="58679"/>
                  <a:pt x="22355" y="47134"/>
                  <a:pt x="38537" y="41116"/>
                </a:cubicBezTo>
                <a:lnTo>
                  <a:pt x="25333" y="0"/>
                </a:ln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517500" y="2757850"/>
            <a:ext cx="910450" cy="1412500"/>
          </a:xfrm>
          <a:custGeom>
            <a:avLst/>
            <a:gdLst/>
            <a:ahLst/>
            <a:cxnLst/>
            <a:rect l="l" t="t" r="r" b="b"/>
            <a:pathLst>
              <a:path w="36418" h="56500" extrusionOk="0">
                <a:moveTo>
                  <a:pt x="23614" y="1"/>
                </a:moveTo>
                <a:cubicBezTo>
                  <a:pt x="8445" y="5681"/>
                  <a:pt x="1" y="16735"/>
                  <a:pt x="1" y="16735"/>
                </a:cubicBezTo>
                <a:lnTo>
                  <a:pt x="12774" y="56499"/>
                </a:lnTo>
                <a:cubicBezTo>
                  <a:pt x="12774" y="56499"/>
                  <a:pt x="21249" y="45445"/>
                  <a:pt x="36418" y="39795"/>
                </a:cubicBezTo>
                <a:lnTo>
                  <a:pt x="23614" y="1"/>
                </a:lnTo>
                <a:close/>
              </a:path>
            </a:pathLst>
          </a:custGeom>
          <a:solidFill>
            <a:srgbClr val="F2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506750" y="2699500"/>
            <a:ext cx="872850" cy="1470850"/>
          </a:xfrm>
          <a:custGeom>
            <a:avLst/>
            <a:gdLst/>
            <a:ahLst/>
            <a:cxnLst/>
            <a:rect l="l" t="t" r="r" b="b"/>
            <a:pathLst>
              <a:path w="34914" h="58834" extrusionOk="0">
                <a:moveTo>
                  <a:pt x="21710" y="1"/>
                </a:moveTo>
                <a:cubicBezTo>
                  <a:pt x="3317" y="7862"/>
                  <a:pt x="1" y="17749"/>
                  <a:pt x="1" y="17749"/>
                </a:cubicBezTo>
                <a:lnTo>
                  <a:pt x="13204" y="58833"/>
                </a:lnTo>
                <a:cubicBezTo>
                  <a:pt x="13204" y="58833"/>
                  <a:pt x="16521" y="48977"/>
                  <a:pt x="34913" y="41085"/>
                </a:cubicBezTo>
                <a:lnTo>
                  <a:pt x="21710" y="1"/>
                </a:ln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877275" y="2645775"/>
            <a:ext cx="862875" cy="968025"/>
          </a:xfrm>
          <a:custGeom>
            <a:avLst/>
            <a:gdLst/>
            <a:ahLst/>
            <a:cxnLst/>
            <a:rect l="l" t="t" r="r" b="b"/>
            <a:pathLst>
              <a:path w="34515" h="38721" fill="none" extrusionOk="0">
                <a:moveTo>
                  <a:pt x="1" y="0"/>
                </a:moveTo>
                <a:cubicBezTo>
                  <a:pt x="584" y="4207"/>
                  <a:pt x="6510" y="16182"/>
                  <a:pt x="12867" y="11177"/>
                </a:cubicBezTo>
                <a:cubicBezTo>
                  <a:pt x="17165" y="7769"/>
                  <a:pt x="10809" y="2918"/>
                  <a:pt x="9765" y="7063"/>
                </a:cubicBezTo>
                <a:cubicBezTo>
                  <a:pt x="6603" y="19314"/>
                  <a:pt x="34514" y="23061"/>
                  <a:pt x="30277" y="38721"/>
                </a:cubicBezTo>
              </a:path>
            </a:pathLst>
          </a:custGeom>
          <a:noFill/>
          <a:ln w="4600" cap="rnd" cmpd="sng">
            <a:solidFill>
              <a:srgbClr val="553D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611150" y="1750700"/>
            <a:ext cx="546600" cy="1506925"/>
          </a:xfrm>
          <a:custGeom>
            <a:avLst/>
            <a:gdLst/>
            <a:ahLst/>
            <a:cxnLst/>
            <a:rect l="l" t="t" r="r" b="b"/>
            <a:pathLst>
              <a:path w="21864" h="60277" fill="none" extrusionOk="0">
                <a:moveTo>
                  <a:pt x="21249" y="0"/>
                </a:moveTo>
                <a:cubicBezTo>
                  <a:pt x="20789" y="3961"/>
                  <a:pt x="19499" y="26622"/>
                  <a:pt x="13911" y="26438"/>
                </a:cubicBezTo>
                <a:cubicBezTo>
                  <a:pt x="8568" y="26285"/>
                  <a:pt x="8905" y="16397"/>
                  <a:pt x="15169" y="19253"/>
                </a:cubicBezTo>
                <a:cubicBezTo>
                  <a:pt x="21863" y="22324"/>
                  <a:pt x="17503" y="32057"/>
                  <a:pt x="14862" y="36141"/>
                </a:cubicBezTo>
                <a:cubicBezTo>
                  <a:pt x="9182" y="44892"/>
                  <a:pt x="1290" y="48946"/>
                  <a:pt x="1" y="60276"/>
                </a:cubicBezTo>
              </a:path>
            </a:pathLst>
          </a:custGeom>
          <a:noFill/>
          <a:ln w="4600" cap="rnd" cmpd="sng">
            <a:solidFill>
              <a:srgbClr val="553D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489875" y="1301625"/>
            <a:ext cx="804525" cy="2554750"/>
          </a:xfrm>
          <a:custGeom>
            <a:avLst/>
            <a:gdLst/>
            <a:ahLst/>
            <a:cxnLst/>
            <a:rect l="l" t="t" r="r" b="b"/>
            <a:pathLst>
              <a:path w="32181" h="102190" fill="none" extrusionOk="0">
                <a:moveTo>
                  <a:pt x="24596" y="0"/>
                </a:moveTo>
                <a:cubicBezTo>
                  <a:pt x="31965" y="14893"/>
                  <a:pt x="32180" y="40164"/>
                  <a:pt x="23552" y="54381"/>
                </a:cubicBezTo>
                <a:cubicBezTo>
                  <a:pt x="16366" y="66202"/>
                  <a:pt x="0" y="87881"/>
                  <a:pt x="12006" y="102190"/>
                </a:cubicBezTo>
              </a:path>
            </a:pathLst>
          </a:custGeom>
          <a:noFill/>
          <a:ln w="4600" cap="rnd" cmpd="sng">
            <a:solidFill>
              <a:srgbClr val="553D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628575" y="2185175"/>
            <a:ext cx="1016375" cy="1652025"/>
          </a:xfrm>
          <a:custGeom>
            <a:avLst/>
            <a:gdLst/>
            <a:ahLst/>
            <a:cxnLst/>
            <a:rect l="l" t="t" r="r" b="b"/>
            <a:pathLst>
              <a:path w="40655" h="66081" fill="none" extrusionOk="0">
                <a:moveTo>
                  <a:pt x="3009" y="1"/>
                </a:moveTo>
                <a:cubicBezTo>
                  <a:pt x="2395" y="6756"/>
                  <a:pt x="0" y="13696"/>
                  <a:pt x="2641" y="20175"/>
                </a:cubicBezTo>
                <a:cubicBezTo>
                  <a:pt x="5803" y="28097"/>
                  <a:pt x="13419" y="29571"/>
                  <a:pt x="19468" y="34545"/>
                </a:cubicBezTo>
                <a:cubicBezTo>
                  <a:pt x="26899" y="40686"/>
                  <a:pt x="28434" y="66080"/>
                  <a:pt x="40655" y="62457"/>
                </a:cubicBezTo>
              </a:path>
            </a:pathLst>
          </a:custGeom>
          <a:noFill/>
          <a:ln w="4600" cap="rnd" cmpd="sng">
            <a:solidFill>
              <a:srgbClr val="553D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099375" y="1331250"/>
            <a:ext cx="60675" cy="52450"/>
          </a:xfrm>
          <a:custGeom>
            <a:avLst/>
            <a:gdLst/>
            <a:ahLst/>
            <a:cxnLst/>
            <a:rect l="l" t="t" r="r" b="b"/>
            <a:pathLst>
              <a:path w="2427" h="2098" extrusionOk="0">
                <a:moveTo>
                  <a:pt x="968" y="0"/>
                </a:moveTo>
                <a:cubicBezTo>
                  <a:pt x="912" y="0"/>
                  <a:pt x="864" y="14"/>
                  <a:pt x="830" y="44"/>
                </a:cubicBezTo>
                <a:cubicBezTo>
                  <a:pt x="830" y="44"/>
                  <a:pt x="799" y="74"/>
                  <a:pt x="799" y="105"/>
                </a:cubicBezTo>
                <a:lnTo>
                  <a:pt x="646" y="105"/>
                </a:lnTo>
                <a:cubicBezTo>
                  <a:pt x="339" y="105"/>
                  <a:pt x="31" y="1180"/>
                  <a:pt x="1" y="1487"/>
                </a:cubicBezTo>
                <a:cubicBezTo>
                  <a:pt x="168" y="1887"/>
                  <a:pt x="543" y="2097"/>
                  <a:pt x="920" y="2097"/>
                </a:cubicBezTo>
                <a:cubicBezTo>
                  <a:pt x="1237" y="2097"/>
                  <a:pt x="1555" y="1949"/>
                  <a:pt x="1751" y="1640"/>
                </a:cubicBezTo>
                <a:cubicBezTo>
                  <a:pt x="1905" y="1640"/>
                  <a:pt x="2058" y="1579"/>
                  <a:pt x="2181" y="1487"/>
                </a:cubicBezTo>
                <a:cubicBezTo>
                  <a:pt x="2396" y="1272"/>
                  <a:pt x="2427" y="934"/>
                  <a:pt x="2212" y="688"/>
                </a:cubicBezTo>
                <a:cubicBezTo>
                  <a:pt x="2027" y="504"/>
                  <a:pt x="1319"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100150" y="1331100"/>
            <a:ext cx="53000" cy="29650"/>
          </a:xfrm>
          <a:custGeom>
            <a:avLst/>
            <a:gdLst/>
            <a:ahLst/>
            <a:cxnLst/>
            <a:rect l="l" t="t" r="r" b="b"/>
            <a:pathLst>
              <a:path w="2120" h="1186" extrusionOk="0">
                <a:moveTo>
                  <a:pt x="941" y="1"/>
                </a:moveTo>
                <a:cubicBezTo>
                  <a:pt x="882" y="1"/>
                  <a:pt x="833" y="16"/>
                  <a:pt x="799" y="50"/>
                </a:cubicBezTo>
                <a:cubicBezTo>
                  <a:pt x="768" y="50"/>
                  <a:pt x="768" y="80"/>
                  <a:pt x="737" y="111"/>
                </a:cubicBezTo>
                <a:lnTo>
                  <a:pt x="584" y="111"/>
                </a:lnTo>
                <a:cubicBezTo>
                  <a:pt x="338" y="111"/>
                  <a:pt x="123" y="756"/>
                  <a:pt x="0" y="1186"/>
                </a:cubicBezTo>
                <a:cubicBezTo>
                  <a:pt x="215" y="971"/>
                  <a:pt x="461" y="787"/>
                  <a:pt x="737" y="694"/>
                </a:cubicBezTo>
                <a:cubicBezTo>
                  <a:pt x="988" y="605"/>
                  <a:pt x="1259" y="557"/>
                  <a:pt x="1533" y="557"/>
                </a:cubicBezTo>
                <a:cubicBezTo>
                  <a:pt x="1729" y="557"/>
                  <a:pt x="1927" y="582"/>
                  <a:pt x="2119" y="633"/>
                </a:cubicBezTo>
                <a:cubicBezTo>
                  <a:pt x="1886" y="426"/>
                  <a:pt x="1261" y="1"/>
                  <a:pt x="941" y="1"/>
                </a:cubicBezTo>
                <a:close/>
              </a:path>
            </a:pathLst>
          </a:custGeom>
          <a:solidFill>
            <a:srgbClr val="E49B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897500" y="1014300"/>
            <a:ext cx="313975" cy="329900"/>
          </a:xfrm>
          <a:custGeom>
            <a:avLst/>
            <a:gdLst/>
            <a:ahLst/>
            <a:cxnLst/>
            <a:rect l="l" t="t" r="r" b="b"/>
            <a:pathLst>
              <a:path w="12559" h="13196" extrusionOk="0">
                <a:moveTo>
                  <a:pt x="6049" y="0"/>
                </a:moveTo>
                <a:cubicBezTo>
                  <a:pt x="5455" y="0"/>
                  <a:pt x="4855" y="102"/>
                  <a:pt x="4268" y="316"/>
                </a:cubicBezTo>
                <a:cubicBezTo>
                  <a:pt x="1413" y="1330"/>
                  <a:pt x="0" y="4615"/>
                  <a:pt x="1105" y="7686"/>
                </a:cubicBezTo>
                <a:cubicBezTo>
                  <a:pt x="2095" y="10359"/>
                  <a:pt x="5109" y="13196"/>
                  <a:pt x="7757" y="13196"/>
                </a:cubicBezTo>
                <a:cubicBezTo>
                  <a:pt x="8150" y="13196"/>
                  <a:pt x="8535" y="13133"/>
                  <a:pt x="8905" y="12998"/>
                </a:cubicBezTo>
                <a:cubicBezTo>
                  <a:pt x="11730" y="11954"/>
                  <a:pt x="12559" y="6980"/>
                  <a:pt x="11453" y="3940"/>
                </a:cubicBezTo>
                <a:cubicBezTo>
                  <a:pt x="10551" y="1524"/>
                  <a:pt x="8349" y="0"/>
                  <a:pt x="6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096675" y="1803675"/>
            <a:ext cx="64150" cy="50675"/>
          </a:xfrm>
          <a:custGeom>
            <a:avLst/>
            <a:gdLst/>
            <a:ahLst/>
            <a:cxnLst/>
            <a:rect l="l" t="t" r="r" b="b"/>
            <a:pathLst>
              <a:path w="2566" h="2027" extrusionOk="0">
                <a:moveTo>
                  <a:pt x="1447" y="1"/>
                </a:moveTo>
                <a:cubicBezTo>
                  <a:pt x="1121" y="1"/>
                  <a:pt x="426" y="584"/>
                  <a:pt x="262" y="829"/>
                </a:cubicBezTo>
                <a:cubicBezTo>
                  <a:pt x="1" y="1207"/>
                  <a:pt x="289" y="1694"/>
                  <a:pt x="710" y="1694"/>
                </a:cubicBezTo>
                <a:cubicBezTo>
                  <a:pt x="735" y="1694"/>
                  <a:pt x="759" y="1692"/>
                  <a:pt x="784" y="1689"/>
                </a:cubicBezTo>
                <a:cubicBezTo>
                  <a:pt x="846" y="1842"/>
                  <a:pt x="999" y="1935"/>
                  <a:pt x="1153" y="1996"/>
                </a:cubicBezTo>
                <a:cubicBezTo>
                  <a:pt x="1283" y="1938"/>
                  <a:pt x="1427" y="1907"/>
                  <a:pt x="1572" y="1907"/>
                </a:cubicBezTo>
                <a:cubicBezTo>
                  <a:pt x="1734" y="1907"/>
                  <a:pt x="1897" y="1946"/>
                  <a:pt x="2043" y="2027"/>
                </a:cubicBezTo>
                <a:cubicBezTo>
                  <a:pt x="2350" y="1965"/>
                  <a:pt x="2565" y="1689"/>
                  <a:pt x="2535" y="1382"/>
                </a:cubicBezTo>
                <a:cubicBezTo>
                  <a:pt x="2475" y="1083"/>
                  <a:pt x="2096" y="59"/>
                  <a:pt x="1793" y="59"/>
                </a:cubicBezTo>
                <a:cubicBezTo>
                  <a:pt x="1784" y="59"/>
                  <a:pt x="1775" y="60"/>
                  <a:pt x="1767" y="61"/>
                </a:cubicBezTo>
                <a:cubicBezTo>
                  <a:pt x="1736" y="61"/>
                  <a:pt x="1705" y="61"/>
                  <a:pt x="1705" y="92"/>
                </a:cubicBezTo>
                <a:lnTo>
                  <a:pt x="1613" y="92"/>
                </a:lnTo>
                <a:cubicBezTo>
                  <a:pt x="1583" y="61"/>
                  <a:pt x="1583" y="31"/>
                  <a:pt x="1552" y="31"/>
                </a:cubicBezTo>
                <a:cubicBezTo>
                  <a:pt x="1524" y="10"/>
                  <a:pt x="1489" y="1"/>
                  <a:pt x="14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3030300" y="1479675"/>
            <a:ext cx="306300" cy="334075"/>
          </a:xfrm>
          <a:custGeom>
            <a:avLst/>
            <a:gdLst/>
            <a:ahLst/>
            <a:cxnLst/>
            <a:rect l="l" t="t" r="r" b="b"/>
            <a:pathLst>
              <a:path w="12252" h="13363" extrusionOk="0">
                <a:moveTo>
                  <a:pt x="6310" y="1"/>
                </a:moveTo>
                <a:cubicBezTo>
                  <a:pt x="3818" y="1"/>
                  <a:pt x="1483" y="1829"/>
                  <a:pt x="799" y="4516"/>
                </a:cubicBezTo>
                <a:cubicBezTo>
                  <a:pt x="0" y="7648"/>
                  <a:pt x="1321" y="12530"/>
                  <a:pt x="4238" y="13267"/>
                </a:cubicBezTo>
                <a:cubicBezTo>
                  <a:pt x="4496" y="13332"/>
                  <a:pt x="4758" y="13362"/>
                  <a:pt x="5023" y="13362"/>
                </a:cubicBezTo>
                <a:cubicBezTo>
                  <a:pt x="7773" y="13362"/>
                  <a:pt x="10725" y="10045"/>
                  <a:pt x="11454" y="7187"/>
                </a:cubicBezTo>
                <a:cubicBezTo>
                  <a:pt x="12252" y="4055"/>
                  <a:pt x="10471" y="923"/>
                  <a:pt x="7554" y="156"/>
                </a:cubicBezTo>
                <a:cubicBezTo>
                  <a:pt x="7139" y="51"/>
                  <a:pt x="6722" y="1"/>
                  <a:pt x="6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659850" y="2234350"/>
            <a:ext cx="65450" cy="51425"/>
          </a:xfrm>
          <a:custGeom>
            <a:avLst/>
            <a:gdLst/>
            <a:ahLst/>
            <a:cxnLst/>
            <a:rect l="l" t="t" r="r" b="b"/>
            <a:pathLst>
              <a:path w="2618" h="2057" extrusionOk="0">
                <a:moveTo>
                  <a:pt x="1503" y="1"/>
                </a:moveTo>
                <a:cubicBezTo>
                  <a:pt x="1173" y="1"/>
                  <a:pt x="448" y="609"/>
                  <a:pt x="284" y="828"/>
                </a:cubicBezTo>
                <a:cubicBezTo>
                  <a:pt x="0" y="1226"/>
                  <a:pt x="294" y="1729"/>
                  <a:pt x="729" y="1729"/>
                </a:cubicBezTo>
                <a:cubicBezTo>
                  <a:pt x="764" y="1729"/>
                  <a:pt x="800" y="1726"/>
                  <a:pt x="837" y="1719"/>
                </a:cubicBezTo>
                <a:cubicBezTo>
                  <a:pt x="1267" y="1841"/>
                  <a:pt x="1666" y="1934"/>
                  <a:pt x="2096" y="2056"/>
                </a:cubicBezTo>
                <a:cubicBezTo>
                  <a:pt x="2403" y="1995"/>
                  <a:pt x="2618" y="1719"/>
                  <a:pt x="2557" y="1412"/>
                </a:cubicBezTo>
                <a:cubicBezTo>
                  <a:pt x="2526" y="1109"/>
                  <a:pt x="2108" y="91"/>
                  <a:pt x="1802" y="91"/>
                </a:cubicBezTo>
                <a:cubicBezTo>
                  <a:pt x="1798" y="91"/>
                  <a:pt x="1793" y="91"/>
                  <a:pt x="1789" y="91"/>
                </a:cubicBezTo>
                <a:cubicBezTo>
                  <a:pt x="1758" y="91"/>
                  <a:pt x="1758" y="122"/>
                  <a:pt x="1728" y="122"/>
                </a:cubicBezTo>
                <a:cubicBezTo>
                  <a:pt x="1728" y="122"/>
                  <a:pt x="1697" y="91"/>
                  <a:pt x="1697" y="91"/>
                </a:cubicBezTo>
                <a:lnTo>
                  <a:pt x="1635" y="91"/>
                </a:lnTo>
                <a:cubicBezTo>
                  <a:pt x="1635" y="91"/>
                  <a:pt x="1605" y="60"/>
                  <a:pt x="1605" y="30"/>
                </a:cubicBezTo>
                <a:cubicBezTo>
                  <a:pt x="1578" y="10"/>
                  <a:pt x="1543" y="1"/>
                  <a:pt x="1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671550" y="2234500"/>
            <a:ext cx="52225" cy="33625"/>
          </a:xfrm>
          <a:custGeom>
            <a:avLst/>
            <a:gdLst/>
            <a:ahLst/>
            <a:cxnLst/>
            <a:rect l="l" t="t" r="r" b="b"/>
            <a:pathLst>
              <a:path w="2089" h="1345" extrusionOk="0">
                <a:moveTo>
                  <a:pt x="1018" y="1"/>
                </a:moveTo>
                <a:cubicBezTo>
                  <a:pt x="777" y="1"/>
                  <a:pt x="295" y="339"/>
                  <a:pt x="1" y="607"/>
                </a:cubicBezTo>
                <a:cubicBezTo>
                  <a:pt x="154" y="561"/>
                  <a:pt x="308" y="538"/>
                  <a:pt x="457" y="538"/>
                </a:cubicBezTo>
                <a:cubicBezTo>
                  <a:pt x="607" y="538"/>
                  <a:pt x="753" y="561"/>
                  <a:pt x="891" y="607"/>
                </a:cubicBezTo>
                <a:cubicBezTo>
                  <a:pt x="1352" y="699"/>
                  <a:pt x="1782" y="976"/>
                  <a:pt x="2089" y="1344"/>
                </a:cubicBezTo>
                <a:cubicBezTo>
                  <a:pt x="1998" y="952"/>
                  <a:pt x="1611" y="84"/>
                  <a:pt x="1335" y="84"/>
                </a:cubicBezTo>
                <a:cubicBezTo>
                  <a:pt x="1330" y="84"/>
                  <a:pt x="1326" y="85"/>
                  <a:pt x="1321" y="85"/>
                </a:cubicBezTo>
                <a:cubicBezTo>
                  <a:pt x="1290" y="85"/>
                  <a:pt x="1260" y="116"/>
                  <a:pt x="1229" y="116"/>
                </a:cubicBezTo>
                <a:cubicBezTo>
                  <a:pt x="1229" y="116"/>
                  <a:pt x="1229" y="85"/>
                  <a:pt x="1198" y="85"/>
                </a:cubicBezTo>
                <a:lnTo>
                  <a:pt x="1137" y="85"/>
                </a:lnTo>
                <a:cubicBezTo>
                  <a:pt x="1137" y="85"/>
                  <a:pt x="1137" y="54"/>
                  <a:pt x="1106" y="24"/>
                </a:cubicBezTo>
                <a:cubicBezTo>
                  <a:pt x="1083" y="8"/>
                  <a:pt x="1053" y="1"/>
                  <a:pt x="1018" y="1"/>
                </a:cubicBezTo>
                <a:close/>
              </a:path>
            </a:pathLst>
          </a:custGeom>
          <a:solidFill>
            <a:srgbClr val="C23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594025" y="1911050"/>
            <a:ext cx="306300" cy="334125"/>
          </a:xfrm>
          <a:custGeom>
            <a:avLst/>
            <a:gdLst/>
            <a:ahLst/>
            <a:cxnLst/>
            <a:rect l="l" t="t" r="r" b="b"/>
            <a:pathLst>
              <a:path w="12252" h="13365" extrusionOk="0">
                <a:moveTo>
                  <a:pt x="6317" y="1"/>
                </a:moveTo>
                <a:cubicBezTo>
                  <a:pt x="3811" y="1"/>
                  <a:pt x="1482" y="1809"/>
                  <a:pt x="799" y="4518"/>
                </a:cubicBezTo>
                <a:cubicBezTo>
                  <a:pt x="0" y="7650"/>
                  <a:pt x="1321" y="12532"/>
                  <a:pt x="4268" y="13269"/>
                </a:cubicBezTo>
                <a:cubicBezTo>
                  <a:pt x="4526" y="13334"/>
                  <a:pt x="4788" y="13365"/>
                  <a:pt x="5051" y="13365"/>
                </a:cubicBezTo>
                <a:cubicBezTo>
                  <a:pt x="7777" y="13365"/>
                  <a:pt x="10726" y="10073"/>
                  <a:pt x="11454" y="7189"/>
                </a:cubicBezTo>
                <a:cubicBezTo>
                  <a:pt x="12252" y="4057"/>
                  <a:pt x="10502" y="894"/>
                  <a:pt x="7585" y="157"/>
                </a:cubicBezTo>
                <a:cubicBezTo>
                  <a:pt x="7162" y="52"/>
                  <a:pt x="6737" y="1"/>
                  <a:pt x="6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865775" y="2693450"/>
            <a:ext cx="63725" cy="50875"/>
          </a:xfrm>
          <a:custGeom>
            <a:avLst/>
            <a:gdLst/>
            <a:ahLst/>
            <a:cxnLst/>
            <a:rect l="l" t="t" r="r" b="b"/>
            <a:pathLst>
              <a:path w="2549" h="2035" extrusionOk="0">
                <a:moveTo>
                  <a:pt x="1236" y="1"/>
                </a:moveTo>
                <a:cubicBezTo>
                  <a:pt x="1198" y="1"/>
                  <a:pt x="1164" y="9"/>
                  <a:pt x="1136" y="28"/>
                </a:cubicBezTo>
                <a:cubicBezTo>
                  <a:pt x="1136" y="28"/>
                  <a:pt x="1106" y="59"/>
                  <a:pt x="1106" y="89"/>
                </a:cubicBezTo>
                <a:cubicBezTo>
                  <a:pt x="1090" y="74"/>
                  <a:pt x="1083" y="66"/>
                  <a:pt x="1075" y="66"/>
                </a:cubicBezTo>
                <a:cubicBezTo>
                  <a:pt x="1067" y="66"/>
                  <a:pt x="1060" y="74"/>
                  <a:pt x="1044" y="89"/>
                </a:cubicBezTo>
                <a:lnTo>
                  <a:pt x="1014" y="89"/>
                </a:lnTo>
                <a:cubicBezTo>
                  <a:pt x="983" y="89"/>
                  <a:pt x="952" y="59"/>
                  <a:pt x="952" y="59"/>
                </a:cubicBezTo>
                <a:cubicBezTo>
                  <a:pt x="943" y="57"/>
                  <a:pt x="934" y="56"/>
                  <a:pt x="925" y="56"/>
                </a:cubicBezTo>
                <a:cubicBezTo>
                  <a:pt x="617" y="56"/>
                  <a:pt x="151" y="1020"/>
                  <a:pt x="62" y="1318"/>
                </a:cubicBezTo>
                <a:cubicBezTo>
                  <a:pt x="0" y="1625"/>
                  <a:pt x="184" y="1932"/>
                  <a:pt x="492" y="1993"/>
                </a:cubicBezTo>
                <a:cubicBezTo>
                  <a:pt x="530" y="2001"/>
                  <a:pt x="568" y="2005"/>
                  <a:pt x="606" y="2005"/>
                </a:cubicBezTo>
                <a:cubicBezTo>
                  <a:pt x="720" y="2005"/>
                  <a:pt x="829" y="1970"/>
                  <a:pt x="921" y="1901"/>
                </a:cubicBezTo>
                <a:cubicBezTo>
                  <a:pt x="1015" y="1995"/>
                  <a:pt x="1145" y="2035"/>
                  <a:pt x="1269" y="2035"/>
                </a:cubicBezTo>
                <a:cubicBezTo>
                  <a:pt x="1308" y="2035"/>
                  <a:pt x="1346" y="2031"/>
                  <a:pt x="1382" y="2024"/>
                </a:cubicBezTo>
                <a:cubicBezTo>
                  <a:pt x="1536" y="1993"/>
                  <a:pt x="1689" y="1901"/>
                  <a:pt x="1781" y="1778"/>
                </a:cubicBezTo>
                <a:cubicBezTo>
                  <a:pt x="1814" y="1786"/>
                  <a:pt x="1851" y="1790"/>
                  <a:pt x="1891" y="1790"/>
                </a:cubicBezTo>
                <a:cubicBezTo>
                  <a:pt x="1998" y="1790"/>
                  <a:pt x="2121" y="1762"/>
                  <a:pt x="2211" y="1717"/>
                </a:cubicBezTo>
                <a:cubicBezTo>
                  <a:pt x="2487" y="1533"/>
                  <a:pt x="2549" y="1195"/>
                  <a:pt x="2395" y="918"/>
                </a:cubicBezTo>
                <a:cubicBezTo>
                  <a:pt x="2230" y="670"/>
                  <a:pt x="1569" y="1"/>
                  <a:pt x="1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870375" y="2693575"/>
            <a:ext cx="53750" cy="25925"/>
          </a:xfrm>
          <a:custGeom>
            <a:avLst/>
            <a:gdLst/>
            <a:ahLst/>
            <a:cxnLst/>
            <a:rect l="l" t="t" r="r" b="b"/>
            <a:pathLst>
              <a:path w="2150" h="1037" extrusionOk="0">
                <a:moveTo>
                  <a:pt x="1040" y="1"/>
                </a:moveTo>
                <a:cubicBezTo>
                  <a:pt x="1006" y="1"/>
                  <a:pt x="977" y="8"/>
                  <a:pt x="952" y="23"/>
                </a:cubicBezTo>
                <a:cubicBezTo>
                  <a:pt x="952" y="23"/>
                  <a:pt x="922" y="54"/>
                  <a:pt x="922" y="84"/>
                </a:cubicBezTo>
                <a:cubicBezTo>
                  <a:pt x="906" y="69"/>
                  <a:pt x="899" y="61"/>
                  <a:pt x="891" y="61"/>
                </a:cubicBezTo>
                <a:cubicBezTo>
                  <a:pt x="883" y="61"/>
                  <a:pt x="876" y="69"/>
                  <a:pt x="860" y="84"/>
                </a:cubicBezTo>
                <a:lnTo>
                  <a:pt x="830" y="84"/>
                </a:lnTo>
                <a:cubicBezTo>
                  <a:pt x="799" y="84"/>
                  <a:pt x="768" y="54"/>
                  <a:pt x="768" y="54"/>
                </a:cubicBezTo>
                <a:cubicBezTo>
                  <a:pt x="757" y="51"/>
                  <a:pt x="745" y="49"/>
                  <a:pt x="733" y="49"/>
                </a:cubicBezTo>
                <a:cubicBezTo>
                  <a:pt x="488" y="49"/>
                  <a:pt x="147" y="626"/>
                  <a:pt x="0" y="1036"/>
                </a:cubicBezTo>
                <a:cubicBezTo>
                  <a:pt x="215" y="821"/>
                  <a:pt x="492" y="698"/>
                  <a:pt x="799" y="668"/>
                </a:cubicBezTo>
                <a:cubicBezTo>
                  <a:pt x="937" y="640"/>
                  <a:pt x="1075" y="626"/>
                  <a:pt x="1213" y="626"/>
                </a:cubicBezTo>
                <a:cubicBezTo>
                  <a:pt x="1533" y="626"/>
                  <a:pt x="1849" y="702"/>
                  <a:pt x="2150" y="852"/>
                </a:cubicBezTo>
                <a:cubicBezTo>
                  <a:pt x="1956" y="576"/>
                  <a:pt x="1340"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711475" y="2366150"/>
            <a:ext cx="298625" cy="335975"/>
          </a:xfrm>
          <a:custGeom>
            <a:avLst/>
            <a:gdLst/>
            <a:ahLst/>
            <a:cxnLst/>
            <a:rect l="l" t="t" r="r" b="b"/>
            <a:pathLst>
              <a:path w="11945" h="13439" extrusionOk="0">
                <a:moveTo>
                  <a:pt x="5848" y="1"/>
                </a:moveTo>
                <a:cubicBezTo>
                  <a:pt x="5569" y="1"/>
                  <a:pt x="5288" y="23"/>
                  <a:pt x="5005" y="70"/>
                </a:cubicBezTo>
                <a:cubicBezTo>
                  <a:pt x="1996" y="592"/>
                  <a:pt x="0" y="3570"/>
                  <a:pt x="553" y="6795"/>
                </a:cubicBezTo>
                <a:cubicBezTo>
                  <a:pt x="1103" y="9803"/>
                  <a:pt x="3914" y="13438"/>
                  <a:pt x="6754" y="13438"/>
                </a:cubicBezTo>
                <a:cubicBezTo>
                  <a:pt x="6929" y="13438"/>
                  <a:pt x="7103" y="13425"/>
                  <a:pt x="7278" y="13396"/>
                </a:cubicBezTo>
                <a:cubicBezTo>
                  <a:pt x="10256" y="12905"/>
                  <a:pt x="11945" y="8146"/>
                  <a:pt x="11392" y="4952"/>
                </a:cubicBezTo>
                <a:cubicBezTo>
                  <a:pt x="10920" y="2061"/>
                  <a:pt x="8510" y="1"/>
                  <a:pt x="58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764450" y="1635550"/>
            <a:ext cx="31475" cy="31500"/>
          </a:xfrm>
          <a:custGeom>
            <a:avLst/>
            <a:gdLst/>
            <a:ahLst/>
            <a:cxnLst/>
            <a:rect l="l" t="t" r="r" b="b"/>
            <a:pathLst>
              <a:path w="1259" h="1260" extrusionOk="0">
                <a:moveTo>
                  <a:pt x="645" y="0"/>
                </a:moveTo>
                <a:cubicBezTo>
                  <a:pt x="276" y="0"/>
                  <a:pt x="0" y="277"/>
                  <a:pt x="0" y="615"/>
                </a:cubicBezTo>
                <a:cubicBezTo>
                  <a:pt x="0" y="983"/>
                  <a:pt x="276" y="1259"/>
                  <a:pt x="645" y="1259"/>
                </a:cubicBezTo>
                <a:cubicBezTo>
                  <a:pt x="983" y="1259"/>
                  <a:pt x="1259" y="983"/>
                  <a:pt x="1259" y="615"/>
                </a:cubicBezTo>
                <a:cubicBezTo>
                  <a:pt x="1259" y="277"/>
                  <a:pt x="983" y="0"/>
                  <a:pt x="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615525" y="1479725"/>
            <a:ext cx="132825" cy="113700"/>
          </a:xfrm>
          <a:custGeom>
            <a:avLst/>
            <a:gdLst/>
            <a:ahLst/>
            <a:cxnLst/>
            <a:rect l="l" t="t" r="r" b="b"/>
            <a:pathLst>
              <a:path w="5313" h="4548" extrusionOk="0">
                <a:moveTo>
                  <a:pt x="3040" y="0"/>
                </a:moveTo>
                <a:cubicBezTo>
                  <a:pt x="1013" y="0"/>
                  <a:pt x="0" y="2457"/>
                  <a:pt x="1413" y="3869"/>
                </a:cubicBezTo>
                <a:cubicBezTo>
                  <a:pt x="1881" y="4338"/>
                  <a:pt x="2457" y="4547"/>
                  <a:pt x="3020" y="4547"/>
                </a:cubicBezTo>
                <a:cubicBezTo>
                  <a:pt x="4192" y="4547"/>
                  <a:pt x="5312" y="3641"/>
                  <a:pt x="5312" y="2272"/>
                </a:cubicBezTo>
                <a:cubicBezTo>
                  <a:pt x="5312" y="1013"/>
                  <a:pt x="4299" y="0"/>
                  <a:pt x="3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748325" y="1288575"/>
            <a:ext cx="16125" cy="16900"/>
          </a:xfrm>
          <a:custGeom>
            <a:avLst/>
            <a:gdLst/>
            <a:ahLst/>
            <a:cxnLst/>
            <a:rect l="l" t="t" r="r" b="b"/>
            <a:pathLst>
              <a:path w="645" h="676" extrusionOk="0">
                <a:moveTo>
                  <a:pt x="338" y="0"/>
                </a:moveTo>
                <a:cubicBezTo>
                  <a:pt x="154" y="0"/>
                  <a:pt x="0" y="154"/>
                  <a:pt x="0" y="338"/>
                </a:cubicBezTo>
                <a:cubicBezTo>
                  <a:pt x="0" y="522"/>
                  <a:pt x="154" y="676"/>
                  <a:pt x="338" y="676"/>
                </a:cubicBezTo>
                <a:cubicBezTo>
                  <a:pt x="491" y="676"/>
                  <a:pt x="645" y="522"/>
                  <a:pt x="645" y="338"/>
                </a:cubicBezTo>
                <a:cubicBezTo>
                  <a:pt x="645" y="154"/>
                  <a:pt x="491"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618575" y="1078225"/>
            <a:ext cx="109050" cy="93275"/>
          </a:xfrm>
          <a:custGeom>
            <a:avLst/>
            <a:gdLst/>
            <a:ahLst/>
            <a:cxnLst/>
            <a:rect l="l" t="t" r="r" b="b"/>
            <a:pathLst>
              <a:path w="4362" h="3731" extrusionOk="0">
                <a:moveTo>
                  <a:pt x="2488" y="1"/>
                </a:moveTo>
                <a:cubicBezTo>
                  <a:pt x="830" y="1"/>
                  <a:pt x="1" y="1997"/>
                  <a:pt x="1168" y="3164"/>
                </a:cubicBezTo>
                <a:cubicBezTo>
                  <a:pt x="1559" y="3555"/>
                  <a:pt x="2036" y="3730"/>
                  <a:pt x="2501" y="3730"/>
                </a:cubicBezTo>
                <a:cubicBezTo>
                  <a:pt x="3457" y="3730"/>
                  <a:pt x="4361" y="2990"/>
                  <a:pt x="4361" y="1874"/>
                </a:cubicBezTo>
                <a:cubicBezTo>
                  <a:pt x="4361" y="830"/>
                  <a:pt x="3532" y="1"/>
                  <a:pt x="2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1823550" y="1028350"/>
            <a:ext cx="36100" cy="36100"/>
          </a:xfrm>
          <a:custGeom>
            <a:avLst/>
            <a:gdLst/>
            <a:ahLst/>
            <a:cxnLst/>
            <a:rect l="l" t="t" r="r" b="b"/>
            <a:pathLst>
              <a:path w="1444" h="1444" extrusionOk="0">
                <a:moveTo>
                  <a:pt x="707" y="0"/>
                </a:moveTo>
                <a:cubicBezTo>
                  <a:pt x="307" y="0"/>
                  <a:pt x="0" y="307"/>
                  <a:pt x="0" y="706"/>
                </a:cubicBezTo>
                <a:cubicBezTo>
                  <a:pt x="0" y="1105"/>
                  <a:pt x="307" y="1443"/>
                  <a:pt x="707" y="1443"/>
                </a:cubicBezTo>
                <a:cubicBezTo>
                  <a:pt x="1106" y="1443"/>
                  <a:pt x="1444" y="1105"/>
                  <a:pt x="1444" y="706"/>
                </a:cubicBezTo>
                <a:cubicBezTo>
                  <a:pt x="1444" y="307"/>
                  <a:pt x="1106" y="0"/>
                  <a:pt x="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2789925" y="983850"/>
            <a:ext cx="112200" cy="93450"/>
          </a:xfrm>
          <a:custGeom>
            <a:avLst/>
            <a:gdLst/>
            <a:ahLst/>
            <a:cxnLst/>
            <a:rect l="l" t="t" r="r" b="b"/>
            <a:pathLst>
              <a:path w="4488" h="3738" extrusionOk="0">
                <a:moveTo>
                  <a:pt x="2116" y="1"/>
                </a:moveTo>
                <a:cubicBezTo>
                  <a:pt x="994" y="1"/>
                  <a:pt x="0" y="1058"/>
                  <a:pt x="311" y="2302"/>
                </a:cubicBezTo>
                <a:cubicBezTo>
                  <a:pt x="494" y="3165"/>
                  <a:pt x="1256" y="3738"/>
                  <a:pt x="2103" y="3738"/>
                </a:cubicBezTo>
                <a:cubicBezTo>
                  <a:pt x="2251" y="3738"/>
                  <a:pt x="2402" y="3720"/>
                  <a:pt x="2553" y="3684"/>
                </a:cubicBezTo>
                <a:cubicBezTo>
                  <a:pt x="4150" y="3285"/>
                  <a:pt x="4487" y="1135"/>
                  <a:pt x="3075" y="275"/>
                </a:cubicBezTo>
                <a:cubicBezTo>
                  <a:pt x="2763" y="86"/>
                  <a:pt x="2434" y="1"/>
                  <a:pt x="2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2753825" y="1089225"/>
            <a:ext cx="41700" cy="36375"/>
          </a:xfrm>
          <a:custGeom>
            <a:avLst/>
            <a:gdLst/>
            <a:ahLst/>
            <a:cxnLst/>
            <a:rect l="l" t="t" r="r" b="b"/>
            <a:pathLst>
              <a:path w="1668" h="1455" extrusionOk="0">
                <a:moveTo>
                  <a:pt x="857" y="1"/>
                </a:moveTo>
                <a:cubicBezTo>
                  <a:pt x="432" y="1"/>
                  <a:pt x="1" y="349"/>
                  <a:pt x="128" y="912"/>
                </a:cubicBezTo>
                <a:cubicBezTo>
                  <a:pt x="228" y="1288"/>
                  <a:pt x="518" y="1455"/>
                  <a:pt x="812" y="1455"/>
                </a:cubicBezTo>
                <a:cubicBezTo>
                  <a:pt x="1236" y="1455"/>
                  <a:pt x="1667" y="1106"/>
                  <a:pt x="1540" y="544"/>
                </a:cubicBezTo>
                <a:cubicBezTo>
                  <a:pt x="1440" y="167"/>
                  <a:pt x="1150" y="1"/>
                  <a:pt x="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705325" y="967700"/>
            <a:ext cx="22300" cy="19725"/>
          </a:xfrm>
          <a:custGeom>
            <a:avLst/>
            <a:gdLst/>
            <a:ahLst/>
            <a:cxnLst/>
            <a:rect l="l" t="t" r="r" b="b"/>
            <a:pathLst>
              <a:path w="892" h="789" extrusionOk="0">
                <a:moveTo>
                  <a:pt x="492" y="0"/>
                </a:moveTo>
                <a:cubicBezTo>
                  <a:pt x="154" y="31"/>
                  <a:pt x="1" y="430"/>
                  <a:pt x="246" y="676"/>
                </a:cubicBezTo>
                <a:cubicBezTo>
                  <a:pt x="315" y="754"/>
                  <a:pt x="405" y="789"/>
                  <a:pt x="496" y="789"/>
                </a:cubicBezTo>
                <a:cubicBezTo>
                  <a:pt x="691" y="789"/>
                  <a:pt x="891" y="630"/>
                  <a:pt x="891" y="399"/>
                </a:cubicBezTo>
                <a:cubicBezTo>
                  <a:pt x="891" y="185"/>
                  <a:pt x="707" y="31"/>
                  <a:pt x="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2597350" y="1034475"/>
            <a:ext cx="23050" cy="19175"/>
          </a:xfrm>
          <a:custGeom>
            <a:avLst/>
            <a:gdLst/>
            <a:ahLst/>
            <a:cxnLst/>
            <a:rect l="l" t="t" r="r" b="b"/>
            <a:pathLst>
              <a:path w="922" h="767" extrusionOk="0">
                <a:moveTo>
                  <a:pt x="522" y="1"/>
                </a:moveTo>
                <a:cubicBezTo>
                  <a:pt x="184" y="1"/>
                  <a:pt x="0" y="431"/>
                  <a:pt x="246" y="646"/>
                </a:cubicBezTo>
                <a:cubicBezTo>
                  <a:pt x="329" y="729"/>
                  <a:pt x="433" y="766"/>
                  <a:pt x="535" y="766"/>
                </a:cubicBezTo>
                <a:cubicBezTo>
                  <a:pt x="733" y="766"/>
                  <a:pt x="921" y="623"/>
                  <a:pt x="921" y="400"/>
                </a:cubicBezTo>
                <a:cubicBezTo>
                  <a:pt x="921" y="185"/>
                  <a:pt x="737"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3228350" y="1383750"/>
            <a:ext cx="22275" cy="19175"/>
          </a:xfrm>
          <a:custGeom>
            <a:avLst/>
            <a:gdLst/>
            <a:ahLst/>
            <a:cxnLst/>
            <a:rect l="l" t="t" r="r" b="b"/>
            <a:pathLst>
              <a:path w="891" h="767" extrusionOk="0">
                <a:moveTo>
                  <a:pt x="522" y="1"/>
                </a:moveTo>
                <a:cubicBezTo>
                  <a:pt x="154" y="1"/>
                  <a:pt x="0" y="400"/>
                  <a:pt x="246" y="646"/>
                </a:cubicBezTo>
                <a:cubicBezTo>
                  <a:pt x="329" y="729"/>
                  <a:pt x="430" y="766"/>
                  <a:pt x="527" y="766"/>
                </a:cubicBezTo>
                <a:cubicBezTo>
                  <a:pt x="716" y="766"/>
                  <a:pt x="891" y="624"/>
                  <a:pt x="891" y="400"/>
                </a:cubicBezTo>
                <a:cubicBezTo>
                  <a:pt x="891" y="185"/>
                  <a:pt x="707" y="1"/>
                  <a:pt x="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3189200" y="4183425"/>
            <a:ext cx="44350" cy="36375"/>
          </a:xfrm>
          <a:custGeom>
            <a:avLst/>
            <a:gdLst/>
            <a:ahLst/>
            <a:cxnLst/>
            <a:rect l="l" t="t" r="r" b="b"/>
            <a:pathLst>
              <a:path w="1774" h="1455" extrusionOk="0">
                <a:moveTo>
                  <a:pt x="878" y="1"/>
                </a:moveTo>
                <a:cubicBezTo>
                  <a:pt x="780" y="1"/>
                  <a:pt x="680" y="20"/>
                  <a:pt x="584" y="60"/>
                </a:cubicBezTo>
                <a:cubicBezTo>
                  <a:pt x="0" y="336"/>
                  <a:pt x="31" y="1165"/>
                  <a:pt x="645" y="1411"/>
                </a:cubicBezTo>
                <a:cubicBezTo>
                  <a:pt x="727" y="1441"/>
                  <a:pt x="808" y="1455"/>
                  <a:pt x="887" y="1455"/>
                </a:cubicBezTo>
                <a:cubicBezTo>
                  <a:pt x="1375" y="1455"/>
                  <a:pt x="1773" y="930"/>
                  <a:pt x="1536" y="428"/>
                </a:cubicBezTo>
                <a:cubicBezTo>
                  <a:pt x="1422" y="156"/>
                  <a:pt x="1157" y="1"/>
                  <a:pt x="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094775" y="4146400"/>
            <a:ext cx="24025" cy="19225"/>
          </a:xfrm>
          <a:custGeom>
            <a:avLst/>
            <a:gdLst/>
            <a:ahLst/>
            <a:cxnLst/>
            <a:rect l="l" t="t" r="r" b="b"/>
            <a:pathLst>
              <a:path w="961" h="769" extrusionOk="0">
                <a:moveTo>
                  <a:pt x="490" y="0"/>
                </a:moveTo>
                <a:cubicBezTo>
                  <a:pt x="439" y="0"/>
                  <a:pt x="388" y="12"/>
                  <a:pt x="338" y="36"/>
                </a:cubicBezTo>
                <a:cubicBezTo>
                  <a:pt x="1" y="159"/>
                  <a:pt x="1" y="620"/>
                  <a:pt x="338" y="743"/>
                </a:cubicBezTo>
                <a:cubicBezTo>
                  <a:pt x="387" y="760"/>
                  <a:pt x="435" y="768"/>
                  <a:pt x="481" y="768"/>
                </a:cubicBezTo>
                <a:cubicBezTo>
                  <a:pt x="755" y="768"/>
                  <a:pt x="961" y="483"/>
                  <a:pt x="830" y="221"/>
                </a:cubicBezTo>
                <a:cubicBezTo>
                  <a:pt x="762" y="86"/>
                  <a:pt x="629" y="0"/>
                  <a:pt x="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284375" y="4061500"/>
            <a:ext cx="24150" cy="19425"/>
          </a:xfrm>
          <a:custGeom>
            <a:avLst/>
            <a:gdLst/>
            <a:ahLst/>
            <a:cxnLst/>
            <a:rect l="l" t="t" r="r" b="b"/>
            <a:pathLst>
              <a:path w="966" h="777" extrusionOk="0">
                <a:moveTo>
                  <a:pt x="480" y="1"/>
                </a:moveTo>
                <a:cubicBezTo>
                  <a:pt x="433" y="1"/>
                  <a:pt x="385" y="9"/>
                  <a:pt x="339" y="24"/>
                </a:cubicBezTo>
                <a:cubicBezTo>
                  <a:pt x="1" y="177"/>
                  <a:pt x="1" y="638"/>
                  <a:pt x="339" y="761"/>
                </a:cubicBezTo>
                <a:cubicBezTo>
                  <a:pt x="377" y="771"/>
                  <a:pt x="415" y="776"/>
                  <a:pt x="452" y="776"/>
                </a:cubicBezTo>
                <a:cubicBezTo>
                  <a:pt x="741" y="776"/>
                  <a:pt x="966" y="480"/>
                  <a:pt x="830" y="208"/>
                </a:cubicBezTo>
                <a:cubicBezTo>
                  <a:pt x="761" y="70"/>
                  <a:pt x="623" y="1"/>
                  <a:pt x="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173075" y="2612825"/>
            <a:ext cx="44250" cy="35900"/>
          </a:xfrm>
          <a:custGeom>
            <a:avLst/>
            <a:gdLst/>
            <a:ahLst/>
            <a:cxnLst/>
            <a:rect l="l" t="t" r="r" b="b"/>
            <a:pathLst>
              <a:path w="1770" h="1436" extrusionOk="0">
                <a:moveTo>
                  <a:pt x="860" y="0"/>
                </a:moveTo>
                <a:cubicBezTo>
                  <a:pt x="766" y="0"/>
                  <a:pt x="672" y="20"/>
                  <a:pt x="584" y="60"/>
                </a:cubicBezTo>
                <a:cubicBezTo>
                  <a:pt x="1" y="336"/>
                  <a:pt x="31" y="1165"/>
                  <a:pt x="645" y="1380"/>
                </a:cubicBezTo>
                <a:cubicBezTo>
                  <a:pt x="736" y="1418"/>
                  <a:pt x="827" y="1435"/>
                  <a:pt x="914" y="1435"/>
                </a:cubicBezTo>
                <a:cubicBezTo>
                  <a:pt x="1389" y="1435"/>
                  <a:pt x="1769" y="921"/>
                  <a:pt x="1536" y="428"/>
                </a:cubicBezTo>
                <a:cubicBezTo>
                  <a:pt x="1400" y="155"/>
                  <a:pt x="1129" y="0"/>
                  <a:pt x="8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906450" y="2518550"/>
            <a:ext cx="18975" cy="14475"/>
          </a:xfrm>
          <a:custGeom>
            <a:avLst/>
            <a:gdLst/>
            <a:ahLst/>
            <a:cxnLst/>
            <a:rect l="l" t="t" r="r" b="b"/>
            <a:pathLst>
              <a:path w="759" h="579" extrusionOk="0">
                <a:moveTo>
                  <a:pt x="423" y="0"/>
                </a:moveTo>
                <a:cubicBezTo>
                  <a:pt x="208" y="0"/>
                  <a:pt x="0" y="185"/>
                  <a:pt x="41" y="453"/>
                </a:cubicBezTo>
                <a:cubicBezTo>
                  <a:pt x="119" y="540"/>
                  <a:pt x="221" y="578"/>
                  <a:pt x="322" y="578"/>
                </a:cubicBezTo>
                <a:cubicBezTo>
                  <a:pt x="542" y="578"/>
                  <a:pt x="759" y="398"/>
                  <a:pt x="717" y="146"/>
                </a:cubicBezTo>
                <a:cubicBezTo>
                  <a:pt x="636" y="45"/>
                  <a:pt x="528"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269025" y="2490900"/>
            <a:ext cx="23275" cy="18900"/>
          </a:xfrm>
          <a:custGeom>
            <a:avLst/>
            <a:gdLst/>
            <a:ahLst/>
            <a:cxnLst/>
            <a:rect l="l" t="t" r="r" b="b"/>
            <a:pathLst>
              <a:path w="931" h="756" extrusionOk="0">
                <a:moveTo>
                  <a:pt x="449" y="1"/>
                </a:moveTo>
                <a:cubicBezTo>
                  <a:pt x="402" y="1"/>
                  <a:pt x="354" y="8"/>
                  <a:pt x="308" y="24"/>
                </a:cubicBezTo>
                <a:cubicBezTo>
                  <a:pt x="1" y="177"/>
                  <a:pt x="1" y="607"/>
                  <a:pt x="339" y="730"/>
                </a:cubicBezTo>
                <a:cubicBezTo>
                  <a:pt x="383" y="748"/>
                  <a:pt x="427" y="756"/>
                  <a:pt x="470" y="756"/>
                </a:cubicBezTo>
                <a:cubicBezTo>
                  <a:pt x="725" y="756"/>
                  <a:pt x="930" y="471"/>
                  <a:pt x="799" y="208"/>
                </a:cubicBezTo>
                <a:cubicBezTo>
                  <a:pt x="730" y="70"/>
                  <a:pt x="592" y="1"/>
                  <a:pt x="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626250" y="3968625"/>
            <a:ext cx="24150" cy="19400"/>
          </a:xfrm>
          <a:custGeom>
            <a:avLst/>
            <a:gdLst/>
            <a:ahLst/>
            <a:cxnLst/>
            <a:rect l="l" t="t" r="r" b="b"/>
            <a:pathLst>
              <a:path w="966" h="776" extrusionOk="0">
                <a:moveTo>
                  <a:pt x="480" y="0"/>
                </a:moveTo>
                <a:cubicBezTo>
                  <a:pt x="433" y="0"/>
                  <a:pt x="385" y="8"/>
                  <a:pt x="339" y="23"/>
                </a:cubicBezTo>
                <a:cubicBezTo>
                  <a:pt x="1" y="177"/>
                  <a:pt x="1" y="638"/>
                  <a:pt x="339" y="760"/>
                </a:cubicBezTo>
                <a:cubicBezTo>
                  <a:pt x="377" y="771"/>
                  <a:pt x="415" y="776"/>
                  <a:pt x="453" y="776"/>
                </a:cubicBezTo>
                <a:cubicBezTo>
                  <a:pt x="741" y="776"/>
                  <a:pt x="966" y="480"/>
                  <a:pt x="830" y="208"/>
                </a:cubicBezTo>
                <a:cubicBezTo>
                  <a:pt x="761" y="70"/>
                  <a:pt x="623" y="0"/>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693050" y="3015025"/>
            <a:ext cx="42250" cy="35700"/>
          </a:xfrm>
          <a:custGeom>
            <a:avLst/>
            <a:gdLst/>
            <a:ahLst/>
            <a:cxnLst/>
            <a:rect l="l" t="t" r="r" b="b"/>
            <a:pathLst>
              <a:path w="1690" h="1428" extrusionOk="0">
                <a:moveTo>
                  <a:pt x="737" y="0"/>
                </a:moveTo>
                <a:cubicBezTo>
                  <a:pt x="338" y="0"/>
                  <a:pt x="0" y="307"/>
                  <a:pt x="0" y="706"/>
                </a:cubicBezTo>
                <a:cubicBezTo>
                  <a:pt x="0" y="1145"/>
                  <a:pt x="356" y="1428"/>
                  <a:pt x="729" y="1428"/>
                </a:cubicBezTo>
                <a:cubicBezTo>
                  <a:pt x="903" y="1428"/>
                  <a:pt x="1082" y="1366"/>
                  <a:pt x="1229" y="1228"/>
                </a:cubicBezTo>
                <a:cubicBezTo>
                  <a:pt x="1689" y="768"/>
                  <a:pt x="1382"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619350" y="2890650"/>
            <a:ext cx="22300" cy="19725"/>
          </a:xfrm>
          <a:custGeom>
            <a:avLst/>
            <a:gdLst/>
            <a:ahLst/>
            <a:cxnLst/>
            <a:rect l="l" t="t" r="r" b="b"/>
            <a:pathLst>
              <a:path w="892" h="789" extrusionOk="0">
                <a:moveTo>
                  <a:pt x="400" y="1"/>
                </a:moveTo>
                <a:cubicBezTo>
                  <a:pt x="185" y="1"/>
                  <a:pt x="1" y="185"/>
                  <a:pt x="1" y="400"/>
                </a:cubicBezTo>
                <a:cubicBezTo>
                  <a:pt x="1" y="630"/>
                  <a:pt x="186" y="789"/>
                  <a:pt x="382" y="789"/>
                </a:cubicBezTo>
                <a:cubicBezTo>
                  <a:pt x="473" y="789"/>
                  <a:pt x="567" y="754"/>
                  <a:pt x="645" y="676"/>
                </a:cubicBezTo>
                <a:cubicBezTo>
                  <a:pt x="891" y="431"/>
                  <a:pt x="738" y="1"/>
                  <a:pt x="4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081750" y="1882738"/>
            <a:ext cx="684225" cy="187225"/>
          </a:xfrm>
          <a:custGeom>
            <a:avLst/>
            <a:gdLst/>
            <a:ahLst/>
            <a:cxnLst/>
            <a:rect l="l" t="t" r="r" b="b"/>
            <a:pathLst>
              <a:path w="27369" h="7489" extrusionOk="0">
                <a:moveTo>
                  <a:pt x="13868" y="0"/>
                </a:moveTo>
                <a:cubicBezTo>
                  <a:pt x="13543" y="0"/>
                  <a:pt x="13200" y="96"/>
                  <a:pt x="12865" y="315"/>
                </a:cubicBezTo>
                <a:cubicBezTo>
                  <a:pt x="12031" y="855"/>
                  <a:pt x="11544" y="2297"/>
                  <a:pt x="10450" y="2297"/>
                </a:cubicBezTo>
                <a:cubicBezTo>
                  <a:pt x="10421" y="2297"/>
                  <a:pt x="10392" y="2296"/>
                  <a:pt x="10363" y="2294"/>
                </a:cubicBezTo>
                <a:cubicBezTo>
                  <a:pt x="9397" y="2215"/>
                  <a:pt x="8969" y="996"/>
                  <a:pt x="8099" y="600"/>
                </a:cubicBezTo>
                <a:cubicBezTo>
                  <a:pt x="7909" y="517"/>
                  <a:pt x="7710" y="479"/>
                  <a:pt x="7511" y="479"/>
                </a:cubicBezTo>
                <a:cubicBezTo>
                  <a:pt x="6877" y="479"/>
                  <a:pt x="6236" y="862"/>
                  <a:pt x="5850" y="1392"/>
                </a:cubicBezTo>
                <a:cubicBezTo>
                  <a:pt x="5344" y="2089"/>
                  <a:pt x="5201" y="2975"/>
                  <a:pt x="5074" y="3814"/>
                </a:cubicBezTo>
                <a:cubicBezTo>
                  <a:pt x="4378" y="3039"/>
                  <a:pt x="3491" y="2469"/>
                  <a:pt x="2494" y="2168"/>
                </a:cubicBezTo>
                <a:cubicBezTo>
                  <a:pt x="2353" y="2132"/>
                  <a:pt x="2218" y="2115"/>
                  <a:pt x="2089" y="2115"/>
                </a:cubicBezTo>
                <a:cubicBezTo>
                  <a:pt x="686" y="2115"/>
                  <a:pt x="0" y="4106"/>
                  <a:pt x="1464" y="5208"/>
                </a:cubicBezTo>
                <a:cubicBezTo>
                  <a:pt x="2192" y="5762"/>
                  <a:pt x="3110" y="5935"/>
                  <a:pt x="3972" y="5935"/>
                </a:cubicBezTo>
                <a:cubicBezTo>
                  <a:pt x="5400" y="5935"/>
                  <a:pt x="6674" y="5461"/>
                  <a:pt x="6674" y="5461"/>
                </a:cubicBezTo>
                <a:cubicBezTo>
                  <a:pt x="6698" y="6411"/>
                  <a:pt x="7526" y="6886"/>
                  <a:pt x="8603" y="6886"/>
                </a:cubicBezTo>
                <a:cubicBezTo>
                  <a:pt x="8943" y="6886"/>
                  <a:pt x="9309" y="6839"/>
                  <a:pt x="9682" y="6744"/>
                </a:cubicBezTo>
                <a:cubicBezTo>
                  <a:pt x="10706" y="6497"/>
                  <a:pt x="11815" y="5635"/>
                  <a:pt x="12931" y="5635"/>
                </a:cubicBezTo>
                <a:cubicBezTo>
                  <a:pt x="13178" y="5635"/>
                  <a:pt x="13425" y="5677"/>
                  <a:pt x="13672" y="5778"/>
                </a:cubicBezTo>
                <a:cubicBezTo>
                  <a:pt x="13217" y="6614"/>
                  <a:pt x="14625" y="7489"/>
                  <a:pt x="16783" y="7489"/>
                </a:cubicBezTo>
                <a:cubicBezTo>
                  <a:pt x="17403" y="7489"/>
                  <a:pt x="18085" y="7416"/>
                  <a:pt x="18802" y="7250"/>
                </a:cubicBezTo>
                <a:cubicBezTo>
                  <a:pt x="19847" y="7013"/>
                  <a:pt x="20116" y="6015"/>
                  <a:pt x="19562" y="5556"/>
                </a:cubicBezTo>
                <a:lnTo>
                  <a:pt x="19562" y="5556"/>
                </a:lnTo>
                <a:cubicBezTo>
                  <a:pt x="19732" y="5591"/>
                  <a:pt x="19909" y="5606"/>
                  <a:pt x="20090" y="5606"/>
                </a:cubicBezTo>
                <a:cubicBezTo>
                  <a:pt x="20733" y="5606"/>
                  <a:pt x="21423" y="5407"/>
                  <a:pt x="22016" y="5160"/>
                </a:cubicBezTo>
                <a:cubicBezTo>
                  <a:pt x="22921" y="4780"/>
                  <a:pt x="23870" y="4302"/>
                  <a:pt x="24817" y="4302"/>
                </a:cubicBezTo>
                <a:cubicBezTo>
                  <a:pt x="25013" y="4302"/>
                  <a:pt x="25209" y="4322"/>
                  <a:pt x="25405" y="4369"/>
                </a:cubicBezTo>
                <a:cubicBezTo>
                  <a:pt x="25696" y="4441"/>
                  <a:pt x="26152" y="4651"/>
                  <a:pt x="26566" y="4651"/>
                </a:cubicBezTo>
                <a:cubicBezTo>
                  <a:pt x="26781" y="4651"/>
                  <a:pt x="26984" y="4594"/>
                  <a:pt x="27147" y="4432"/>
                </a:cubicBezTo>
                <a:cubicBezTo>
                  <a:pt x="27368" y="4194"/>
                  <a:pt x="27368" y="3783"/>
                  <a:pt x="27115" y="3624"/>
                </a:cubicBezTo>
                <a:cubicBezTo>
                  <a:pt x="27001" y="3584"/>
                  <a:pt x="26874" y="3567"/>
                  <a:pt x="26732" y="3567"/>
                </a:cubicBezTo>
                <a:cubicBezTo>
                  <a:pt x="25948" y="3567"/>
                  <a:pt x="24729" y="4087"/>
                  <a:pt x="23040" y="4087"/>
                </a:cubicBezTo>
                <a:cubicBezTo>
                  <a:pt x="21793" y="4087"/>
                  <a:pt x="20290" y="3804"/>
                  <a:pt x="18517" y="2817"/>
                </a:cubicBezTo>
                <a:cubicBezTo>
                  <a:pt x="18101" y="2579"/>
                  <a:pt x="17523" y="2449"/>
                  <a:pt x="16948" y="2449"/>
                </a:cubicBezTo>
                <a:cubicBezTo>
                  <a:pt x="16298" y="2449"/>
                  <a:pt x="15651" y="2614"/>
                  <a:pt x="15240" y="2975"/>
                </a:cubicBezTo>
                <a:cubicBezTo>
                  <a:pt x="16301" y="1684"/>
                  <a:pt x="15235" y="0"/>
                  <a:pt x="13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102150" y="2274313"/>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914975" y="2598025"/>
            <a:ext cx="390425" cy="107075"/>
          </a:xfrm>
          <a:custGeom>
            <a:avLst/>
            <a:gdLst/>
            <a:ahLst/>
            <a:cxnLst/>
            <a:rect l="l" t="t" r="r" b="b"/>
            <a:pathLst>
              <a:path w="15617" h="4283" extrusionOk="0">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0404" y="566011"/>
            <a:ext cx="832747" cy="228176"/>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825983" y="638537"/>
            <a:ext cx="647137" cy="17733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414283" y="3704762"/>
            <a:ext cx="647137" cy="17733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934925" y="4636823"/>
            <a:ext cx="780615" cy="21385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CUSTOM_1_2">
    <p:bg>
      <p:bgPr>
        <a:solidFill>
          <a:schemeClr val="dk2"/>
        </a:solidFill>
        <a:effectLst/>
      </p:bgPr>
    </p:bg>
    <p:spTree>
      <p:nvGrpSpPr>
        <p:cNvPr id="1" name="Shape 1588"/>
        <p:cNvGrpSpPr/>
        <p:nvPr/>
      </p:nvGrpSpPr>
      <p:grpSpPr>
        <a:xfrm>
          <a:off x="0" y="0"/>
          <a:ext cx="0" cy="0"/>
          <a:chOff x="0" y="0"/>
          <a:chExt cx="0" cy="0"/>
        </a:xfrm>
      </p:grpSpPr>
      <p:sp>
        <p:nvSpPr>
          <p:cNvPr id="1589" name="Google Shape;1589;p31"/>
          <p:cNvSpPr/>
          <p:nvPr/>
        </p:nvSpPr>
        <p:spPr>
          <a:xfrm>
            <a:off x="1547278" y="-438345"/>
            <a:ext cx="6019994" cy="6020189"/>
          </a:xfrm>
          <a:custGeom>
            <a:avLst/>
            <a:gdLst/>
            <a:ahLst/>
            <a:cxnLst/>
            <a:rect l="l" t="t" r="r" b="b"/>
            <a:pathLst>
              <a:path w="78093" h="78093" extrusionOk="0">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1"/>
          <p:cNvSpPr txBox="1">
            <a:spLocks noGrp="1"/>
          </p:cNvSpPr>
          <p:nvPr>
            <p:ph type="title" hasCustomPrompt="1"/>
          </p:nvPr>
        </p:nvSpPr>
        <p:spPr>
          <a:xfrm>
            <a:off x="1965900" y="731812"/>
            <a:ext cx="5212200" cy="87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91" name="Google Shape;1591;p31"/>
          <p:cNvSpPr txBox="1">
            <a:spLocks noGrp="1"/>
          </p:cNvSpPr>
          <p:nvPr>
            <p:ph type="subTitle" idx="1"/>
          </p:nvPr>
        </p:nvSpPr>
        <p:spPr>
          <a:xfrm>
            <a:off x="1965900" y="1474399"/>
            <a:ext cx="5212200" cy="27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92" name="Google Shape;1592;p31"/>
          <p:cNvSpPr txBox="1">
            <a:spLocks noGrp="1"/>
          </p:cNvSpPr>
          <p:nvPr>
            <p:ph type="title" idx="2" hasCustomPrompt="1"/>
          </p:nvPr>
        </p:nvSpPr>
        <p:spPr>
          <a:xfrm>
            <a:off x="1965900" y="2060476"/>
            <a:ext cx="5212200" cy="87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93" name="Google Shape;1593;p31"/>
          <p:cNvSpPr txBox="1">
            <a:spLocks noGrp="1"/>
          </p:cNvSpPr>
          <p:nvPr>
            <p:ph type="subTitle" idx="3"/>
          </p:nvPr>
        </p:nvSpPr>
        <p:spPr>
          <a:xfrm>
            <a:off x="1965900" y="2797587"/>
            <a:ext cx="5212200" cy="27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594" name="Google Shape;1594;p31"/>
          <p:cNvSpPr txBox="1">
            <a:spLocks noGrp="1"/>
          </p:cNvSpPr>
          <p:nvPr>
            <p:ph type="title" idx="4" hasCustomPrompt="1"/>
          </p:nvPr>
        </p:nvSpPr>
        <p:spPr>
          <a:xfrm>
            <a:off x="1965900" y="3397901"/>
            <a:ext cx="5212200" cy="87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0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95" name="Google Shape;1595;p31"/>
          <p:cNvSpPr txBox="1">
            <a:spLocks noGrp="1"/>
          </p:cNvSpPr>
          <p:nvPr>
            <p:ph type="subTitle" idx="5"/>
          </p:nvPr>
        </p:nvSpPr>
        <p:spPr>
          <a:xfrm>
            <a:off x="1965900" y="4137490"/>
            <a:ext cx="5212200" cy="27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1596" name="Google Shape;1596;p31"/>
          <p:cNvGrpSpPr/>
          <p:nvPr/>
        </p:nvGrpSpPr>
        <p:grpSpPr>
          <a:xfrm rot="5400000" flipH="1">
            <a:off x="6819925" y="1666484"/>
            <a:ext cx="2335405" cy="1810533"/>
            <a:chOff x="215900" y="2651700"/>
            <a:chExt cx="1695025" cy="1314075"/>
          </a:xfrm>
        </p:grpSpPr>
        <p:sp>
          <p:nvSpPr>
            <p:cNvPr id="1597" name="Google Shape;1597;p31"/>
            <p:cNvSpPr/>
            <p:nvPr/>
          </p:nvSpPr>
          <p:spPr>
            <a:xfrm>
              <a:off x="1000050" y="3822200"/>
              <a:ext cx="23400" cy="19950"/>
            </a:xfrm>
            <a:custGeom>
              <a:avLst/>
              <a:gdLst/>
              <a:ahLst/>
              <a:cxnLst/>
              <a:rect l="l" t="t" r="r" b="b"/>
              <a:pathLst>
                <a:path w="936" h="798" extrusionOk="0">
                  <a:moveTo>
                    <a:pt x="539" y="0"/>
                  </a:moveTo>
                  <a:cubicBezTo>
                    <a:pt x="175" y="0"/>
                    <a:pt x="1" y="428"/>
                    <a:pt x="254" y="681"/>
                  </a:cubicBezTo>
                  <a:cubicBezTo>
                    <a:pt x="335" y="762"/>
                    <a:pt x="433" y="797"/>
                    <a:pt x="530" y="797"/>
                  </a:cubicBezTo>
                  <a:cubicBezTo>
                    <a:pt x="736" y="797"/>
                    <a:pt x="935" y="633"/>
                    <a:pt x="935" y="396"/>
                  </a:cubicBezTo>
                  <a:cubicBezTo>
                    <a:pt x="935" y="174"/>
                    <a:pt x="745" y="0"/>
                    <a:pt x="539"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1"/>
            <p:cNvSpPr/>
            <p:nvPr/>
          </p:nvSpPr>
          <p:spPr>
            <a:xfrm>
              <a:off x="800950" y="3822975"/>
              <a:ext cx="20225" cy="17275"/>
            </a:xfrm>
            <a:custGeom>
              <a:avLst/>
              <a:gdLst/>
              <a:ahLst/>
              <a:cxnLst/>
              <a:rect l="l" t="t" r="r" b="b"/>
              <a:pathLst>
                <a:path w="809" h="691" extrusionOk="0">
                  <a:moveTo>
                    <a:pt x="460" y="1"/>
                  </a:moveTo>
                  <a:cubicBezTo>
                    <a:pt x="143" y="1"/>
                    <a:pt x="1" y="365"/>
                    <a:pt x="206" y="587"/>
                  </a:cubicBezTo>
                  <a:cubicBezTo>
                    <a:pt x="278" y="659"/>
                    <a:pt x="367" y="690"/>
                    <a:pt x="454" y="690"/>
                  </a:cubicBezTo>
                  <a:cubicBezTo>
                    <a:pt x="635" y="690"/>
                    <a:pt x="808" y="552"/>
                    <a:pt x="808" y="349"/>
                  </a:cubicBezTo>
                  <a:cubicBezTo>
                    <a:pt x="808" y="143"/>
                    <a:pt x="650" y="1"/>
                    <a:pt x="460"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1"/>
            <p:cNvSpPr/>
            <p:nvPr/>
          </p:nvSpPr>
          <p:spPr>
            <a:xfrm>
              <a:off x="1181350" y="3771925"/>
              <a:ext cx="30125" cy="30100"/>
            </a:xfrm>
            <a:custGeom>
              <a:avLst/>
              <a:gdLst/>
              <a:ahLst/>
              <a:cxnLst/>
              <a:rect l="l" t="t" r="r" b="b"/>
              <a:pathLst>
                <a:path w="1205" h="1204" extrusionOk="0">
                  <a:moveTo>
                    <a:pt x="602" y="0"/>
                  </a:moveTo>
                  <a:cubicBezTo>
                    <a:pt x="270" y="0"/>
                    <a:pt x="1" y="269"/>
                    <a:pt x="1" y="602"/>
                  </a:cubicBezTo>
                  <a:cubicBezTo>
                    <a:pt x="1" y="934"/>
                    <a:pt x="270" y="1204"/>
                    <a:pt x="602" y="1204"/>
                  </a:cubicBezTo>
                  <a:cubicBezTo>
                    <a:pt x="935" y="1204"/>
                    <a:pt x="1204" y="934"/>
                    <a:pt x="1204" y="602"/>
                  </a:cubicBezTo>
                  <a:cubicBezTo>
                    <a:pt x="1204" y="269"/>
                    <a:pt x="935" y="0"/>
                    <a:pt x="602"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1"/>
            <p:cNvSpPr/>
            <p:nvPr/>
          </p:nvSpPr>
          <p:spPr>
            <a:xfrm>
              <a:off x="240025" y="3642475"/>
              <a:ext cx="2825" cy="1875"/>
            </a:xfrm>
            <a:custGeom>
              <a:avLst/>
              <a:gdLst/>
              <a:ahLst/>
              <a:cxnLst/>
              <a:rect l="l" t="t" r="r" b="b"/>
              <a:pathLst>
                <a:path w="113" h="75" extrusionOk="0">
                  <a:moveTo>
                    <a:pt x="49" y="1"/>
                  </a:moveTo>
                  <a:cubicBezTo>
                    <a:pt x="0" y="1"/>
                    <a:pt x="53" y="74"/>
                    <a:pt x="81" y="74"/>
                  </a:cubicBezTo>
                  <a:cubicBezTo>
                    <a:pt x="90" y="74"/>
                    <a:pt x="96" y="67"/>
                    <a:pt x="96" y="48"/>
                  </a:cubicBezTo>
                  <a:cubicBezTo>
                    <a:pt x="112" y="32"/>
                    <a:pt x="80" y="1"/>
                    <a:pt x="49"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1"/>
            <p:cNvSpPr/>
            <p:nvPr/>
          </p:nvSpPr>
          <p:spPr>
            <a:xfrm>
              <a:off x="955725" y="3758450"/>
              <a:ext cx="28525" cy="28525"/>
            </a:xfrm>
            <a:custGeom>
              <a:avLst/>
              <a:gdLst/>
              <a:ahLst/>
              <a:cxnLst/>
              <a:rect l="l" t="t" r="r" b="b"/>
              <a:pathLst>
                <a:path w="1141" h="1141" extrusionOk="0">
                  <a:moveTo>
                    <a:pt x="571" y="1"/>
                  </a:moveTo>
                  <a:cubicBezTo>
                    <a:pt x="254" y="1"/>
                    <a:pt x="0" y="254"/>
                    <a:pt x="0" y="571"/>
                  </a:cubicBezTo>
                  <a:cubicBezTo>
                    <a:pt x="0" y="888"/>
                    <a:pt x="254" y="1141"/>
                    <a:pt x="571" y="1141"/>
                  </a:cubicBezTo>
                  <a:cubicBezTo>
                    <a:pt x="887" y="1141"/>
                    <a:pt x="1141" y="888"/>
                    <a:pt x="1141" y="571"/>
                  </a:cubicBezTo>
                  <a:cubicBezTo>
                    <a:pt x="1141" y="254"/>
                    <a:pt x="887" y="1"/>
                    <a:pt x="57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1"/>
            <p:cNvSpPr/>
            <p:nvPr/>
          </p:nvSpPr>
          <p:spPr>
            <a:xfrm>
              <a:off x="1451325" y="3592200"/>
              <a:ext cx="13075" cy="11550"/>
            </a:xfrm>
            <a:custGeom>
              <a:avLst/>
              <a:gdLst/>
              <a:ahLst/>
              <a:cxnLst/>
              <a:rect l="l" t="t" r="r" b="b"/>
              <a:pathLst>
                <a:path w="523" h="462" extrusionOk="0">
                  <a:moveTo>
                    <a:pt x="301" y="1"/>
                  </a:moveTo>
                  <a:cubicBezTo>
                    <a:pt x="95" y="1"/>
                    <a:pt x="0" y="254"/>
                    <a:pt x="143" y="397"/>
                  </a:cubicBezTo>
                  <a:cubicBezTo>
                    <a:pt x="188" y="442"/>
                    <a:pt x="242" y="461"/>
                    <a:pt x="296" y="461"/>
                  </a:cubicBezTo>
                  <a:cubicBezTo>
                    <a:pt x="411" y="461"/>
                    <a:pt x="523" y="368"/>
                    <a:pt x="523" y="238"/>
                  </a:cubicBezTo>
                  <a:cubicBezTo>
                    <a:pt x="523" y="112"/>
                    <a:pt x="428"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1"/>
            <p:cNvSpPr/>
            <p:nvPr/>
          </p:nvSpPr>
          <p:spPr>
            <a:xfrm>
              <a:off x="734050" y="3712150"/>
              <a:ext cx="13875" cy="13875"/>
            </a:xfrm>
            <a:custGeom>
              <a:avLst/>
              <a:gdLst/>
              <a:ahLst/>
              <a:cxnLst/>
              <a:rect l="l" t="t" r="r" b="b"/>
              <a:pathLst>
                <a:path w="555" h="555" extrusionOk="0">
                  <a:moveTo>
                    <a:pt x="270" y="0"/>
                  </a:moveTo>
                  <a:cubicBezTo>
                    <a:pt x="127" y="0"/>
                    <a:pt x="1" y="111"/>
                    <a:pt x="1" y="269"/>
                  </a:cubicBezTo>
                  <a:cubicBezTo>
                    <a:pt x="1" y="428"/>
                    <a:pt x="127" y="554"/>
                    <a:pt x="270" y="554"/>
                  </a:cubicBezTo>
                  <a:cubicBezTo>
                    <a:pt x="428" y="554"/>
                    <a:pt x="555" y="428"/>
                    <a:pt x="555" y="269"/>
                  </a:cubicBezTo>
                  <a:cubicBezTo>
                    <a:pt x="555" y="111"/>
                    <a:pt x="428" y="0"/>
                    <a:pt x="27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1"/>
            <p:cNvSpPr/>
            <p:nvPr/>
          </p:nvSpPr>
          <p:spPr>
            <a:xfrm>
              <a:off x="1223700" y="3622300"/>
              <a:ext cx="13900" cy="13875"/>
            </a:xfrm>
            <a:custGeom>
              <a:avLst/>
              <a:gdLst/>
              <a:ahLst/>
              <a:cxnLst/>
              <a:rect l="l" t="t" r="r" b="b"/>
              <a:pathLst>
                <a:path w="556" h="555" extrusionOk="0">
                  <a:moveTo>
                    <a:pt x="270" y="0"/>
                  </a:moveTo>
                  <a:cubicBezTo>
                    <a:pt x="128" y="0"/>
                    <a:pt x="1" y="127"/>
                    <a:pt x="1" y="269"/>
                  </a:cubicBezTo>
                  <a:cubicBezTo>
                    <a:pt x="1" y="428"/>
                    <a:pt x="128" y="554"/>
                    <a:pt x="270" y="554"/>
                  </a:cubicBezTo>
                  <a:cubicBezTo>
                    <a:pt x="428" y="554"/>
                    <a:pt x="555" y="428"/>
                    <a:pt x="555" y="269"/>
                  </a:cubicBezTo>
                  <a:cubicBezTo>
                    <a:pt x="555" y="127"/>
                    <a:pt x="428" y="0"/>
                    <a:pt x="270"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1"/>
            <p:cNvSpPr/>
            <p:nvPr/>
          </p:nvSpPr>
          <p:spPr>
            <a:xfrm>
              <a:off x="1322275" y="3508675"/>
              <a:ext cx="12700" cy="12700"/>
            </a:xfrm>
            <a:custGeom>
              <a:avLst/>
              <a:gdLst/>
              <a:ahLst/>
              <a:cxnLst/>
              <a:rect l="l" t="t" r="r" b="b"/>
              <a:pathLst>
                <a:path w="508" h="508" extrusionOk="0">
                  <a:moveTo>
                    <a:pt x="254" y="1"/>
                  </a:moveTo>
                  <a:cubicBezTo>
                    <a:pt x="111" y="1"/>
                    <a:pt x="0" y="112"/>
                    <a:pt x="0" y="254"/>
                  </a:cubicBezTo>
                  <a:cubicBezTo>
                    <a:pt x="0" y="397"/>
                    <a:pt x="111" y="508"/>
                    <a:pt x="254" y="508"/>
                  </a:cubicBezTo>
                  <a:cubicBezTo>
                    <a:pt x="396" y="508"/>
                    <a:pt x="507" y="397"/>
                    <a:pt x="507" y="254"/>
                  </a:cubicBezTo>
                  <a:cubicBezTo>
                    <a:pt x="507" y="112"/>
                    <a:pt x="396" y="1"/>
                    <a:pt x="254"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1"/>
            <p:cNvSpPr/>
            <p:nvPr/>
          </p:nvSpPr>
          <p:spPr>
            <a:xfrm>
              <a:off x="681400" y="3664250"/>
              <a:ext cx="23375" cy="20025"/>
            </a:xfrm>
            <a:custGeom>
              <a:avLst/>
              <a:gdLst/>
              <a:ahLst/>
              <a:cxnLst/>
              <a:rect l="l" t="t" r="r" b="b"/>
              <a:pathLst>
                <a:path w="935" h="801" extrusionOk="0">
                  <a:moveTo>
                    <a:pt x="539" y="0"/>
                  </a:moveTo>
                  <a:cubicBezTo>
                    <a:pt x="191" y="0"/>
                    <a:pt x="1" y="428"/>
                    <a:pt x="254" y="681"/>
                  </a:cubicBezTo>
                  <a:cubicBezTo>
                    <a:pt x="337" y="764"/>
                    <a:pt x="438" y="801"/>
                    <a:pt x="536" y="801"/>
                  </a:cubicBezTo>
                  <a:cubicBezTo>
                    <a:pt x="741" y="801"/>
                    <a:pt x="935" y="642"/>
                    <a:pt x="935" y="396"/>
                  </a:cubicBezTo>
                  <a:cubicBezTo>
                    <a:pt x="935" y="190"/>
                    <a:pt x="761" y="16"/>
                    <a:pt x="539"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1"/>
            <p:cNvSpPr/>
            <p:nvPr/>
          </p:nvSpPr>
          <p:spPr>
            <a:xfrm>
              <a:off x="723375" y="3578350"/>
              <a:ext cx="26525" cy="22750"/>
            </a:xfrm>
            <a:custGeom>
              <a:avLst/>
              <a:gdLst/>
              <a:ahLst/>
              <a:cxnLst/>
              <a:rect l="l" t="t" r="r" b="b"/>
              <a:pathLst>
                <a:path w="1061" h="910" extrusionOk="0">
                  <a:moveTo>
                    <a:pt x="602" y="1"/>
                  </a:moveTo>
                  <a:cubicBezTo>
                    <a:pt x="206" y="1"/>
                    <a:pt x="0" y="491"/>
                    <a:pt x="285" y="776"/>
                  </a:cubicBezTo>
                  <a:cubicBezTo>
                    <a:pt x="377" y="868"/>
                    <a:pt x="490" y="909"/>
                    <a:pt x="601" y="909"/>
                  </a:cubicBezTo>
                  <a:cubicBezTo>
                    <a:pt x="835" y="909"/>
                    <a:pt x="1061" y="728"/>
                    <a:pt x="1061" y="460"/>
                  </a:cubicBezTo>
                  <a:cubicBezTo>
                    <a:pt x="1061" y="206"/>
                    <a:pt x="855" y="1"/>
                    <a:pt x="602"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1"/>
            <p:cNvSpPr/>
            <p:nvPr/>
          </p:nvSpPr>
          <p:spPr>
            <a:xfrm>
              <a:off x="598275" y="3597350"/>
              <a:ext cx="15475" cy="13150"/>
            </a:xfrm>
            <a:custGeom>
              <a:avLst/>
              <a:gdLst/>
              <a:ahLst/>
              <a:cxnLst/>
              <a:rect l="l" t="t" r="r" b="b"/>
              <a:pathLst>
                <a:path w="619" h="526" extrusionOk="0">
                  <a:moveTo>
                    <a:pt x="365" y="1"/>
                  </a:moveTo>
                  <a:cubicBezTo>
                    <a:pt x="127" y="1"/>
                    <a:pt x="1" y="286"/>
                    <a:pt x="175" y="444"/>
                  </a:cubicBezTo>
                  <a:cubicBezTo>
                    <a:pt x="226" y="501"/>
                    <a:pt x="291" y="525"/>
                    <a:pt x="356" y="525"/>
                  </a:cubicBezTo>
                  <a:cubicBezTo>
                    <a:pt x="489" y="525"/>
                    <a:pt x="618" y="419"/>
                    <a:pt x="618" y="270"/>
                  </a:cubicBezTo>
                  <a:cubicBezTo>
                    <a:pt x="618" y="111"/>
                    <a:pt x="507"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1"/>
            <p:cNvSpPr/>
            <p:nvPr/>
          </p:nvSpPr>
          <p:spPr>
            <a:xfrm>
              <a:off x="365925" y="3019425"/>
              <a:ext cx="2400" cy="2400"/>
            </a:xfrm>
            <a:custGeom>
              <a:avLst/>
              <a:gdLst/>
              <a:ahLst/>
              <a:cxnLst/>
              <a:rect l="l" t="t" r="r" b="b"/>
              <a:pathLst>
                <a:path w="96" h="96" extrusionOk="0">
                  <a:moveTo>
                    <a:pt x="48" y="1"/>
                  </a:moveTo>
                  <a:cubicBezTo>
                    <a:pt x="16" y="1"/>
                    <a:pt x="0" y="16"/>
                    <a:pt x="0" y="48"/>
                  </a:cubicBezTo>
                  <a:cubicBezTo>
                    <a:pt x="0" y="80"/>
                    <a:pt x="16" y="96"/>
                    <a:pt x="48" y="96"/>
                  </a:cubicBezTo>
                  <a:cubicBezTo>
                    <a:pt x="64" y="96"/>
                    <a:pt x="95" y="80"/>
                    <a:pt x="95" y="48"/>
                  </a:cubicBezTo>
                  <a:cubicBezTo>
                    <a:pt x="95" y="16"/>
                    <a:pt x="80" y="1"/>
                    <a:pt x="48"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1"/>
            <p:cNvSpPr/>
            <p:nvPr/>
          </p:nvSpPr>
          <p:spPr>
            <a:xfrm>
              <a:off x="1395100" y="3508675"/>
              <a:ext cx="9525" cy="8475"/>
            </a:xfrm>
            <a:custGeom>
              <a:avLst/>
              <a:gdLst/>
              <a:ahLst/>
              <a:cxnLst/>
              <a:rect l="l" t="t" r="r" b="b"/>
              <a:pathLst>
                <a:path w="381" h="339" extrusionOk="0">
                  <a:moveTo>
                    <a:pt x="223" y="1"/>
                  </a:moveTo>
                  <a:cubicBezTo>
                    <a:pt x="64" y="1"/>
                    <a:pt x="1" y="191"/>
                    <a:pt x="96" y="286"/>
                  </a:cubicBezTo>
                  <a:cubicBezTo>
                    <a:pt x="132" y="322"/>
                    <a:pt x="175" y="338"/>
                    <a:pt x="217" y="338"/>
                  </a:cubicBezTo>
                  <a:cubicBezTo>
                    <a:pt x="302" y="338"/>
                    <a:pt x="381" y="271"/>
                    <a:pt x="381" y="175"/>
                  </a:cubicBezTo>
                  <a:cubicBezTo>
                    <a:pt x="381" y="80"/>
                    <a:pt x="302" y="1"/>
                    <a:pt x="223"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1"/>
            <p:cNvSpPr/>
            <p:nvPr/>
          </p:nvSpPr>
          <p:spPr>
            <a:xfrm>
              <a:off x="962450" y="3698300"/>
              <a:ext cx="15850" cy="13525"/>
            </a:xfrm>
            <a:custGeom>
              <a:avLst/>
              <a:gdLst/>
              <a:ahLst/>
              <a:cxnLst/>
              <a:rect l="l" t="t" r="r" b="b"/>
              <a:pathLst>
                <a:path w="634" h="541" extrusionOk="0">
                  <a:moveTo>
                    <a:pt x="365" y="0"/>
                  </a:moveTo>
                  <a:cubicBezTo>
                    <a:pt x="127" y="0"/>
                    <a:pt x="1" y="285"/>
                    <a:pt x="175" y="459"/>
                  </a:cubicBezTo>
                  <a:cubicBezTo>
                    <a:pt x="226" y="515"/>
                    <a:pt x="292" y="540"/>
                    <a:pt x="357" y="540"/>
                  </a:cubicBezTo>
                  <a:cubicBezTo>
                    <a:pt x="496" y="540"/>
                    <a:pt x="634" y="430"/>
                    <a:pt x="634" y="269"/>
                  </a:cubicBezTo>
                  <a:cubicBezTo>
                    <a:pt x="618" y="127"/>
                    <a:pt x="507" y="0"/>
                    <a:pt x="365"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1"/>
            <p:cNvSpPr/>
            <p:nvPr/>
          </p:nvSpPr>
          <p:spPr>
            <a:xfrm>
              <a:off x="533350" y="3124325"/>
              <a:ext cx="14675" cy="14675"/>
            </a:xfrm>
            <a:custGeom>
              <a:avLst/>
              <a:gdLst/>
              <a:ahLst/>
              <a:cxnLst/>
              <a:rect l="l" t="t" r="r" b="b"/>
              <a:pathLst>
                <a:path w="587" h="587" extrusionOk="0">
                  <a:moveTo>
                    <a:pt x="286" y="0"/>
                  </a:moveTo>
                  <a:cubicBezTo>
                    <a:pt x="128" y="0"/>
                    <a:pt x="1" y="143"/>
                    <a:pt x="1" y="301"/>
                  </a:cubicBezTo>
                  <a:cubicBezTo>
                    <a:pt x="1" y="460"/>
                    <a:pt x="128" y="586"/>
                    <a:pt x="286" y="586"/>
                  </a:cubicBezTo>
                  <a:cubicBezTo>
                    <a:pt x="444" y="586"/>
                    <a:pt x="587" y="460"/>
                    <a:pt x="587" y="301"/>
                  </a:cubicBezTo>
                  <a:cubicBezTo>
                    <a:pt x="587" y="143"/>
                    <a:pt x="444" y="0"/>
                    <a:pt x="286"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1"/>
            <p:cNvSpPr/>
            <p:nvPr/>
          </p:nvSpPr>
          <p:spPr>
            <a:xfrm>
              <a:off x="1042800" y="3796850"/>
              <a:ext cx="27750" cy="23900"/>
            </a:xfrm>
            <a:custGeom>
              <a:avLst/>
              <a:gdLst/>
              <a:ahLst/>
              <a:cxnLst/>
              <a:rect l="l" t="t" r="r" b="b"/>
              <a:pathLst>
                <a:path w="1110" h="956" extrusionOk="0">
                  <a:moveTo>
                    <a:pt x="634" y="1"/>
                  </a:moveTo>
                  <a:cubicBezTo>
                    <a:pt x="207" y="1"/>
                    <a:pt x="1" y="523"/>
                    <a:pt x="302" y="824"/>
                  </a:cubicBezTo>
                  <a:cubicBezTo>
                    <a:pt x="397" y="915"/>
                    <a:pt x="514" y="956"/>
                    <a:pt x="628" y="956"/>
                  </a:cubicBezTo>
                  <a:cubicBezTo>
                    <a:pt x="874" y="956"/>
                    <a:pt x="1109" y="767"/>
                    <a:pt x="1109" y="476"/>
                  </a:cubicBezTo>
                  <a:cubicBezTo>
                    <a:pt x="1109" y="222"/>
                    <a:pt x="888" y="1"/>
                    <a:pt x="634"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1"/>
            <p:cNvSpPr/>
            <p:nvPr/>
          </p:nvSpPr>
          <p:spPr>
            <a:xfrm>
              <a:off x="1624300" y="3857825"/>
              <a:ext cx="3975" cy="3575"/>
            </a:xfrm>
            <a:custGeom>
              <a:avLst/>
              <a:gdLst/>
              <a:ahLst/>
              <a:cxnLst/>
              <a:rect l="l" t="t" r="r" b="b"/>
              <a:pathLst>
                <a:path w="159" h="143" extrusionOk="0">
                  <a:moveTo>
                    <a:pt x="80" y="0"/>
                  </a:moveTo>
                  <a:cubicBezTo>
                    <a:pt x="1" y="16"/>
                    <a:pt x="1" y="127"/>
                    <a:pt x="80" y="143"/>
                  </a:cubicBezTo>
                  <a:cubicBezTo>
                    <a:pt x="127" y="143"/>
                    <a:pt x="159" y="111"/>
                    <a:pt x="159" y="79"/>
                  </a:cubicBezTo>
                  <a:cubicBezTo>
                    <a:pt x="159" y="32"/>
                    <a:pt x="127" y="0"/>
                    <a:pt x="8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1"/>
            <p:cNvSpPr/>
            <p:nvPr/>
          </p:nvSpPr>
          <p:spPr>
            <a:xfrm>
              <a:off x="1171850" y="3397050"/>
              <a:ext cx="12300" cy="10575"/>
            </a:xfrm>
            <a:custGeom>
              <a:avLst/>
              <a:gdLst/>
              <a:ahLst/>
              <a:cxnLst/>
              <a:rect l="l" t="t" r="r" b="b"/>
              <a:pathLst>
                <a:path w="492" h="423" extrusionOk="0">
                  <a:moveTo>
                    <a:pt x="286" y="1"/>
                  </a:moveTo>
                  <a:cubicBezTo>
                    <a:pt x="96" y="1"/>
                    <a:pt x="1" y="222"/>
                    <a:pt x="127" y="365"/>
                  </a:cubicBezTo>
                  <a:cubicBezTo>
                    <a:pt x="172" y="405"/>
                    <a:pt x="225" y="423"/>
                    <a:pt x="276" y="423"/>
                  </a:cubicBezTo>
                  <a:cubicBezTo>
                    <a:pt x="387" y="423"/>
                    <a:pt x="492" y="337"/>
                    <a:pt x="492" y="207"/>
                  </a:cubicBezTo>
                  <a:cubicBezTo>
                    <a:pt x="492" y="96"/>
                    <a:pt x="397" y="1"/>
                    <a:pt x="286"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1"/>
            <p:cNvSpPr/>
            <p:nvPr/>
          </p:nvSpPr>
          <p:spPr>
            <a:xfrm>
              <a:off x="1299700" y="3251775"/>
              <a:ext cx="17450" cy="14700"/>
            </a:xfrm>
            <a:custGeom>
              <a:avLst/>
              <a:gdLst/>
              <a:ahLst/>
              <a:cxnLst/>
              <a:rect l="l" t="t" r="r" b="b"/>
              <a:pathLst>
                <a:path w="698" h="588" extrusionOk="0">
                  <a:moveTo>
                    <a:pt x="397" y="1"/>
                  </a:moveTo>
                  <a:cubicBezTo>
                    <a:pt x="128" y="1"/>
                    <a:pt x="1" y="318"/>
                    <a:pt x="191" y="508"/>
                  </a:cubicBezTo>
                  <a:cubicBezTo>
                    <a:pt x="251" y="563"/>
                    <a:pt x="324" y="588"/>
                    <a:pt x="395" y="588"/>
                  </a:cubicBezTo>
                  <a:cubicBezTo>
                    <a:pt x="549" y="588"/>
                    <a:pt x="698" y="470"/>
                    <a:pt x="698" y="286"/>
                  </a:cubicBezTo>
                  <a:cubicBezTo>
                    <a:pt x="698" y="128"/>
                    <a:pt x="555" y="1"/>
                    <a:pt x="39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1"/>
            <p:cNvSpPr/>
            <p:nvPr/>
          </p:nvSpPr>
          <p:spPr>
            <a:xfrm>
              <a:off x="1561750" y="3495225"/>
              <a:ext cx="13500" cy="13475"/>
            </a:xfrm>
            <a:custGeom>
              <a:avLst/>
              <a:gdLst/>
              <a:ahLst/>
              <a:cxnLst/>
              <a:rect l="l" t="t" r="r" b="b"/>
              <a:pathLst>
                <a:path w="540" h="539" extrusionOk="0">
                  <a:moveTo>
                    <a:pt x="270" y="1"/>
                  </a:moveTo>
                  <a:cubicBezTo>
                    <a:pt x="127" y="1"/>
                    <a:pt x="1" y="127"/>
                    <a:pt x="1" y="270"/>
                  </a:cubicBezTo>
                  <a:cubicBezTo>
                    <a:pt x="1" y="428"/>
                    <a:pt x="127" y="539"/>
                    <a:pt x="270" y="539"/>
                  </a:cubicBezTo>
                  <a:cubicBezTo>
                    <a:pt x="428" y="539"/>
                    <a:pt x="539" y="428"/>
                    <a:pt x="539" y="270"/>
                  </a:cubicBezTo>
                  <a:cubicBezTo>
                    <a:pt x="539" y="127"/>
                    <a:pt x="428" y="1"/>
                    <a:pt x="270"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1"/>
            <p:cNvSpPr/>
            <p:nvPr/>
          </p:nvSpPr>
          <p:spPr>
            <a:xfrm>
              <a:off x="1342850" y="3235950"/>
              <a:ext cx="11900" cy="11500"/>
            </a:xfrm>
            <a:custGeom>
              <a:avLst/>
              <a:gdLst/>
              <a:ahLst/>
              <a:cxnLst/>
              <a:rect l="l" t="t" r="r" b="b"/>
              <a:pathLst>
                <a:path w="476" h="460" extrusionOk="0">
                  <a:moveTo>
                    <a:pt x="238" y="1"/>
                  </a:moveTo>
                  <a:cubicBezTo>
                    <a:pt x="112" y="1"/>
                    <a:pt x="1" y="96"/>
                    <a:pt x="1" y="238"/>
                  </a:cubicBezTo>
                  <a:cubicBezTo>
                    <a:pt x="1" y="365"/>
                    <a:pt x="112" y="460"/>
                    <a:pt x="238" y="460"/>
                  </a:cubicBezTo>
                  <a:cubicBezTo>
                    <a:pt x="365" y="460"/>
                    <a:pt x="476" y="365"/>
                    <a:pt x="476" y="238"/>
                  </a:cubicBezTo>
                  <a:cubicBezTo>
                    <a:pt x="476" y="96"/>
                    <a:pt x="365" y="1"/>
                    <a:pt x="238"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1"/>
            <p:cNvSpPr/>
            <p:nvPr/>
          </p:nvSpPr>
          <p:spPr>
            <a:xfrm>
              <a:off x="1346425" y="3463950"/>
              <a:ext cx="8325" cy="7225"/>
            </a:xfrm>
            <a:custGeom>
              <a:avLst/>
              <a:gdLst/>
              <a:ahLst/>
              <a:cxnLst/>
              <a:rect l="l" t="t" r="r" b="b"/>
              <a:pathLst>
                <a:path w="333" h="289" extrusionOk="0">
                  <a:moveTo>
                    <a:pt x="190" y="1"/>
                  </a:moveTo>
                  <a:cubicBezTo>
                    <a:pt x="64" y="1"/>
                    <a:pt x="0" y="159"/>
                    <a:pt x="95" y="254"/>
                  </a:cubicBezTo>
                  <a:cubicBezTo>
                    <a:pt x="119" y="278"/>
                    <a:pt x="151" y="289"/>
                    <a:pt x="183" y="289"/>
                  </a:cubicBezTo>
                  <a:cubicBezTo>
                    <a:pt x="256" y="289"/>
                    <a:pt x="333" y="231"/>
                    <a:pt x="333" y="143"/>
                  </a:cubicBezTo>
                  <a:cubicBezTo>
                    <a:pt x="333" y="64"/>
                    <a:pt x="269"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1"/>
            <p:cNvSpPr/>
            <p:nvPr/>
          </p:nvSpPr>
          <p:spPr>
            <a:xfrm>
              <a:off x="1500800" y="3537575"/>
              <a:ext cx="6750" cy="6750"/>
            </a:xfrm>
            <a:custGeom>
              <a:avLst/>
              <a:gdLst/>
              <a:ahLst/>
              <a:cxnLst/>
              <a:rect l="l" t="t" r="r" b="b"/>
              <a:pathLst>
                <a:path w="270" h="270" extrusionOk="0">
                  <a:moveTo>
                    <a:pt x="143" y="1"/>
                  </a:moveTo>
                  <a:cubicBezTo>
                    <a:pt x="64" y="1"/>
                    <a:pt x="0" y="64"/>
                    <a:pt x="0" y="143"/>
                  </a:cubicBezTo>
                  <a:cubicBezTo>
                    <a:pt x="0" y="222"/>
                    <a:pt x="64" y="270"/>
                    <a:pt x="143" y="270"/>
                  </a:cubicBezTo>
                  <a:cubicBezTo>
                    <a:pt x="206" y="270"/>
                    <a:pt x="270" y="222"/>
                    <a:pt x="270" y="143"/>
                  </a:cubicBezTo>
                  <a:cubicBezTo>
                    <a:pt x="270" y="64"/>
                    <a:pt x="206" y="1"/>
                    <a:pt x="143"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1"/>
            <p:cNvSpPr/>
            <p:nvPr/>
          </p:nvSpPr>
          <p:spPr>
            <a:xfrm>
              <a:off x="1256950" y="3260900"/>
              <a:ext cx="12700" cy="10950"/>
            </a:xfrm>
            <a:custGeom>
              <a:avLst/>
              <a:gdLst/>
              <a:ahLst/>
              <a:cxnLst/>
              <a:rect l="l" t="t" r="r" b="b"/>
              <a:pathLst>
                <a:path w="508" h="438" extrusionOk="0">
                  <a:moveTo>
                    <a:pt x="286" y="0"/>
                  </a:moveTo>
                  <a:cubicBezTo>
                    <a:pt x="96" y="0"/>
                    <a:pt x="1" y="238"/>
                    <a:pt x="128" y="380"/>
                  </a:cubicBezTo>
                  <a:cubicBezTo>
                    <a:pt x="172" y="420"/>
                    <a:pt x="226" y="438"/>
                    <a:pt x="280" y="438"/>
                  </a:cubicBezTo>
                  <a:cubicBezTo>
                    <a:pt x="396" y="438"/>
                    <a:pt x="508" y="352"/>
                    <a:pt x="508" y="222"/>
                  </a:cubicBezTo>
                  <a:cubicBezTo>
                    <a:pt x="508" y="95"/>
                    <a:pt x="413" y="0"/>
                    <a:pt x="286"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1"/>
            <p:cNvSpPr/>
            <p:nvPr/>
          </p:nvSpPr>
          <p:spPr>
            <a:xfrm>
              <a:off x="359600" y="3115575"/>
              <a:ext cx="3975" cy="3625"/>
            </a:xfrm>
            <a:custGeom>
              <a:avLst/>
              <a:gdLst/>
              <a:ahLst/>
              <a:cxnLst/>
              <a:rect l="l" t="t" r="r" b="b"/>
              <a:pathLst>
                <a:path w="159" h="145" extrusionOk="0">
                  <a:moveTo>
                    <a:pt x="68" y="1"/>
                  </a:moveTo>
                  <a:cubicBezTo>
                    <a:pt x="0" y="1"/>
                    <a:pt x="4" y="145"/>
                    <a:pt x="79" y="145"/>
                  </a:cubicBezTo>
                  <a:cubicBezTo>
                    <a:pt x="127" y="129"/>
                    <a:pt x="158" y="113"/>
                    <a:pt x="158" y="65"/>
                  </a:cubicBezTo>
                  <a:cubicBezTo>
                    <a:pt x="143" y="34"/>
                    <a:pt x="127" y="2"/>
                    <a:pt x="79" y="2"/>
                  </a:cubicBezTo>
                  <a:cubicBezTo>
                    <a:pt x="75" y="1"/>
                    <a:pt x="72" y="1"/>
                    <a:pt x="68"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1"/>
            <p:cNvSpPr/>
            <p:nvPr/>
          </p:nvSpPr>
          <p:spPr>
            <a:xfrm>
              <a:off x="1145325" y="3131850"/>
              <a:ext cx="6375" cy="6350"/>
            </a:xfrm>
            <a:custGeom>
              <a:avLst/>
              <a:gdLst/>
              <a:ahLst/>
              <a:cxnLst/>
              <a:rect l="l" t="t" r="r" b="b"/>
              <a:pathLst>
                <a:path w="255" h="254" extrusionOk="0">
                  <a:moveTo>
                    <a:pt x="127" y="0"/>
                  </a:moveTo>
                  <a:cubicBezTo>
                    <a:pt x="64" y="0"/>
                    <a:pt x="1" y="48"/>
                    <a:pt x="1" y="127"/>
                  </a:cubicBezTo>
                  <a:cubicBezTo>
                    <a:pt x="1" y="190"/>
                    <a:pt x="64" y="254"/>
                    <a:pt x="127" y="254"/>
                  </a:cubicBezTo>
                  <a:cubicBezTo>
                    <a:pt x="207" y="254"/>
                    <a:pt x="254" y="190"/>
                    <a:pt x="254" y="127"/>
                  </a:cubicBezTo>
                  <a:cubicBezTo>
                    <a:pt x="254" y="48"/>
                    <a:pt x="207" y="0"/>
                    <a:pt x="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1"/>
            <p:cNvSpPr/>
            <p:nvPr/>
          </p:nvSpPr>
          <p:spPr>
            <a:xfrm>
              <a:off x="1842600" y="2909375"/>
              <a:ext cx="3000" cy="2025"/>
            </a:xfrm>
            <a:custGeom>
              <a:avLst/>
              <a:gdLst/>
              <a:ahLst/>
              <a:cxnLst/>
              <a:rect l="l" t="t" r="r" b="b"/>
              <a:pathLst>
                <a:path w="120" h="81" extrusionOk="0">
                  <a:moveTo>
                    <a:pt x="72" y="1"/>
                  </a:moveTo>
                  <a:cubicBezTo>
                    <a:pt x="1" y="1"/>
                    <a:pt x="63" y="81"/>
                    <a:pt x="99" y="81"/>
                  </a:cubicBezTo>
                  <a:cubicBezTo>
                    <a:pt x="111" y="81"/>
                    <a:pt x="120" y="72"/>
                    <a:pt x="120" y="48"/>
                  </a:cubicBezTo>
                  <a:cubicBezTo>
                    <a:pt x="120" y="17"/>
                    <a:pt x="104" y="1"/>
                    <a:pt x="72"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1"/>
            <p:cNvSpPr/>
            <p:nvPr/>
          </p:nvSpPr>
          <p:spPr>
            <a:xfrm>
              <a:off x="1543950" y="3756875"/>
              <a:ext cx="13075" cy="12700"/>
            </a:xfrm>
            <a:custGeom>
              <a:avLst/>
              <a:gdLst/>
              <a:ahLst/>
              <a:cxnLst/>
              <a:rect l="l" t="t" r="r" b="b"/>
              <a:pathLst>
                <a:path w="523" h="508" extrusionOk="0">
                  <a:moveTo>
                    <a:pt x="254" y="0"/>
                  </a:moveTo>
                  <a:cubicBezTo>
                    <a:pt x="111" y="0"/>
                    <a:pt x="0" y="111"/>
                    <a:pt x="0" y="254"/>
                  </a:cubicBezTo>
                  <a:cubicBezTo>
                    <a:pt x="0" y="396"/>
                    <a:pt x="111" y="507"/>
                    <a:pt x="254" y="507"/>
                  </a:cubicBezTo>
                  <a:cubicBezTo>
                    <a:pt x="396" y="507"/>
                    <a:pt x="523" y="396"/>
                    <a:pt x="523" y="254"/>
                  </a:cubicBezTo>
                  <a:cubicBezTo>
                    <a:pt x="523" y="111"/>
                    <a:pt x="396" y="0"/>
                    <a:pt x="254"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1"/>
            <p:cNvSpPr/>
            <p:nvPr/>
          </p:nvSpPr>
          <p:spPr>
            <a:xfrm>
              <a:off x="639450" y="3456425"/>
              <a:ext cx="10325" cy="9925"/>
            </a:xfrm>
            <a:custGeom>
              <a:avLst/>
              <a:gdLst/>
              <a:ahLst/>
              <a:cxnLst/>
              <a:rect l="l" t="t" r="r" b="b"/>
              <a:pathLst>
                <a:path w="413" h="397" extrusionOk="0">
                  <a:moveTo>
                    <a:pt x="206" y="1"/>
                  </a:moveTo>
                  <a:cubicBezTo>
                    <a:pt x="95" y="1"/>
                    <a:pt x="0" y="80"/>
                    <a:pt x="0" y="191"/>
                  </a:cubicBezTo>
                  <a:cubicBezTo>
                    <a:pt x="0" y="302"/>
                    <a:pt x="95" y="397"/>
                    <a:pt x="206" y="397"/>
                  </a:cubicBezTo>
                  <a:cubicBezTo>
                    <a:pt x="317" y="397"/>
                    <a:pt x="412" y="302"/>
                    <a:pt x="412" y="191"/>
                  </a:cubicBezTo>
                  <a:cubicBezTo>
                    <a:pt x="412" y="80"/>
                    <a:pt x="317" y="1"/>
                    <a:pt x="206"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1"/>
            <p:cNvSpPr/>
            <p:nvPr/>
          </p:nvSpPr>
          <p:spPr>
            <a:xfrm>
              <a:off x="1656750" y="3303250"/>
              <a:ext cx="16650" cy="14300"/>
            </a:xfrm>
            <a:custGeom>
              <a:avLst/>
              <a:gdLst/>
              <a:ahLst/>
              <a:cxnLst/>
              <a:rect l="l" t="t" r="r" b="b"/>
              <a:pathLst>
                <a:path w="666" h="572" extrusionOk="0">
                  <a:moveTo>
                    <a:pt x="381" y="0"/>
                  </a:moveTo>
                  <a:cubicBezTo>
                    <a:pt x="128" y="0"/>
                    <a:pt x="1" y="317"/>
                    <a:pt x="175" y="491"/>
                  </a:cubicBezTo>
                  <a:cubicBezTo>
                    <a:pt x="236" y="547"/>
                    <a:pt x="308" y="572"/>
                    <a:pt x="377" y="572"/>
                  </a:cubicBezTo>
                  <a:cubicBezTo>
                    <a:pt x="526" y="572"/>
                    <a:pt x="666" y="458"/>
                    <a:pt x="666" y="285"/>
                  </a:cubicBezTo>
                  <a:cubicBezTo>
                    <a:pt x="666" y="127"/>
                    <a:pt x="539" y="0"/>
                    <a:pt x="381"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1"/>
            <p:cNvSpPr/>
            <p:nvPr/>
          </p:nvSpPr>
          <p:spPr>
            <a:xfrm>
              <a:off x="1078825" y="3845150"/>
              <a:ext cx="7950" cy="7950"/>
            </a:xfrm>
            <a:custGeom>
              <a:avLst/>
              <a:gdLst/>
              <a:ahLst/>
              <a:cxnLst/>
              <a:rect l="l" t="t" r="r" b="b"/>
              <a:pathLst>
                <a:path w="318" h="318" extrusionOk="0">
                  <a:moveTo>
                    <a:pt x="159" y="0"/>
                  </a:moveTo>
                  <a:cubicBezTo>
                    <a:pt x="64" y="0"/>
                    <a:pt x="1" y="80"/>
                    <a:pt x="1" y="159"/>
                  </a:cubicBezTo>
                  <a:cubicBezTo>
                    <a:pt x="1" y="254"/>
                    <a:pt x="64" y="317"/>
                    <a:pt x="159" y="317"/>
                  </a:cubicBezTo>
                  <a:cubicBezTo>
                    <a:pt x="238" y="317"/>
                    <a:pt x="317" y="254"/>
                    <a:pt x="317" y="159"/>
                  </a:cubicBezTo>
                  <a:cubicBezTo>
                    <a:pt x="317" y="80"/>
                    <a:pt x="238" y="0"/>
                    <a:pt x="15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1"/>
            <p:cNvSpPr/>
            <p:nvPr/>
          </p:nvSpPr>
          <p:spPr>
            <a:xfrm>
              <a:off x="700800" y="3391525"/>
              <a:ext cx="9125" cy="7875"/>
            </a:xfrm>
            <a:custGeom>
              <a:avLst/>
              <a:gdLst/>
              <a:ahLst/>
              <a:cxnLst/>
              <a:rect l="l" t="t" r="r" b="b"/>
              <a:pathLst>
                <a:path w="365" h="315" extrusionOk="0">
                  <a:moveTo>
                    <a:pt x="206" y="0"/>
                  </a:moveTo>
                  <a:cubicBezTo>
                    <a:pt x="64" y="0"/>
                    <a:pt x="1" y="174"/>
                    <a:pt x="96" y="269"/>
                  </a:cubicBezTo>
                  <a:cubicBezTo>
                    <a:pt x="127" y="300"/>
                    <a:pt x="166" y="314"/>
                    <a:pt x="205" y="314"/>
                  </a:cubicBezTo>
                  <a:cubicBezTo>
                    <a:pt x="286" y="314"/>
                    <a:pt x="365" y="254"/>
                    <a:pt x="365" y="158"/>
                  </a:cubicBezTo>
                  <a:cubicBezTo>
                    <a:pt x="365" y="63"/>
                    <a:pt x="286" y="0"/>
                    <a:pt x="206"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a:off x="1172250" y="3631800"/>
              <a:ext cx="26150" cy="22325"/>
            </a:xfrm>
            <a:custGeom>
              <a:avLst/>
              <a:gdLst/>
              <a:ahLst/>
              <a:cxnLst/>
              <a:rect l="l" t="t" r="r" b="b"/>
              <a:pathLst>
                <a:path w="1046" h="893" extrusionOk="0">
                  <a:moveTo>
                    <a:pt x="602" y="0"/>
                  </a:moveTo>
                  <a:cubicBezTo>
                    <a:pt x="206" y="0"/>
                    <a:pt x="1" y="475"/>
                    <a:pt x="286" y="760"/>
                  </a:cubicBezTo>
                  <a:cubicBezTo>
                    <a:pt x="377" y="852"/>
                    <a:pt x="489" y="893"/>
                    <a:pt x="598" y="893"/>
                  </a:cubicBezTo>
                  <a:cubicBezTo>
                    <a:pt x="827" y="893"/>
                    <a:pt x="1046" y="712"/>
                    <a:pt x="1046" y="443"/>
                  </a:cubicBezTo>
                  <a:cubicBezTo>
                    <a:pt x="1046" y="190"/>
                    <a:pt x="856" y="0"/>
                    <a:pt x="60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1"/>
            <p:cNvSpPr/>
            <p:nvPr/>
          </p:nvSpPr>
          <p:spPr>
            <a:xfrm>
              <a:off x="1514250" y="3577175"/>
              <a:ext cx="6375" cy="6350"/>
            </a:xfrm>
            <a:custGeom>
              <a:avLst/>
              <a:gdLst/>
              <a:ahLst/>
              <a:cxnLst/>
              <a:rect l="l" t="t" r="r" b="b"/>
              <a:pathLst>
                <a:path w="255" h="254" extrusionOk="0">
                  <a:moveTo>
                    <a:pt x="127" y="0"/>
                  </a:moveTo>
                  <a:cubicBezTo>
                    <a:pt x="48" y="0"/>
                    <a:pt x="1" y="48"/>
                    <a:pt x="1" y="127"/>
                  </a:cubicBezTo>
                  <a:cubicBezTo>
                    <a:pt x="1" y="190"/>
                    <a:pt x="48" y="253"/>
                    <a:pt x="127" y="253"/>
                  </a:cubicBezTo>
                  <a:cubicBezTo>
                    <a:pt x="191" y="253"/>
                    <a:pt x="254" y="190"/>
                    <a:pt x="254" y="127"/>
                  </a:cubicBezTo>
                  <a:cubicBezTo>
                    <a:pt x="254" y="48"/>
                    <a:pt x="191" y="0"/>
                    <a:pt x="127"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1"/>
            <p:cNvSpPr/>
            <p:nvPr/>
          </p:nvSpPr>
          <p:spPr>
            <a:xfrm>
              <a:off x="935925" y="3671375"/>
              <a:ext cx="32875" cy="32875"/>
            </a:xfrm>
            <a:custGeom>
              <a:avLst/>
              <a:gdLst/>
              <a:ahLst/>
              <a:cxnLst/>
              <a:rect l="l" t="t" r="r" b="b"/>
              <a:pathLst>
                <a:path w="1315" h="1315" extrusionOk="0">
                  <a:moveTo>
                    <a:pt x="666" y="0"/>
                  </a:moveTo>
                  <a:cubicBezTo>
                    <a:pt x="302" y="0"/>
                    <a:pt x="1" y="285"/>
                    <a:pt x="1" y="650"/>
                  </a:cubicBezTo>
                  <a:cubicBezTo>
                    <a:pt x="1" y="1014"/>
                    <a:pt x="302" y="1315"/>
                    <a:pt x="666" y="1315"/>
                  </a:cubicBezTo>
                  <a:cubicBezTo>
                    <a:pt x="1030" y="1315"/>
                    <a:pt x="1315" y="1014"/>
                    <a:pt x="1315" y="650"/>
                  </a:cubicBezTo>
                  <a:cubicBezTo>
                    <a:pt x="1315" y="285"/>
                    <a:pt x="1030" y="0"/>
                    <a:pt x="666"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a:off x="1385225" y="3396275"/>
              <a:ext cx="9125" cy="8050"/>
            </a:xfrm>
            <a:custGeom>
              <a:avLst/>
              <a:gdLst/>
              <a:ahLst/>
              <a:cxnLst/>
              <a:rect l="l" t="t" r="r" b="b"/>
              <a:pathLst>
                <a:path w="365" h="322" extrusionOk="0">
                  <a:moveTo>
                    <a:pt x="206" y="0"/>
                  </a:moveTo>
                  <a:cubicBezTo>
                    <a:pt x="63" y="0"/>
                    <a:pt x="0" y="174"/>
                    <a:pt x="95" y="269"/>
                  </a:cubicBezTo>
                  <a:cubicBezTo>
                    <a:pt x="126" y="306"/>
                    <a:pt x="166" y="321"/>
                    <a:pt x="205" y="321"/>
                  </a:cubicBezTo>
                  <a:cubicBezTo>
                    <a:pt x="285" y="321"/>
                    <a:pt x="364" y="254"/>
                    <a:pt x="364" y="158"/>
                  </a:cubicBezTo>
                  <a:cubicBezTo>
                    <a:pt x="364" y="79"/>
                    <a:pt x="301" y="0"/>
                    <a:pt x="206"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1"/>
            <p:cNvSpPr/>
            <p:nvPr/>
          </p:nvSpPr>
          <p:spPr>
            <a:xfrm>
              <a:off x="1087150" y="3042000"/>
              <a:ext cx="12675" cy="12675"/>
            </a:xfrm>
            <a:custGeom>
              <a:avLst/>
              <a:gdLst/>
              <a:ahLst/>
              <a:cxnLst/>
              <a:rect l="l" t="t" r="r" b="b"/>
              <a:pathLst>
                <a:path w="507" h="507" extrusionOk="0">
                  <a:moveTo>
                    <a:pt x="254" y="0"/>
                  </a:moveTo>
                  <a:cubicBezTo>
                    <a:pt x="127" y="0"/>
                    <a:pt x="0" y="111"/>
                    <a:pt x="0" y="253"/>
                  </a:cubicBezTo>
                  <a:cubicBezTo>
                    <a:pt x="0" y="396"/>
                    <a:pt x="127" y="507"/>
                    <a:pt x="254" y="507"/>
                  </a:cubicBezTo>
                  <a:cubicBezTo>
                    <a:pt x="396" y="507"/>
                    <a:pt x="507" y="396"/>
                    <a:pt x="507" y="253"/>
                  </a:cubicBezTo>
                  <a:cubicBezTo>
                    <a:pt x="507" y="111"/>
                    <a:pt x="396" y="0"/>
                    <a:pt x="254"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1"/>
            <p:cNvSpPr/>
            <p:nvPr/>
          </p:nvSpPr>
          <p:spPr>
            <a:xfrm>
              <a:off x="1851900" y="3691375"/>
              <a:ext cx="1625" cy="1200"/>
            </a:xfrm>
            <a:custGeom>
              <a:avLst/>
              <a:gdLst/>
              <a:ahLst/>
              <a:cxnLst/>
              <a:rect l="l" t="t" r="r" b="b"/>
              <a:pathLst>
                <a:path w="65" h="48" extrusionOk="0">
                  <a:moveTo>
                    <a:pt x="33" y="0"/>
                  </a:moveTo>
                  <a:cubicBezTo>
                    <a:pt x="17" y="0"/>
                    <a:pt x="1" y="8"/>
                    <a:pt x="1" y="24"/>
                  </a:cubicBezTo>
                  <a:cubicBezTo>
                    <a:pt x="1" y="40"/>
                    <a:pt x="17" y="48"/>
                    <a:pt x="33" y="48"/>
                  </a:cubicBezTo>
                  <a:cubicBezTo>
                    <a:pt x="48" y="48"/>
                    <a:pt x="64" y="40"/>
                    <a:pt x="64" y="24"/>
                  </a:cubicBezTo>
                  <a:cubicBezTo>
                    <a:pt x="64" y="8"/>
                    <a:pt x="48" y="0"/>
                    <a:pt x="33"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1"/>
            <p:cNvSpPr/>
            <p:nvPr/>
          </p:nvSpPr>
          <p:spPr>
            <a:xfrm>
              <a:off x="1331775" y="3290875"/>
              <a:ext cx="13475" cy="12800"/>
            </a:xfrm>
            <a:custGeom>
              <a:avLst/>
              <a:gdLst/>
              <a:ahLst/>
              <a:cxnLst/>
              <a:rect l="l" t="t" r="r" b="b"/>
              <a:pathLst>
                <a:path w="539" h="512" extrusionOk="0">
                  <a:moveTo>
                    <a:pt x="270" y="0"/>
                  </a:moveTo>
                  <a:cubicBezTo>
                    <a:pt x="135" y="0"/>
                    <a:pt x="0" y="91"/>
                    <a:pt x="16" y="274"/>
                  </a:cubicBezTo>
                  <a:cubicBezTo>
                    <a:pt x="32" y="432"/>
                    <a:pt x="151" y="511"/>
                    <a:pt x="270" y="511"/>
                  </a:cubicBezTo>
                  <a:cubicBezTo>
                    <a:pt x="388" y="511"/>
                    <a:pt x="507" y="432"/>
                    <a:pt x="523" y="274"/>
                  </a:cubicBezTo>
                  <a:cubicBezTo>
                    <a:pt x="539" y="91"/>
                    <a:pt x="404" y="0"/>
                    <a:pt x="27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1"/>
            <p:cNvSpPr/>
            <p:nvPr/>
          </p:nvSpPr>
          <p:spPr>
            <a:xfrm>
              <a:off x="1427975" y="3181325"/>
              <a:ext cx="19400" cy="16700"/>
            </a:xfrm>
            <a:custGeom>
              <a:avLst/>
              <a:gdLst/>
              <a:ahLst/>
              <a:cxnLst/>
              <a:rect l="l" t="t" r="r" b="b"/>
              <a:pathLst>
                <a:path w="776" h="668" extrusionOk="0">
                  <a:moveTo>
                    <a:pt x="443" y="0"/>
                  </a:moveTo>
                  <a:cubicBezTo>
                    <a:pt x="143" y="0"/>
                    <a:pt x="0" y="349"/>
                    <a:pt x="206" y="570"/>
                  </a:cubicBezTo>
                  <a:cubicBezTo>
                    <a:pt x="273" y="637"/>
                    <a:pt x="356" y="667"/>
                    <a:pt x="438" y="667"/>
                  </a:cubicBezTo>
                  <a:cubicBezTo>
                    <a:pt x="610" y="667"/>
                    <a:pt x="776" y="536"/>
                    <a:pt x="776" y="333"/>
                  </a:cubicBezTo>
                  <a:cubicBezTo>
                    <a:pt x="776" y="143"/>
                    <a:pt x="633" y="0"/>
                    <a:pt x="443"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1"/>
            <p:cNvSpPr/>
            <p:nvPr/>
          </p:nvSpPr>
          <p:spPr>
            <a:xfrm>
              <a:off x="1180575" y="3876425"/>
              <a:ext cx="6750" cy="7150"/>
            </a:xfrm>
            <a:custGeom>
              <a:avLst/>
              <a:gdLst/>
              <a:ahLst/>
              <a:cxnLst/>
              <a:rect l="l" t="t" r="r" b="b"/>
              <a:pathLst>
                <a:path w="270" h="286" extrusionOk="0">
                  <a:moveTo>
                    <a:pt x="143" y="0"/>
                  </a:moveTo>
                  <a:cubicBezTo>
                    <a:pt x="63" y="0"/>
                    <a:pt x="0" y="64"/>
                    <a:pt x="0" y="143"/>
                  </a:cubicBezTo>
                  <a:cubicBezTo>
                    <a:pt x="0" y="222"/>
                    <a:pt x="63" y="285"/>
                    <a:pt x="143" y="285"/>
                  </a:cubicBezTo>
                  <a:cubicBezTo>
                    <a:pt x="222" y="285"/>
                    <a:pt x="269" y="222"/>
                    <a:pt x="269" y="143"/>
                  </a:cubicBezTo>
                  <a:cubicBezTo>
                    <a:pt x="269" y="64"/>
                    <a:pt x="222" y="0"/>
                    <a:pt x="143"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1"/>
            <p:cNvSpPr/>
            <p:nvPr/>
          </p:nvSpPr>
          <p:spPr>
            <a:xfrm>
              <a:off x="1516625" y="3445350"/>
              <a:ext cx="12300" cy="10450"/>
            </a:xfrm>
            <a:custGeom>
              <a:avLst/>
              <a:gdLst/>
              <a:ahLst/>
              <a:cxnLst/>
              <a:rect l="l" t="t" r="r" b="b"/>
              <a:pathLst>
                <a:path w="492" h="418" extrusionOk="0">
                  <a:moveTo>
                    <a:pt x="286" y="0"/>
                  </a:moveTo>
                  <a:cubicBezTo>
                    <a:pt x="96" y="0"/>
                    <a:pt x="1" y="222"/>
                    <a:pt x="143" y="349"/>
                  </a:cubicBezTo>
                  <a:cubicBezTo>
                    <a:pt x="186" y="396"/>
                    <a:pt x="238" y="417"/>
                    <a:pt x="290" y="417"/>
                  </a:cubicBezTo>
                  <a:cubicBezTo>
                    <a:pt x="393" y="417"/>
                    <a:pt x="492" y="333"/>
                    <a:pt x="492" y="206"/>
                  </a:cubicBezTo>
                  <a:cubicBezTo>
                    <a:pt x="492" y="95"/>
                    <a:pt x="397" y="0"/>
                    <a:pt x="286"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1"/>
            <p:cNvSpPr/>
            <p:nvPr/>
          </p:nvSpPr>
          <p:spPr>
            <a:xfrm>
              <a:off x="1019850" y="3860975"/>
              <a:ext cx="32875" cy="27825"/>
            </a:xfrm>
            <a:custGeom>
              <a:avLst/>
              <a:gdLst/>
              <a:ahLst/>
              <a:cxnLst/>
              <a:rect l="l" t="t" r="r" b="b"/>
              <a:pathLst>
                <a:path w="1315" h="1113" extrusionOk="0">
                  <a:moveTo>
                    <a:pt x="761" y="1"/>
                  </a:moveTo>
                  <a:cubicBezTo>
                    <a:pt x="254" y="1"/>
                    <a:pt x="1" y="602"/>
                    <a:pt x="365" y="951"/>
                  </a:cubicBezTo>
                  <a:cubicBezTo>
                    <a:pt x="476" y="1062"/>
                    <a:pt x="614" y="1112"/>
                    <a:pt x="750" y="1112"/>
                  </a:cubicBezTo>
                  <a:cubicBezTo>
                    <a:pt x="1037" y="1112"/>
                    <a:pt x="1315" y="888"/>
                    <a:pt x="1315" y="555"/>
                  </a:cubicBezTo>
                  <a:cubicBezTo>
                    <a:pt x="1315" y="238"/>
                    <a:pt x="1061" y="1"/>
                    <a:pt x="761"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1"/>
            <p:cNvSpPr/>
            <p:nvPr/>
          </p:nvSpPr>
          <p:spPr>
            <a:xfrm>
              <a:off x="1044800" y="3201500"/>
              <a:ext cx="26925" cy="22825"/>
            </a:xfrm>
            <a:custGeom>
              <a:avLst/>
              <a:gdLst/>
              <a:ahLst/>
              <a:cxnLst/>
              <a:rect l="l" t="t" r="r" b="b"/>
              <a:pathLst>
                <a:path w="1077" h="913" extrusionOk="0">
                  <a:moveTo>
                    <a:pt x="618" y="1"/>
                  </a:moveTo>
                  <a:cubicBezTo>
                    <a:pt x="206" y="1"/>
                    <a:pt x="0" y="492"/>
                    <a:pt x="285" y="777"/>
                  </a:cubicBezTo>
                  <a:cubicBezTo>
                    <a:pt x="384" y="871"/>
                    <a:pt x="503" y="913"/>
                    <a:pt x="619" y="913"/>
                  </a:cubicBezTo>
                  <a:cubicBezTo>
                    <a:pt x="856" y="913"/>
                    <a:pt x="1077" y="736"/>
                    <a:pt x="1077" y="460"/>
                  </a:cubicBezTo>
                  <a:cubicBezTo>
                    <a:pt x="1077" y="207"/>
                    <a:pt x="871" y="1"/>
                    <a:pt x="618"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1"/>
            <p:cNvSpPr/>
            <p:nvPr/>
          </p:nvSpPr>
          <p:spPr>
            <a:xfrm>
              <a:off x="1209450" y="2921650"/>
              <a:ext cx="15475" cy="15850"/>
            </a:xfrm>
            <a:custGeom>
              <a:avLst/>
              <a:gdLst/>
              <a:ahLst/>
              <a:cxnLst/>
              <a:rect l="l" t="t" r="r" b="b"/>
              <a:pathLst>
                <a:path w="619" h="634" extrusionOk="0">
                  <a:moveTo>
                    <a:pt x="318" y="1"/>
                  </a:moveTo>
                  <a:cubicBezTo>
                    <a:pt x="143" y="1"/>
                    <a:pt x="1" y="143"/>
                    <a:pt x="1" y="317"/>
                  </a:cubicBezTo>
                  <a:cubicBezTo>
                    <a:pt x="1" y="491"/>
                    <a:pt x="143" y="634"/>
                    <a:pt x="318" y="634"/>
                  </a:cubicBezTo>
                  <a:cubicBezTo>
                    <a:pt x="476" y="634"/>
                    <a:pt x="618" y="491"/>
                    <a:pt x="618" y="317"/>
                  </a:cubicBezTo>
                  <a:cubicBezTo>
                    <a:pt x="618" y="143"/>
                    <a:pt x="476" y="1"/>
                    <a:pt x="318"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1051125" y="3512650"/>
              <a:ext cx="9925" cy="8450"/>
            </a:xfrm>
            <a:custGeom>
              <a:avLst/>
              <a:gdLst/>
              <a:ahLst/>
              <a:cxnLst/>
              <a:rect l="l" t="t" r="r" b="b"/>
              <a:pathLst>
                <a:path w="397" h="338" extrusionOk="0">
                  <a:moveTo>
                    <a:pt x="222" y="0"/>
                  </a:moveTo>
                  <a:cubicBezTo>
                    <a:pt x="64" y="0"/>
                    <a:pt x="0" y="174"/>
                    <a:pt x="95" y="285"/>
                  </a:cubicBezTo>
                  <a:cubicBezTo>
                    <a:pt x="132" y="321"/>
                    <a:pt x="176" y="337"/>
                    <a:pt x="220" y="337"/>
                  </a:cubicBezTo>
                  <a:cubicBezTo>
                    <a:pt x="310" y="337"/>
                    <a:pt x="396" y="270"/>
                    <a:pt x="396" y="174"/>
                  </a:cubicBezTo>
                  <a:cubicBezTo>
                    <a:pt x="396" y="79"/>
                    <a:pt x="317" y="0"/>
                    <a:pt x="222"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1"/>
            <p:cNvSpPr/>
            <p:nvPr/>
          </p:nvSpPr>
          <p:spPr>
            <a:xfrm>
              <a:off x="1241925" y="3820200"/>
              <a:ext cx="17050" cy="14575"/>
            </a:xfrm>
            <a:custGeom>
              <a:avLst/>
              <a:gdLst/>
              <a:ahLst/>
              <a:cxnLst/>
              <a:rect l="l" t="t" r="r" b="b"/>
              <a:pathLst>
                <a:path w="682" h="583" extrusionOk="0">
                  <a:moveTo>
                    <a:pt x="396" y="1"/>
                  </a:moveTo>
                  <a:cubicBezTo>
                    <a:pt x="127" y="1"/>
                    <a:pt x="0" y="318"/>
                    <a:pt x="190" y="492"/>
                  </a:cubicBezTo>
                  <a:cubicBezTo>
                    <a:pt x="248" y="554"/>
                    <a:pt x="321" y="583"/>
                    <a:pt x="393" y="583"/>
                  </a:cubicBezTo>
                  <a:cubicBezTo>
                    <a:pt x="539" y="583"/>
                    <a:pt x="681" y="466"/>
                    <a:pt x="681" y="286"/>
                  </a:cubicBezTo>
                  <a:cubicBezTo>
                    <a:pt x="681" y="128"/>
                    <a:pt x="554" y="1"/>
                    <a:pt x="396"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a:off x="1026175" y="3078000"/>
              <a:ext cx="9525" cy="7900"/>
            </a:xfrm>
            <a:custGeom>
              <a:avLst/>
              <a:gdLst/>
              <a:ahLst/>
              <a:cxnLst/>
              <a:rect l="l" t="t" r="r" b="b"/>
              <a:pathLst>
                <a:path w="381" h="316" extrusionOk="0">
                  <a:moveTo>
                    <a:pt x="223" y="1"/>
                  </a:moveTo>
                  <a:cubicBezTo>
                    <a:pt x="80" y="1"/>
                    <a:pt x="1" y="175"/>
                    <a:pt x="112" y="270"/>
                  </a:cubicBezTo>
                  <a:cubicBezTo>
                    <a:pt x="143" y="301"/>
                    <a:pt x="182" y="315"/>
                    <a:pt x="221" y="315"/>
                  </a:cubicBezTo>
                  <a:cubicBezTo>
                    <a:pt x="302" y="315"/>
                    <a:pt x="381" y="255"/>
                    <a:pt x="381" y="159"/>
                  </a:cubicBezTo>
                  <a:cubicBezTo>
                    <a:pt x="381" y="64"/>
                    <a:pt x="302" y="1"/>
                    <a:pt x="223"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311875" y="2822700"/>
              <a:ext cx="1425" cy="1200"/>
            </a:xfrm>
            <a:custGeom>
              <a:avLst/>
              <a:gdLst/>
              <a:ahLst/>
              <a:cxnLst/>
              <a:rect l="l" t="t" r="r" b="b"/>
              <a:pathLst>
                <a:path w="57" h="48" extrusionOk="0">
                  <a:moveTo>
                    <a:pt x="25" y="0"/>
                  </a:moveTo>
                  <a:cubicBezTo>
                    <a:pt x="0" y="0"/>
                    <a:pt x="32" y="47"/>
                    <a:pt x="48" y="47"/>
                  </a:cubicBezTo>
                  <a:cubicBezTo>
                    <a:pt x="53" y="47"/>
                    <a:pt x="56" y="43"/>
                    <a:pt x="56" y="32"/>
                  </a:cubicBezTo>
                  <a:cubicBezTo>
                    <a:pt x="56" y="16"/>
                    <a:pt x="41" y="0"/>
                    <a:pt x="25"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1"/>
            <p:cNvSpPr/>
            <p:nvPr/>
          </p:nvSpPr>
          <p:spPr>
            <a:xfrm>
              <a:off x="781950" y="3381625"/>
              <a:ext cx="23775" cy="20600"/>
            </a:xfrm>
            <a:custGeom>
              <a:avLst/>
              <a:gdLst/>
              <a:ahLst/>
              <a:cxnLst/>
              <a:rect l="l" t="t" r="r" b="b"/>
              <a:pathLst>
                <a:path w="951" h="824" extrusionOk="0">
                  <a:moveTo>
                    <a:pt x="555" y="0"/>
                  </a:moveTo>
                  <a:cubicBezTo>
                    <a:pt x="191" y="0"/>
                    <a:pt x="1" y="444"/>
                    <a:pt x="254" y="697"/>
                  </a:cubicBezTo>
                  <a:cubicBezTo>
                    <a:pt x="336" y="785"/>
                    <a:pt x="439" y="824"/>
                    <a:pt x="540" y="824"/>
                  </a:cubicBezTo>
                  <a:cubicBezTo>
                    <a:pt x="749" y="824"/>
                    <a:pt x="951" y="657"/>
                    <a:pt x="951" y="412"/>
                  </a:cubicBezTo>
                  <a:cubicBezTo>
                    <a:pt x="951" y="190"/>
                    <a:pt x="776" y="0"/>
                    <a:pt x="55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1"/>
            <p:cNvSpPr/>
            <p:nvPr/>
          </p:nvSpPr>
          <p:spPr>
            <a:xfrm>
              <a:off x="289925" y="3381625"/>
              <a:ext cx="11500" cy="9775"/>
            </a:xfrm>
            <a:custGeom>
              <a:avLst/>
              <a:gdLst/>
              <a:ahLst/>
              <a:cxnLst/>
              <a:rect l="l" t="t" r="r" b="b"/>
              <a:pathLst>
                <a:path w="460" h="391" extrusionOk="0">
                  <a:moveTo>
                    <a:pt x="269" y="0"/>
                  </a:moveTo>
                  <a:cubicBezTo>
                    <a:pt x="79" y="0"/>
                    <a:pt x="0" y="206"/>
                    <a:pt x="127" y="333"/>
                  </a:cubicBezTo>
                  <a:cubicBezTo>
                    <a:pt x="167" y="373"/>
                    <a:pt x="216" y="391"/>
                    <a:pt x="263" y="391"/>
                  </a:cubicBezTo>
                  <a:cubicBezTo>
                    <a:pt x="364" y="391"/>
                    <a:pt x="459" y="309"/>
                    <a:pt x="459" y="190"/>
                  </a:cubicBezTo>
                  <a:cubicBezTo>
                    <a:pt x="459" y="79"/>
                    <a:pt x="364" y="0"/>
                    <a:pt x="26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1"/>
            <p:cNvSpPr/>
            <p:nvPr/>
          </p:nvSpPr>
          <p:spPr>
            <a:xfrm>
              <a:off x="646275" y="3402975"/>
              <a:ext cx="7050" cy="6800"/>
            </a:xfrm>
            <a:custGeom>
              <a:avLst/>
              <a:gdLst/>
              <a:ahLst/>
              <a:cxnLst/>
              <a:rect l="l" t="t" r="r" b="b"/>
              <a:pathLst>
                <a:path w="282" h="272" extrusionOk="0">
                  <a:moveTo>
                    <a:pt x="143" y="1"/>
                  </a:moveTo>
                  <a:cubicBezTo>
                    <a:pt x="1" y="1"/>
                    <a:pt x="1" y="271"/>
                    <a:pt x="143" y="271"/>
                  </a:cubicBezTo>
                  <a:cubicBezTo>
                    <a:pt x="147" y="271"/>
                    <a:pt x="151" y="271"/>
                    <a:pt x="155" y="270"/>
                  </a:cubicBezTo>
                  <a:cubicBezTo>
                    <a:pt x="234" y="270"/>
                    <a:pt x="282" y="207"/>
                    <a:pt x="282" y="128"/>
                  </a:cubicBezTo>
                  <a:cubicBezTo>
                    <a:pt x="282" y="65"/>
                    <a:pt x="234" y="1"/>
                    <a:pt x="155" y="1"/>
                  </a:cubicBezTo>
                  <a:cubicBezTo>
                    <a:pt x="151" y="1"/>
                    <a:pt x="147" y="1"/>
                    <a:pt x="143"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a:off x="1117225" y="3603300"/>
              <a:ext cx="22975" cy="20025"/>
            </a:xfrm>
            <a:custGeom>
              <a:avLst/>
              <a:gdLst/>
              <a:ahLst/>
              <a:cxnLst/>
              <a:rect l="l" t="t" r="r" b="b"/>
              <a:pathLst>
                <a:path w="919" h="801" extrusionOk="0">
                  <a:moveTo>
                    <a:pt x="523" y="0"/>
                  </a:moveTo>
                  <a:cubicBezTo>
                    <a:pt x="175" y="0"/>
                    <a:pt x="1" y="428"/>
                    <a:pt x="238" y="681"/>
                  </a:cubicBezTo>
                  <a:cubicBezTo>
                    <a:pt x="321" y="763"/>
                    <a:pt x="422" y="801"/>
                    <a:pt x="520" y="801"/>
                  </a:cubicBezTo>
                  <a:cubicBezTo>
                    <a:pt x="725" y="801"/>
                    <a:pt x="919" y="641"/>
                    <a:pt x="919" y="396"/>
                  </a:cubicBezTo>
                  <a:cubicBezTo>
                    <a:pt x="919" y="190"/>
                    <a:pt x="745" y="0"/>
                    <a:pt x="523"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a:off x="1486950" y="3869700"/>
              <a:ext cx="5950" cy="6350"/>
            </a:xfrm>
            <a:custGeom>
              <a:avLst/>
              <a:gdLst/>
              <a:ahLst/>
              <a:cxnLst/>
              <a:rect l="l" t="t" r="r" b="b"/>
              <a:pathLst>
                <a:path w="238" h="254" extrusionOk="0">
                  <a:moveTo>
                    <a:pt x="111" y="0"/>
                  </a:moveTo>
                  <a:cubicBezTo>
                    <a:pt x="48" y="0"/>
                    <a:pt x="0" y="48"/>
                    <a:pt x="0" y="127"/>
                  </a:cubicBezTo>
                  <a:cubicBezTo>
                    <a:pt x="0" y="190"/>
                    <a:pt x="48" y="253"/>
                    <a:pt x="111" y="253"/>
                  </a:cubicBezTo>
                  <a:cubicBezTo>
                    <a:pt x="190" y="253"/>
                    <a:pt x="238" y="190"/>
                    <a:pt x="238" y="127"/>
                  </a:cubicBezTo>
                  <a:cubicBezTo>
                    <a:pt x="238" y="48"/>
                    <a:pt x="190" y="0"/>
                    <a:pt x="111"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a:off x="1492100" y="3779050"/>
              <a:ext cx="12275" cy="12300"/>
            </a:xfrm>
            <a:custGeom>
              <a:avLst/>
              <a:gdLst/>
              <a:ahLst/>
              <a:cxnLst/>
              <a:rect l="l" t="t" r="r" b="b"/>
              <a:pathLst>
                <a:path w="491" h="492" extrusionOk="0">
                  <a:moveTo>
                    <a:pt x="238" y="0"/>
                  </a:moveTo>
                  <a:cubicBezTo>
                    <a:pt x="111" y="0"/>
                    <a:pt x="0" y="111"/>
                    <a:pt x="0" y="254"/>
                  </a:cubicBezTo>
                  <a:cubicBezTo>
                    <a:pt x="0" y="380"/>
                    <a:pt x="111" y="491"/>
                    <a:pt x="238" y="491"/>
                  </a:cubicBezTo>
                  <a:cubicBezTo>
                    <a:pt x="380" y="491"/>
                    <a:pt x="491" y="380"/>
                    <a:pt x="491" y="254"/>
                  </a:cubicBezTo>
                  <a:cubicBezTo>
                    <a:pt x="491" y="111"/>
                    <a:pt x="380" y="0"/>
                    <a:pt x="238"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a:off x="1186500" y="3292150"/>
              <a:ext cx="9525" cy="8200"/>
            </a:xfrm>
            <a:custGeom>
              <a:avLst/>
              <a:gdLst/>
              <a:ahLst/>
              <a:cxnLst/>
              <a:rect l="l" t="t" r="r" b="b"/>
              <a:pathLst>
                <a:path w="381" h="328" extrusionOk="0">
                  <a:moveTo>
                    <a:pt x="206" y="1"/>
                  </a:moveTo>
                  <a:cubicBezTo>
                    <a:pt x="64" y="1"/>
                    <a:pt x="1" y="175"/>
                    <a:pt x="96" y="286"/>
                  </a:cubicBezTo>
                  <a:cubicBezTo>
                    <a:pt x="129" y="315"/>
                    <a:pt x="168" y="327"/>
                    <a:pt x="207" y="327"/>
                  </a:cubicBezTo>
                  <a:cubicBezTo>
                    <a:pt x="296" y="327"/>
                    <a:pt x="381" y="259"/>
                    <a:pt x="381" y="159"/>
                  </a:cubicBezTo>
                  <a:cubicBezTo>
                    <a:pt x="381" y="80"/>
                    <a:pt x="301" y="1"/>
                    <a:pt x="206"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a:off x="1195600" y="3323025"/>
              <a:ext cx="22600" cy="22600"/>
            </a:xfrm>
            <a:custGeom>
              <a:avLst/>
              <a:gdLst/>
              <a:ahLst/>
              <a:cxnLst/>
              <a:rect l="l" t="t" r="r" b="b"/>
              <a:pathLst>
                <a:path w="904" h="904" extrusionOk="0">
                  <a:moveTo>
                    <a:pt x="444" y="1"/>
                  </a:moveTo>
                  <a:cubicBezTo>
                    <a:pt x="207" y="1"/>
                    <a:pt x="1" y="207"/>
                    <a:pt x="1" y="460"/>
                  </a:cubicBezTo>
                  <a:cubicBezTo>
                    <a:pt x="1" y="698"/>
                    <a:pt x="207" y="903"/>
                    <a:pt x="444" y="903"/>
                  </a:cubicBezTo>
                  <a:cubicBezTo>
                    <a:pt x="697" y="903"/>
                    <a:pt x="903" y="698"/>
                    <a:pt x="903" y="460"/>
                  </a:cubicBezTo>
                  <a:cubicBezTo>
                    <a:pt x="903" y="207"/>
                    <a:pt x="697" y="1"/>
                    <a:pt x="444"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a:off x="950975" y="3221300"/>
              <a:ext cx="22200" cy="19000"/>
            </a:xfrm>
            <a:custGeom>
              <a:avLst/>
              <a:gdLst/>
              <a:ahLst/>
              <a:cxnLst/>
              <a:rect l="l" t="t" r="r" b="b"/>
              <a:pathLst>
                <a:path w="888" h="760" extrusionOk="0">
                  <a:moveTo>
                    <a:pt x="507" y="1"/>
                  </a:moveTo>
                  <a:cubicBezTo>
                    <a:pt x="175" y="1"/>
                    <a:pt x="0" y="412"/>
                    <a:pt x="238" y="650"/>
                  </a:cubicBezTo>
                  <a:cubicBezTo>
                    <a:pt x="314" y="726"/>
                    <a:pt x="408" y="760"/>
                    <a:pt x="500" y="760"/>
                  </a:cubicBezTo>
                  <a:cubicBezTo>
                    <a:pt x="697" y="760"/>
                    <a:pt x="887" y="607"/>
                    <a:pt x="887" y="381"/>
                  </a:cubicBezTo>
                  <a:cubicBezTo>
                    <a:pt x="887" y="159"/>
                    <a:pt x="713" y="1"/>
                    <a:pt x="50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1766000" y="3636825"/>
              <a:ext cx="7150" cy="6275"/>
            </a:xfrm>
            <a:custGeom>
              <a:avLst/>
              <a:gdLst/>
              <a:ahLst/>
              <a:cxnLst/>
              <a:rect l="l" t="t" r="r" b="b"/>
              <a:pathLst>
                <a:path w="286" h="251" extrusionOk="0">
                  <a:moveTo>
                    <a:pt x="143" y="1"/>
                  </a:moveTo>
                  <a:cubicBezTo>
                    <a:pt x="76" y="1"/>
                    <a:pt x="9" y="45"/>
                    <a:pt x="1" y="132"/>
                  </a:cubicBezTo>
                  <a:cubicBezTo>
                    <a:pt x="9" y="211"/>
                    <a:pt x="76" y="250"/>
                    <a:pt x="143" y="250"/>
                  </a:cubicBezTo>
                  <a:cubicBezTo>
                    <a:pt x="211" y="250"/>
                    <a:pt x="278" y="211"/>
                    <a:pt x="286" y="132"/>
                  </a:cubicBezTo>
                  <a:cubicBezTo>
                    <a:pt x="278" y="45"/>
                    <a:pt x="211" y="1"/>
                    <a:pt x="143"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752650" y="3243475"/>
              <a:ext cx="7950" cy="6925"/>
            </a:xfrm>
            <a:custGeom>
              <a:avLst/>
              <a:gdLst/>
              <a:ahLst/>
              <a:cxnLst/>
              <a:rect l="l" t="t" r="r" b="b"/>
              <a:pathLst>
                <a:path w="318" h="277" extrusionOk="0">
                  <a:moveTo>
                    <a:pt x="175" y="0"/>
                  </a:moveTo>
                  <a:cubicBezTo>
                    <a:pt x="48" y="0"/>
                    <a:pt x="1" y="143"/>
                    <a:pt x="80" y="238"/>
                  </a:cubicBezTo>
                  <a:cubicBezTo>
                    <a:pt x="106" y="264"/>
                    <a:pt x="140" y="277"/>
                    <a:pt x="173" y="277"/>
                  </a:cubicBezTo>
                  <a:cubicBezTo>
                    <a:pt x="240" y="277"/>
                    <a:pt x="307" y="227"/>
                    <a:pt x="317" y="143"/>
                  </a:cubicBezTo>
                  <a:cubicBezTo>
                    <a:pt x="317" y="64"/>
                    <a:pt x="254" y="0"/>
                    <a:pt x="17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1272800" y="3828525"/>
              <a:ext cx="22975" cy="22975"/>
            </a:xfrm>
            <a:custGeom>
              <a:avLst/>
              <a:gdLst/>
              <a:ahLst/>
              <a:cxnLst/>
              <a:rect l="l" t="t" r="r" b="b"/>
              <a:pathLst>
                <a:path w="919" h="919" extrusionOk="0">
                  <a:moveTo>
                    <a:pt x="459" y="0"/>
                  </a:moveTo>
                  <a:cubicBezTo>
                    <a:pt x="206" y="0"/>
                    <a:pt x="0" y="206"/>
                    <a:pt x="0" y="460"/>
                  </a:cubicBezTo>
                  <a:cubicBezTo>
                    <a:pt x="0" y="713"/>
                    <a:pt x="206" y="919"/>
                    <a:pt x="459" y="919"/>
                  </a:cubicBezTo>
                  <a:cubicBezTo>
                    <a:pt x="713" y="919"/>
                    <a:pt x="919" y="713"/>
                    <a:pt x="919" y="460"/>
                  </a:cubicBezTo>
                  <a:cubicBezTo>
                    <a:pt x="919" y="206"/>
                    <a:pt x="713" y="0"/>
                    <a:pt x="459"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912575" y="3630200"/>
              <a:ext cx="12700" cy="10750"/>
            </a:xfrm>
            <a:custGeom>
              <a:avLst/>
              <a:gdLst/>
              <a:ahLst/>
              <a:cxnLst/>
              <a:rect l="l" t="t" r="r" b="b"/>
              <a:pathLst>
                <a:path w="508" h="430" extrusionOk="0">
                  <a:moveTo>
                    <a:pt x="301" y="1"/>
                  </a:moveTo>
                  <a:cubicBezTo>
                    <a:pt x="111" y="1"/>
                    <a:pt x="1" y="222"/>
                    <a:pt x="143" y="365"/>
                  </a:cubicBezTo>
                  <a:cubicBezTo>
                    <a:pt x="188" y="410"/>
                    <a:pt x="241" y="430"/>
                    <a:pt x="292" y="430"/>
                  </a:cubicBezTo>
                  <a:cubicBezTo>
                    <a:pt x="403" y="430"/>
                    <a:pt x="507" y="337"/>
                    <a:pt x="507" y="207"/>
                  </a:cubicBezTo>
                  <a:cubicBezTo>
                    <a:pt x="507" y="96"/>
                    <a:pt x="412"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1211050" y="2696025"/>
              <a:ext cx="3575" cy="3600"/>
            </a:xfrm>
            <a:custGeom>
              <a:avLst/>
              <a:gdLst/>
              <a:ahLst/>
              <a:cxnLst/>
              <a:rect l="l" t="t" r="r" b="b"/>
              <a:pathLst>
                <a:path w="143" h="144" extrusionOk="0">
                  <a:moveTo>
                    <a:pt x="79" y="1"/>
                  </a:moveTo>
                  <a:cubicBezTo>
                    <a:pt x="32" y="1"/>
                    <a:pt x="0" y="32"/>
                    <a:pt x="0" y="80"/>
                  </a:cubicBezTo>
                  <a:cubicBezTo>
                    <a:pt x="0" y="111"/>
                    <a:pt x="32" y="143"/>
                    <a:pt x="79" y="143"/>
                  </a:cubicBezTo>
                  <a:cubicBezTo>
                    <a:pt x="111" y="143"/>
                    <a:pt x="143" y="111"/>
                    <a:pt x="143" y="80"/>
                  </a:cubicBezTo>
                  <a:cubicBezTo>
                    <a:pt x="143" y="32"/>
                    <a:pt x="111" y="1"/>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494575" y="3488900"/>
              <a:ext cx="19425" cy="16875"/>
            </a:xfrm>
            <a:custGeom>
              <a:avLst/>
              <a:gdLst/>
              <a:ahLst/>
              <a:cxnLst/>
              <a:rect l="l" t="t" r="r" b="b"/>
              <a:pathLst>
                <a:path w="777" h="675" extrusionOk="0">
                  <a:moveTo>
                    <a:pt x="444" y="0"/>
                  </a:moveTo>
                  <a:cubicBezTo>
                    <a:pt x="143" y="0"/>
                    <a:pt x="0" y="364"/>
                    <a:pt x="206" y="570"/>
                  </a:cubicBezTo>
                  <a:cubicBezTo>
                    <a:pt x="273" y="642"/>
                    <a:pt x="356" y="674"/>
                    <a:pt x="439" y="674"/>
                  </a:cubicBezTo>
                  <a:cubicBezTo>
                    <a:pt x="610" y="674"/>
                    <a:pt x="776" y="536"/>
                    <a:pt x="776" y="333"/>
                  </a:cubicBezTo>
                  <a:cubicBezTo>
                    <a:pt x="776" y="159"/>
                    <a:pt x="618" y="0"/>
                    <a:pt x="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a:off x="1449350" y="3508675"/>
              <a:ext cx="21400" cy="18050"/>
            </a:xfrm>
            <a:custGeom>
              <a:avLst/>
              <a:gdLst/>
              <a:ahLst/>
              <a:cxnLst/>
              <a:rect l="l" t="t" r="r" b="b"/>
              <a:pathLst>
                <a:path w="856" h="722" extrusionOk="0">
                  <a:moveTo>
                    <a:pt x="491" y="1"/>
                  </a:moveTo>
                  <a:cubicBezTo>
                    <a:pt x="174" y="1"/>
                    <a:pt x="0" y="381"/>
                    <a:pt x="238" y="618"/>
                  </a:cubicBezTo>
                  <a:cubicBezTo>
                    <a:pt x="309" y="690"/>
                    <a:pt x="398" y="722"/>
                    <a:pt x="487" y="722"/>
                  </a:cubicBezTo>
                  <a:cubicBezTo>
                    <a:pt x="673" y="722"/>
                    <a:pt x="855" y="580"/>
                    <a:pt x="855" y="365"/>
                  </a:cubicBezTo>
                  <a:cubicBezTo>
                    <a:pt x="855" y="159"/>
                    <a:pt x="697" y="1"/>
                    <a:pt x="49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a:off x="916150" y="3209825"/>
              <a:ext cx="25750" cy="22175"/>
            </a:xfrm>
            <a:custGeom>
              <a:avLst/>
              <a:gdLst/>
              <a:ahLst/>
              <a:cxnLst/>
              <a:rect l="l" t="t" r="r" b="b"/>
              <a:pathLst>
                <a:path w="1030" h="887" extrusionOk="0">
                  <a:moveTo>
                    <a:pt x="586" y="0"/>
                  </a:moveTo>
                  <a:cubicBezTo>
                    <a:pt x="190" y="0"/>
                    <a:pt x="0" y="476"/>
                    <a:pt x="269" y="761"/>
                  </a:cubicBezTo>
                  <a:cubicBezTo>
                    <a:pt x="361" y="847"/>
                    <a:pt x="472" y="886"/>
                    <a:pt x="581" y="886"/>
                  </a:cubicBezTo>
                  <a:cubicBezTo>
                    <a:pt x="811" y="886"/>
                    <a:pt x="1029" y="712"/>
                    <a:pt x="1029" y="444"/>
                  </a:cubicBezTo>
                  <a:cubicBezTo>
                    <a:pt x="1029" y="206"/>
                    <a:pt x="839" y="0"/>
                    <a:pt x="586"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a:off x="1460025" y="3695625"/>
              <a:ext cx="6150" cy="5350"/>
            </a:xfrm>
            <a:custGeom>
              <a:avLst/>
              <a:gdLst/>
              <a:ahLst/>
              <a:cxnLst/>
              <a:rect l="l" t="t" r="r" b="b"/>
              <a:pathLst>
                <a:path w="246" h="214" extrusionOk="0">
                  <a:moveTo>
                    <a:pt x="127" y="0"/>
                  </a:moveTo>
                  <a:cubicBezTo>
                    <a:pt x="76" y="0"/>
                    <a:pt x="24" y="36"/>
                    <a:pt x="16" y="107"/>
                  </a:cubicBezTo>
                  <a:cubicBezTo>
                    <a:pt x="1" y="178"/>
                    <a:pt x="60" y="214"/>
                    <a:pt x="121" y="214"/>
                  </a:cubicBezTo>
                  <a:cubicBezTo>
                    <a:pt x="183" y="214"/>
                    <a:pt x="246" y="178"/>
                    <a:pt x="238" y="107"/>
                  </a:cubicBezTo>
                  <a:cubicBezTo>
                    <a:pt x="230" y="36"/>
                    <a:pt x="179" y="0"/>
                    <a:pt x="127"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a:off x="558300" y="3198750"/>
              <a:ext cx="12300" cy="10825"/>
            </a:xfrm>
            <a:custGeom>
              <a:avLst/>
              <a:gdLst/>
              <a:ahLst/>
              <a:cxnLst/>
              <a:rect l="l" t="t" r="r" b="b"/>
              <a:pathLst>
                <a:path w="492" h="433" extrusionOk="0">
                  <a:moveTo>
                    <a:pt x="286" y="0"/>
                  </a:moveTo>
                  <a:cubicBezTo>
                    <a:pt x="96" y="0"/>
                    <a:pt x="1" y="238"/>
                    <a:pt x="127" y="364"/>
                  </a:cubicBezTo>
                  <a:cubicBezTo>
                    <a:pt x="175" y="412"/>
                    <a:pt x="231" y="433"/>
                    <a:pt x="285" y="433"/>
                  </a:cubicBezTo>
                  <a:cubicBezTo>
                    <a:pt x="393" y="433"/>
                    <a:pt x="491" y="348"/>
                    <a:pt x="491" y="222"/>
                  </a:cubicBezTo>
                  <a:cubicBezTo>
                    <a:pt x="491" y="95"/>
                    <a:pt x="396" y="0"/>
                    <a:pt x="286"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424100" y="2823100"/>
              <a:ext cx="4000" cy="3575"/>
            </a:xfrm>
            <a:custGeom>
              <a:avLst/>
              <a:gdLst/>
              <a:ahLst/>
              <a:cxnLst/>
              <a:rect l="l" t="t" r="r" b="b"/>
              <a:pathLst>
                <a:path w="160" h="143" extrusionOk="0">
                  <a:moveTo>
                    <a:pt x="80" y="0"/>
                  </a:moveTo>
                  <a:cubicBezTo>
                    <a:pt x="1" y="0"/>
                    <a:pt x="1" y="127"/>
                    <a:pt x="80" y="143"/>
                  </a:cubicBezTo>
                  <a:cubicBezTo>
                    <a:pt x="128" y="143"/>
                    <a:pt x="159" y="111"/>
                    <a:pt x="159" y="79"/>
                  </a:cubicBezTo>
                  <a:cubicBezTo>
                    <a:pt x="159" y="32"/>
                    <a:pt x="128" y="0"/>
                    <a:pt x="8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1454475" y="3081175"/>
              <a:ext cx="4400" cy="4775"/>
            </a:xfrm>
            <a:custGeom>
              <a:avLst/>
              <a:gdLst/>
              <a:ahLst/>
              <a:cxnLst/>
              <a:rect l="l" t="t" r="r" b="b"/>
              <a:pathLst>
                <a:path w="176" h="191" extrusionOk="0">
                  <a:moveTo>
                    <a:pt x="80" y="1"/>
                  </a:moveTo>
                  <a:cubicBezTo>
                    <a:pt x="33" y="1"/>
                    <a:pt x="1" y="48"/>
                    <a:pt x="1" y="96"/>
                  </a:cubicBezTo>
                  <a:cubicBezTo>
                    <a:pt x="1" y="143"/>
                    <a:pt x="33" y="191"/>
                    <a:pt x="80" y="191"/>
                  </a:cubicBezTo>
                  <a:cubicBezTo>
                    <a:pt x="128" y="191"/>
                    <a:pt x="175" y="143"/>
                    <a:pt x="175" y="96"/>
                  </a:cubicBezTo>
                  <a:cubicBezTo>
                    <a:pt x="175" y="48"/>
                    <a:pt x="128" y="1"/>
                    <a:pt x="80"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871300" y="3172825"/>
              <a:ext cx="3600" cy="3575"/>
            </a:xfrm>
            <a:custGeom>
              <a:avLst/>
              <a:gdLst/>
              <a:ahLst/>
              <a:cxnLst/>
              <a:rect l="l" t="t" r="r" b="b"/>
              <a:pathLst>
                <a:path w="144" h="143" extrusionOk="0">
                  <a:moveTo>
                    <a:pt x="72" y="0"/>
                  </a:moveTo>
                  <a:cubicBezTo>
                    <a:pt x="36" y="0"/>
                    <a:pt x="1" y="24"/>
                    <a:pt x="1" y="71"/>
                  </a:cubicBezTo>
                  <a:cubicBezTo>
                    <a:pt x="1" y="119"/>
                    <a:pt x="36" y="143"/>
                    <a:pt x="72" y="143"/>
                  </a:cubicBezTo>
                  <a:cubicBezTo>
                    <a:pt x="108" y="143"/>
                    <a:pt x="143" y="119"/>
                    <a:pt x="143" y="71"/>
                  </a:cubicBezTo>
                  <a:cubicBezTo>
                    <a:pt x="143" y="24"/>
                    <a:pt x="108" y="0"/>
                    <a:pt x="72"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106150" y="3815850"/>
              <a:ext cx="26925" cy="22825"/>
            </a:xfrm>
            <a:custGeom>
              <a:avLst/>
              <a:gdLst/>
              <a:ahLst/>
              <a:cxnLst/>
              <a:rect l="l" t="t" r="r" b="b"/>
              <a:pathLst>
                <a:path w="1077" h="913" extrusionOk="0">
                  <a:moveTo>
                    <a:pt x="618" y="1"/>
                  </a:moveTo>
                  <a:cubicBezTo>
                    <a:pt x="206" y="1"/>
                    <a:pt x="0" y="492"/>
                    <a:pt x="285" y="777"/>
                  </a:cubicBezTo>
                  <a:cubicBezTo>
                    <a:pt x="379" y="870"/>
                    <a:pt x="495" y="913"/>
                    <a:pt x="609" y="913"/>
                  </a:cubicBezTo>
                  <a:cubicBezTo>
                    <a:pt x="842" y="913"/>
                    <a:pt x="1066" y="736"/>
                    <a:pt x="1077" y="460"/>
                  </a:cubicBezTo>
                  <a:cubicBezTo>
                    <a:pt x="1077" y="207"/>
                    <a:pt x="871" y="1"/>
                    <a:pt x="618"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881700" y="3556575"/>
              <a:ext cx="24050" cy="20450"/>
            </a:xfrm>
            <a:custGeom>
              <a:avLst/>
              <a:gdLst/>
              <a:ahLst/>
              <a:cxnLst/>
              <a:rect l="l" t="t" r="r" b="b"/>
              <a:pathLst>
                <a:path w="962" h="818" extrusionOk="0">
                  <a:moveTo>
                    <a:pt x="555" y="1"/>
                  </a:moveTo>
                  <a:cubicBezTo>
                    <a:pt x="191" y="1"/>
                    <a:pt x="1" y="444"/>
                    <a:pt x="254" y="697"/>
                  </a:cubicBezTo>
                  <a:cubicBezTo>
                    <a:pt x="342" y="780"/>
                    <a:pt x="448" y="817"/>
                    <a:pt x="551" y="817"/>
                  </a:cubicBezTo>
                  <a:cubicBezTo>
                    <a:pt x="763" y="817"/>
                    <a:pt x="961" y="658"/>
                    <a:pt x="951" y="412"/>
                  </a:cubicBezTo>
                  <a:cubicBezTo>
                    <a:pt x="951" y="191"/>
                    <a:pt x="776" y="1"/>
                    <a:pt x="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779575" y="3438625"/>
              <a:ext cx="18225" cy="15525"/>
            </a:xfrm>
            <a:custGeom>
              <a:avLst/>
              <a:gdLst/>
              <a:ahLst/>
              <a:cxnLst/>
              <a:rect l="l" t="t" r="r" b="b"/>
              <a:pathLst>
                <a:path w="729" h="621" extrusionOk="0">
                  <a:moveTo>
                    <a:pt x="428" y="0"/>
                  </a:moveTo>
                  <a:cubicBezTo>
                    <a:pt x="143" y="0"/>
                    <a:pt x="1" y="333"/>
                    <a:pt x="191" y="523"/>
                  </a:cubicBezTo>
                  <a:cubicBezTo>
                    <a:pt x="258" y="590"/>
                    <a:pt x="339" y="620"/>
                    <a:pt x="417" y="620"/>
                  </a:cubicBezTo>
                  <a:cubicBezTo>
                    <a:pt x="578" y="620"/>
                    <a:pt x="729" y="493"/>
                    <a:pt x="729" y="301"/>
                  </a:cubicBezTo>
                  <a:cubicBezTo>
                    <a:pt x="729" y="127"/>
                    <a:pt x="586" y="0"/>
                    <a:pt x="428"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305350" y="3445750"/>
              <a:ext cx="11125" cy="9525"/>
            </a:xfrm>
            <a:custGeom>
              <a:avLst/>
              <a:gdLst/>
              <a:ahLst/>
              <a:cxnLst/>
              <a:rect l="l" t="t" r="r" b="b"/>
              <a:pathLst>
                <a:path w="445" h="381" extrusionOk="0">
                  <a:moveTo>
                    <a:pt x="238" y="0"/>
                  </a:moveTo>
                  <a:cubicBezTo>
                    <a:pt x="80" y="16"/>
                    <a:pt x="1" y="206"/>
                    <a:pt x="127" y="333"/>
                  </a:cubicBezTo>
                  <a:cubicBezTo>
                    <a:pt x="161" y="366"/>
                    <a:pt x="203" y="381"/>
                    <a:pt x="245" y="381"/>
                  </a:cubicBezTo>
                  <a:cubicBezTo>
                    <a:pt x="343" y="381"/>
                    <a:pt x="444" y="301"/>
                    <a:pt x="444" y="190"/>
                  </a:cubicBezTo>
                  <a:cubicBezTo>
                    <a:pt x="444" y="79"/>
                    <a:pt x="349" y="0"/>
                    <a:pt x="238"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1909300" y="3071275"/>
              <a:ext cx="1625" cy="1625"/>
            </a:xfrm>
            <a:custGeom>
              <a:avLst/>
              <a:gdLst/>
              <a:ahLst/>
              <a:cxnLst/>
              <a:rect l="l" t="t" r="r" b="b"/>
              <a:pathLst>
                <a:path w="65" h="65" extrusionOk="0">
                  <a:moveTo>
                    <a:pt x="32" y="1"/>
                  </a:moveTo>
                  <a:cubicBezTo>
                    <a:pt x="17" y="1"/>
                    <a:pt x="1" y="17"/>
                    <a:pt x="1" y="32"/>
                  </a:cubicBezTo>
                  <a:cubicBezTo>
                    <a:pt x="1" y="48"/>
                    <a:pt x="17" y="64"/>
                    <a:pt x="32" y="64"/>
                  </a:cubicBezTo>
                  <a:cubicBezTo>
                    <a:pt x="48" y="64"/>
                    <a:pt x="64" y="48"/>
                    <a:pt x="64" y="32"/>
                  </a:cubicBezTo>
                  <a:cubicBezTo>
                    <a:pt x="64" y="17"/>
                    <a:pt x="48" y="1"/>
                    <a:pt x="3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1493550" y="3017025"/>
              <a:ext cx="4900" cy="3325"/>
            </a:xfrm>
            <a:custGeom>
              <a:avLst/>
              <a:gdLst/>
              <a:ahLst/>
              <a:cxnLst/>
              <a:rect l="l" t="t" r="r" b="b"/>
              <a:pathLst>
                <a:path w="196" h="133" extrusionOk="0">
                  <a:moveTo>
                    <a:pt x="88" y="1"/>
                  </a:moveTo>
                  <a:cubicBezTo>
                    <a:pt x="1" y="1"/>
                    <a:pt x="106" y="133"/>
                    <a:pt x="163" y="133"/>
                  </a:cubicBezTo>
                  <a:cubicBezTo>
                    <a:pt x="182" y="133"/>
                    <a:pt x="195" y="119"/>
                    <a:pt x="195" y="81"/>
                  </a:cubicBezTo>
                  <a:cubicBezTo>
                    <a:pt x="195" y="33"/>
                    <a:pt x="148" y="2"/>
                    <a:pt x="100" y="2"/>
                  </a:cubicBezTo>
                  <a:cubicBezTo>
                    <a:pt x="96" y="1"/>
                    <a:pt x="92" y="1"/>
                    <a:pt x="88"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1077250" y="3721650"/>
              <a:ext cx="12300" cy="10575"/>
            </a:xfrm>
            <a:custGeom>
              <a:avLst/>
              <a:gdLst/>
              <a:ahLst/>
              <a:cxnLst/>
              <a:rect l="l" t="t" r="r" b="b"/>
              <a:pathLst>
                <a:path w="492" h="423" extrusionOk="0">
                  <a:moveTo>
                    <a:pt x="285" y="0"/>
                  </a:moveTo>
                  <a:cubicBezTo>
                    <a:pt x="95" y="0"/>
                    <a:pt x="0" y="238"/>
                    <a:pt x="143" y="364"/>
                  </a:cubicBezTo>
                  <a:cubicBezTo>
                    <a:pt x="183" y="405"/>
                    <a:pt x="233" y="423"/>
                    <a:pt x="283" y="423"/>
                  </a:cubicBezTo>
                  <a:cubicBezTo>
                    <a:pt x="388" y="423"/>
                    <a:pt x="491" y="341"/>
                    <a:pt x="491" y="222"/>
                  </a:cubicBezTo>
                  <a:cubicBezTo>
                    <a:pt x="491" y="95"/>
                    <a:pt x="396" y="0"/>
                    <a:pt x="285"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1396625" y="3257275"/>
              <a:ext cx="6425" cy="4250"/>
            </a:xfrm>
            <a:custGeom>
              <a:avLst/>
              <a:gdLst/>
              <a:ahLst/>
              <a:cxnLst/>
              <a:rect l="l" t="t" r="r" b="b"/>
              <a:pathLst>
                <a:path w="257" h="170" extrusionOk="0">
                  <a:moveTo>
                    <a:pt x="165" y="0"/>
                  </a:moveTo>
                  <a:cubicBezTo>
                    <a:pt x="159" y="0"/>
                    <a:pt x="152" y="1"/>
                    <a:pt x="146" y="3"/>
                  </a:cubicBezTo>
                  <a:cubicBezTo>
                    <a:pt x="0" y="3"/>
                    <a:pt x="143" y="170"/>
                    <a:pt x="217" y="170"/>
                  </a:cubicBezTo>
                  <a:cubicBezTo>
                    <a:pt x="240" y="170"/>
                    <a:pt x="257" y="154"/>
                    <a:pt x="257" y="113"/>
                  </a:cubicBezTo>
                  <a:cubicBezTo>
                    <a:pt x="257" y="57"/>
                    <a:pt x="219" y="0"/>
                    <a:pt x="165"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511975" y="3563300"/>
              <a:ext cx="17050" cy="17050"/>
            </a:xfrm>
            <a:custGeom>
              <a:avLst/>
              <a:gdLst/>
              <a:ahLst/>
              <a:cxnLst/>
              <a:rect l="l" t="t" r="r" b="b"/>
              <a:pathLst>
                <a:path w="682" h="682" extrusionOk="0">
                  <a:moveTo>
                    <a:pt x="349" y="1"/>
                  </a:moveTo>
                  <a:cubicBezTo>
                    <a:pt x="159" y="1"/>
                    <a:pt x="1" y="159"/>
                    <a:pt x="1" y="349"/>
                  </a:cubicBezTo>
                  <a:cubicBezTo>
                    <a:pt x="1" y="523"/>
                    <a:pt x="159" y="682"/>
                    <a:pt x="349" y="682"/>
                  </a:cubicBezTo>
                  <a:cubicBezTo>
                    <a:pt x="523" y="682"/>
                    <a:pt x="682" y="523"/>
                    <a:pt x="682" y="349"/>
                  </a:cubicBezTo>
                  <a:cubicBezTo>
                    <a:pt x="682" y="159"/>
                    <a:pt x="523" y="1"/>
                    <a:pt x="349"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1298125" y="3585475"/>
              <a:ext cx="13100" cy="13100"/>
            </a:xfrm>
            <a:custGeom>
              <a:avLst/>
              <a:gdLst/>
              <a:ahLst/>
              <a:cxnLst/>
              <a:rect l="l" t="t" r="r" b="b"/>
              <a:pathLst>
                <a:path w="524" h="524" extrusionOk="0">
                  <a:moveTo>
                    <a:pt x="254" y="1"/>
                  </a:moveTo>
                  <a:cubicBezTo>
                    <a:pt x="111" y="1"/>
                    <a:pt x="1" y="111"/>
                    <a:pt x="1" y="270"/>
                  </a:cubicBezTo>
                  <a:cubicBezTo>
                    <a:pt x="1" y="412"/>
                    <a:pt x="111" y="523"/>
                    <a:pt x="254" y="523"/>
                  </a:cubicBezTo>
                  <a:cubicBezTo>
                    <a:pt x="412" y="523"/>
                    <a:pt x="523" y="412"/>
                    <a:pt x="523" y="270"/>
                  </a:cubicBezTo>
                  <a:cubicBezTo>
                    <a:pt x="523" y="111"/>
                    <a:pt x="412"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1134650" y="3955975"/>
              <a:ext cx="11900" cy="9800"/>
            </a:xfrm>
            <a:custGeom>
              <a:avLst/>
              <a:gdLst/>
              <a:ahLst/>
              <a:cxnLst/>
              <a:rect l="l" t="t" r="r" b="b"/>
              <a:pathLst>
                <a:path w="476" h="392" extrusionOk="0">
                  <a:moveTo>
                    <a:pt x="269" y="1"/>
                  </a:moveTo>
                  <a:cubicBezTo>
                    <a:pt x="95" y="1"/>
                    <a:pt x="0" y="207"/>
                    <a:pt x="127" y="333"/>
                  </a:cubicBezTo>
                  <a:cubicBezTo>
                    <a:pt x="167" y="374"/>
                    <a:pt x="217" y="391"/>
                    <a:pt x="267" y="391"/>
                  </a:cubicBezTo>
                  <a:cubicBezTo>
                    <a:pt x="372" y="391"/>
                    <a:pt x="475" y="310"/>
                    <a:pt x="475" y="191"/>
                  </a:cubicBezTo>
                  <a:cubicBezTo>
                    <a:pt x="475" y="80"/>
                    <a:pt x="380" y="1"/>
                    <a:pt x="269"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478725" y="3610025"/>
              <a:ext cx="12300" cy="10575"/>
            </a:xfrm>
            <a:custGeom>
              <a:avLst/>
              <a:gdLst/>
              <a:ahLst/>
              <a:cxnLst/>
              <a:rect l="l" t="t" r="r" b="b"/>
              <a:pathLst>
                <a:path w="492" h="423" extrusionOk="0">
                  <a:moveTo>
                    <a:pt x="286" y="0"/>
                  </a:moveTo>
                  <a:cubicBezTo>
                    <a:pt x="96" y="0"/>
                    <a:pt x="1" y="222"/>
                    <a:pt x="128" y="364"/>
                  </a:cubicBezTo>
                  <a:cubicBezTo>
                    <a:pt x="172" y="404"/>
                    <a:pt x="225" y="422"/>
                    <a:pt x="276" y="422"/>
                  </a:cubicBezTo>
                  <a:cubicBezTo>
                    <a:pt x="387" y="422"/>
                    <a:pt x="492" y="336"/>
                    <a:pt x="492" y="206"/>
                  </a:cubicBezTo>
                  <a:cubicBezTo>
                    <a:pt x="492" y="95"/>
                    <a:pt x="397" y="0"/>
                    <a:pt x="286"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872600" y="3601300"/>
              <a:ext cx="9525" cy="9525"/>
            </a:xfrm>
            <a:custGeom>
              <a:avLst/>
              <a:gdLst/>
              <a:ahLst/>
              <a:cxnLst/>
              <a:rect l="l" t="t" r="r" b="b"/>
              <a:pathLst>
                <a:path w="381" h="381" extrusionOk="0">
                  <a:moveTo>
                    <a:pt x="190" y="1"/>
                  </a:moveTo>
                  <a:cubicBezTo>
                    <a:pt x="80" y="1"/>
                    <a:pt x="0" y="96"/>
                    <a:pt x="0" y="191"/>
                  </a:cubicBezTo>
                  <a:cubicBezTo>
                    <a:pt x="0" y="302"/>
                    <a:pt x="80" y="381"/>
                    <a:pt x="190" y="381"/>
                  </a:cubicBezTo>
                  <a:cubicBezTo>
                    <a:pt x="301" y="381"/>
                    <a:pt x="380" y="302"/>
                    <a:pt x="380" y="191"/>
                  </a:cubicBezTo>
                  <a:cubicBezTo>
                    <a:pt x="380" y="96"/>
                    <a:pt x="301" y="1"/>
                    <a:pt x="190"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1134650" y="3903725"/>
              <a:ext cx="23375" cy="20050"/>
            </a:xfrm>
            <a:custGeom>
              <a:avLst/>
              <a:gdLst/>
              <a:ahLst/>
              <a:cxnLst/>
              <a:rect l="l" t="t" r="r" b="b"/>
              <a:pathLst>
                <a:path w="935" h="802" extrusionOk="0">
                  <a:moveTo>
                    <a:pt x="539" y="1"/>
                  </a:moveTo>
                  <a:cubicBezTo>
                    <a:pt x="190" y="1"/>
                    <a:pt x="0" y="428"/>
                    <a:pt x="254" y="682"/>
                  </a:cubicBezTo>
                  <a:cubicBezTo>
                    <a:pt x="332" y="765"/>
                    <a:pt x="430" y="802"/>
                    <a:pt x="528" y="802"/>
                  </a:cubicBezTo>
                  <a:cubicBezTo>
                    <a:pt x="727" y="802"/>
                    <a:pt x="924" y="646"/>
                    <a:pt x="934" y="412"/>
                  </a:cubicBezTo>
                  <a:cubicBezTo>
                    <a:pt x="934" y="191"/>
                    <a:pt x="760" y="17"/>
                    <a:pt x="539"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1148900" y="3334525"/>
              <a:ext cx="7550" cy="7925"/>
            </a:xfrm>
            <a:custGeom>
              <a:avLst/>
              <a:gdLst/>
              <a:ahLst/>
              <a:cxnLst/>
              <a:rect l="l" t="t" r="r" b="b"/>
              <a:pathLst>
                <a:path w="302" h="317" extrusionOk="0">
                  <a:moveTo>
                    <a:pt x="143" y="0"/>
                  </a:moveTo>
                  <a:cubicBezTo>
                    <a:pt x="64" y="0"/>
                    <a:pt x="0" y="79"/>
                    <a:pt x="0" y="158"/>
                  </a:cubicBezTo>
                  <a:cubicBezTo>
                    <a:pt x="0" y="253"/>
                    <a:pt x="64" y="317"/>
                    <a:pt x="143" y="317"/>
                  </a:cubicBezTo>
                  <a:cubicBezTo>
                    <a:pt x="238" y="317"/>
                    <a:pt x="301" y="253"/>
                    <a:pt x="301" y="158"/>
                  </a:cubicBezTo>
                  <a:cubicBezTo>
                    <a:pt x="301" y="79"/>
                    <a:pt x="238"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1269225" y="3169850"/>
              <a:ext cx="17050" cy="14575"/>
            </a:xfrm>
            <a:custGeom>
              <a:avLst/>
              <a:gdLst/>
              <a:ahLst/>
              <a:cxnLst/>
              <a:rect l="l" t="t" r="r" b="b"/>
              <a:pathLst>
                <a:path w="682" h="583" extrusionOk="0">
                  <a:moveTo>
                    <a:pt x="397" y="0"/>
                  </a:moveTo>
                  <a:cubicBezTo>
                    <a:pt x="143" y="0"/>
                    <a:pt x="1" y="317"/>
                    <a:pt x="191" y="491"/>
                  </a:cubicBezTo>
                  <a:cubicBezTo>
                    <a:pt x="249" y="554"/>
                    <a:pt x="323" y="583"/>
                    <a:pt x="395" y="583"/>
                  </a:cubicBezTo>
                  <a:cubicBezTo>
                    <a:pt x="541" y="583"/>
                    <a:pt x="682" y="470"/>
                    <a:pt x="682" y="301"/>
                  </a:cubicBezTo>
                  <a:cubicBezTo>
                    <a:pt x="682" y="127"/>
                    <a:pt x="555" y="0"/>
                    <a:pt x="397"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1894650" y="3344400"/>
              <a:ext cx="3200" cy="2800"/>
            </a:xfrm>
            <a:custGeom>
              <a:avLst/>
              <a:gdLst/>
              <a:ahLst/>
              <a:cxnLst/>
              <a:rect l="l" t="t" r="r" b="b"/>
              <a:pathLst>
                <a:path w="128" h="112" extrusionOk="0">
                  <a:moveTo>
                    <a:pt x="64" y="1"/>
                  </a:moveTo>
                  <a:cubicBezTo>
                    <a:pt x="33" y="1"/>
                    <a:pt x="1" y="17"/>
                    <a:pt x="17" y="64"/>
                  </a:cubicBezTo>
                  <a:cubicBezTo>
                    <a:pt x="17" y="96"/>
                    <a:pt x="33" y="112"/>
                    <a:pt x="64" y="112"/>
                  </a:cubicBezTo>
                  <a:cubicBezTo>
                    <a:pt x="96" y="112"/>
                    <a:pt x="128" y="96"/>
                    <a:pt x="128" y="64"/>
                  </a:cubicBezTo>
                  <a:cubicBezTo>
                    <a:pt x="128" y="17"/>
                    <a:pt x="96" y="1"/>
                    <a:pt x="64"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918900" y="3519375"/>
              <a:ext cx="22200" cy="19000"/>
            </a:xfrm>
            <a:custGeom>
              <a:avLst/>
              <a:gdLst/>
              <a:ahLst/>
              <a:cxnLst/>
              <a:rect l="l" t="t" r="r" b="b"/>
              <a:pathLst>
                <a:path w="888" h="760" extrusionOk="0">
                  <a:moveTo>
                    <a:pt x="508" y="0"/>
                  </a:moveTo>
                  <a:cubicBezTo>
                    <a:pt x="175" y="0"/>
                    <a:pt x="1" y="412"/>
                    <a:pt x="238" y="650"/>
                  </a:cubicBezTo>
                  <a:cubicBezTo>
                    <a:pt x="314" y="726"/>
                    <a:pt x="408" y="759"/>
                    <a:pt x="501" y="759"/>
                  </a:cubicBezTo>
                  <a:cubicBezTo>
                    <a:pt x="697" y="759"/>
                    <a:pt x="888" y="606"/>
                    <a:pt x="888" y="380"/>
                  </a:cubicBezTo>
                  <a:cubicBezTo>
                    <a:pt x="888" y="175"/>
                    <a:pt x="729" y="0"/>
                    <a:pt x="50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515675" y="3886700"/>
              <a:ext cx="3450" cy="2225"/>
            </a:xfrm>
            <a:custGeom>
              <a:avLst/>
              <a:gdLst/>
              <a:ahLst/>
              <a:cxnLst/>
              <a:rect l="l" t="t" r="r" b="b"/>
              <a:pathLst>
                <a:path w="138" h="89" extrusionOk="0">
                  <a:moveTo>
                    <a:pt x="75" y="1"/>
                  </a:moveTo>
                  <a:cubicBezTo>
                    <a:pt x="0" y="1"/>
                    <a:pt x="81" y="88"/>
                    <a:pt x="120" y="88"/>
                  </a:cubicBezTo>
                  <a:cubicBezTo>
                    <a:pt x="130" y="88"/>
                    <a:pt x="138" y="81"/>
                    <a:pt x="138" y="64"/>
                  </a:cubicBezTo>
                  <a:cubicBezTo>
                    <a:pt x="138" y="33"/>
                    <a:pt x="106" y="1"/>
                    <a:pt x="75"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1"/>
            <p:cNvSpPr/>
            <p:nvPr/>
          </p:nvSpPr>
          <p:spPr>
            <a:xfrm>
              <a:off x="1545525" y="3239225"/>
              <a:ext cx="7550" cy="7725"/>
            </a:xfrm>
            <a:custGeom>
              <a:avLst/>
              <a:gdLst/>
              <a:ahLst/>
              <a:cxnLst/>
              <a:rect l="l" t="t" r="r" b="b"/>
              <a:pathLst>
                <a:path w="302" h="309" extrusionOk="0">
                  <a:moveTo>
                    <a:pt x="151" y="0"/>
                  </a:moveTo>
                  <a:cubicBezTo>
                    <a:pt x="76" y="0"/>
                    <a:pt x="1" y="52"/>
                    <a:pt x="1" y="155"/>
                  </a:cubicBezTo>
                  <a:cubicBezTo>
                    <a:pt x="1" y="257"/>
                    <a:pt x="76" y="309"/>
                    <a:pt x="151" y="309"/>
                  </a:cubicBezTo>
                  <a:cubicBezTo>
                    <a:pt x="226" y="309"/>
                    <a:pt x="301" y="257"/>
                    <a:pt x="301" y="155"/>
                  </a:cubicBezTo>
                  <a:cubicBezTo>
                    <a:pt x="301" y="52"/>
                    <a:pt x="226" y="0"/>
                    <a:pt x="151"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1"/>
            <p:cNvSpPr/>
            <p:nvPr/>
          </p:nvSpPr>
          <p:spPr>
            <a:xfrm>
              <a:off x="982250" y="3542325"/>
              <a:ext cx="10700" cy="10725"/>
            </a:xfrm>
            <a:custGeom>
              <a:avLst/>
              <a:gdLst/>
              <a:ahLst/>
              <a:cxnLst/>
              <a:rect l="l" t="t" r="r" b="b"/>
              <a:pathLst>
                <a:path w="428" h="429" extrusionOk="0">
                  <a:moveTo>
                    <a:pt x="206" y="1"/>
                  </a:moveTo>
                  <a:cubicBezTo>
                    <a:pt x="95" y="1"/>
                    <a:pt x="0" y="96"/>
                    <a:pt x="0" y="222"/>
                  </a:cubicBezTo>
                  <a:cubicBezTo>
                    <a:pt x="0" y="333"/>
                    <a:pt x="95" y="428"/>
                    <a:pt x="206" y="428"/>
                  </a:cubicBezTo>
                  <a:cubicBezTo>
                    <a:pt x="333" y="428"/>
                    <a:pt x="428" y="333"/>
                    <a:pt x="428" y="222"/>
                  </a:cubicBezTo>
                  <a:cubicBezTo>
                    <a:pt x="428" y="96"/>
                    <a:pt x="333"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1"/>
            <p:cNvSpPr/>
            <p:nvPr/>
          </p:nvSpPr>
          <p:spPr>
            <a:xfrm>
              <a:off x="396400" y="3577550"/>
              <a:ext cx="9525" cy="8275"/>
            </a:xfrm>
            <a:custGeom>
              <a:avLst/>
              <a:gdLst/>
              <a:ahLst/>
              <a:cxnLst/>
              <a:rect l="l" t="t" r="r" b="b"/>
              <a:pathLst>
                <a:path w="381" h="331" extrusionOk="0">
                  <a:moveTo>
                    <a:pt x="222" y="1"/>
                  </a:moveTo>
                  <a:cubicBezTo>
                    <a:pt x="64" y="1"/>
                    <a:pt x="1" y="175"/>
                    <a:pt x="96" y="286"/>
                  </a:cubicBezTo>
                  <a:cubicBezTo>
                    <a:pt x="131" y="316"/>
                    <a:pt x="173" y="331"/>
                    <a:pt x="214" y="331"/>
                  </a:cubicBezTo>
                  <a:cubicBezTo>
                    <a:pt x="300" y="331"/>
                    <a:pt x="381" y="267"/>
                    <a:pt x="381" y="159"/>
                  </a:cubicBezTo>
                  <a:cubicBezTo>
                    <a:pt x="381" y="80"/>
                    <a:pt x="301" y="1"/>
                    <a:pt x="222"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1"/>
            <p:cNvSpPr/>
            <p:nvPr/>
          </p:nvSpPr>
          <p:spPr>
            <a:xfrm>
              <a:off x="649750" y="3547875"/>
              <a:ext cx="15850" cy="15850"/>
            </a:xfrm>
            <a:custGeom>
              <a:avLst/>
              <a:gdLst/>
              <a:ahLst/>
              <a:cxnLst/>
              <a:rect l="l" t="t" r="r" b="b"/>
              <a:pathLst>
                <a:path w="634" h="634" extrusionOk="0">
                  <a:moveTo>
                    <a:pt x="317" y="0"/>
                  </a:moveTo>
                  <a:cubicBezTo>
                    <a:pt x="143" y="0"/>
                    <a:pt x="0" y="143"/>
                    <a:pt x="0" y="317"/>
                  </a:cubicBezTo>
                  <a:cubicBezTo>
                    <a:pt x="0" y="491"/>
                    <a:pt x="143" y="634"/>
                    <a:pt x="317" y="634"/>
                  </a:cubicBezTo>
                  <a:cubicBezTo>
                    <a:pt x="491" y="634"/>
                    <a:pt x="633" y="491"/>
                    <a:pt x="633" y="317"/>
                  </a:cubicBezTo>
                  <a:cubicBezTo>
                    <a:pt x="633" y="143"/>
                    <a:pt x="491" y="0"/>
                    <a:pt x="317"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1"/>
            <p:cNvSpPr/>
            <p:nvPr/>
          </p:nvSpPr>
          <p:spPr>
            <a:xfrm>
              <a:off x="698850" y="3177750"/>
              <a:ext cx="7125" cy="4875"/>
            </a:xfrm>
            <a:custGeom>
              <a:avLst/>
              <a:gdLst/>
              <a:ahLst/>
              <a:cxnLst/>
              <a:rect l="l" t="t" r="r" b="b"/>
              <a:pathLst>
                <a:path w="285" h="195" extrusionOk="0">
                  <a:moveTo>
                    <a:pt x="158" y="1"/>
                  </a:moveTo>
                  <a:cubicBezTo>
                    <a:pt x="1" y="1"/>
                    <a:pt x="157" y="195"/>
                    <a:pt x="240" y="195"/>
                  </a:cubicBezTo>
                  <a:cubicBezTo>
                    <a:pt x="266" y="195"/>
                    <a:pt x="284" y="176"/>
                    <a:pt x="284" y="128"/>
                  </a:cubicBezTo>
                  <a:cubicBezTo>
                    <a:pt x="284" y="64"/>
                    <a:pt x="221" y="1"/>
                    <a:pt x="158"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1"/>
            <p:cNvSpPr/>
            <p:nvPr/>
          </p:nvSpPr>
          <p:spPr>
            <a:xfrm>
              <a:off x="587600" y="3485725"/>
              <a:ext cx="7550" cy="7550"/>
            </a:xfrm>
            <a:custGeom>
              <a:avLst/>
              <a:gdLst/>
              <a:ahLst/>
              <a:cxnLst/>
              <a:rect l="l" t="t" r="r" b="b"/>
              <a:pathLst>
                <a:path w="302" h="302" extrusionOk="0">
                  <a:moveTo>
                    <a:pt x="143" y="0"/>
                  </a:moveTo>
                  <a:cubicBezTo>
                    <a:pt x="64" y="0"/>
                    <a:pt x="0" y="64"/>
                    <a:pt x="0" y="143"/>
                  </a:cubicBezTo>
                  <a:cubicBezTo>
                    <a:pt x="0" y="238"/>
                    <a:pt x="64" y="301"/>
                    <a:pt x="143" y="301"/>
                  </a:cubicBezTo>
                  <a:cubicBezTo>
                    <a:pt x="238" y="301"/>
                    <a:pt x="301" y="238"/>
                    <a:pt x="301" y="143"/>
                  </a:cubicBezTo>
                  <a:cubicBezTo>
                    <a:pt x="301" y="64"/>
                    <a:pt x="238" y="0"/>
                    <a:pt x="143"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1"/>
            <p:cNvSpPr/>
            <p:nvPr/>
          </p:nvSpPr>
          <p:spPr>
            <a:xfrm>
              <a:off x="1244300" y="2878900"/>
              <a:ext cx="5175" cy="5175"/>
            </a:xfrm>
            <a:custGeom>
              <a:avLst/>
              <a:gdLst/>
              <a:ahLst/>
              <a:cxnLst/>
              <a:rect l="l" t="t" r="r" b="b"/>
              <a:pathLst>
                <a:path w="207" h="207" extrusionOk="0">
                  <a:moveTo>
                    <a:pt x="111" y="1"/>
                  </a:moveTo>
                  <a:cubicBezTo>
                    <a:pt x="48" y="1"/>
                    <a:pt x="0" y="48"/>
                    <a:pt x="0" y="111"/>
                  </a:cubicBezTo>
                  <a:cubicBezTo>
                    <a:pt x="0" y="159"/>
                    <a:pt x="48" y="206"/>
                    <a:pt x="111" y="206"/>
                  </a:cubicBezTo>
                  <a:cubicBezTo>
                    <a:pt x="159" y="206"/>
                    <a:pt x="206" y="159"/>
                    <a:pt x="206" y="111"/>
                  </a:cubicBezTo>
                  <a:cubicBezTo>
                    <a:pt x="206" y="48"/>
                    <a:pt x="159" y="1"/>
                    <a:pt x="11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1"/>
            <p:cNvSpPr/>
            <p:nvPr/>
          </p:nvSpPr>
          <p:spPr>
            <a:xfrm>
              <a:off x="743550" y="3544700"/>
              <a:ext cx="21400" cy="18425"/>
            </a:xfrm>
            <a:custGeom>
              <a:avLst/>
              <a:gdLst/>
              <a:ahLst/>
              <a:cxnLst/>
              <a:rect l="l" t="t" r="r" b="b"/>
              <a:pathLst>
                <a:path w="856" h="737" extrusionOk="0">
                  <a:moveTo>
                    <a:pt x="491" y="1"/>
                  </a:moveTo>
                  <a:cubicBezTo>
                    <a:pt x="159" y="1"/>
                    <a:pt x="1" y="397"/>
                    <a:pt x="222" y="634"/>
                  </a:cubicBezTo>
                  <a:cubicBezTo>
                    <a:pt x="298" y="705"/>
                    <a:pt x="390" y="737"/>
                    <a:pt x="480" y="737"/>
                  </a:cubicBezTo>
                  <a:cubicBezTo>
                    <a:pt x="672" y="737"/>
                    <a:pt x="856" y="591"/>
                    <a:pt x="856" y="365"/>
                  </a:cubicBezTo>
                  <a:cubicBezTo>
                    <a:pt x="856" y="159"/>
                    <a:pt x="697" y="1"/>
                    <a:pt x="491"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1"/>
            <p:cNvSpPr/>
            <p:nvPr/>
          </p:nvSpPr>
          <p:spPr>
            <a:xfrm>
              <a:off x="1691200" y="3518575"/>
              <a:ext cx="9925" cy="8275"/>
            </a:xfrm>
            <a:custGeom>
              <a:avLst/>
              <a:gdLst/>
              <a:ahLst/>
              <a:cxnLst/>
              <a:rect l="l" t="t" r="r" b="b"/>
              <a:pathLst>
                <a:path w="397" h="331" extrusionOk="0">
                  <a:moveTo>
                    <a:pt x="222" y="1"/>
                  </a:moveTo>
                  <a:cubicBezTo>
                    <a:pt x="80" y="1"/>
                    <a:pt x="0" y="175"/>
                    <a:pt x="111" y="286"/>
                  </a:cubicBezTo>
                  <a:cubicBezTo>
                    <a:pt x="147" y="316"/>
                    <a:pt x="189" y="330"/>
                    <a:pt x="230" y="330"/>
                  </a:cubicBezTo>
                  <a:cubicBezTo>
                    <a:pt x="316" y="330"/>
                    <a:pt x="396" y="267"/>
                    <a:pt x="396" y="159"/>
                  </a:cubicBezTo>
                  <a:cubicBezTo>
                    <a:pt x="396" y="80"/>
                    <a:pt x="317" y="1"/>
                    <a:pt x="222"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1"/>
            <p:cNvSpPr/>
            <p:nvPr/>
          </p:nvSpPr>
          <p:spPr>
            <a:xfrm>
              <a:off x="1389575" y="3790925"/>
              <a:ext cx="17425" cy="17825"/>
            </a:xfrm>
            <a:custGeom>
              <a:avLst/>
              <a:gdLst/>
              <a:ahLst/>
              <a:cxnLst/>
              <a:rect l="l" t="t" r="r" b="b"/>
              <a:pathLst>
                <a:path w="697" h="713" extrusionOk="0">
                  <a:moveTo>
                    <a:pt x="349" y="0"/>
                  </a:moveTo>
                  <a:cubicBezTo>
                    <a:pt x="159" y="0"/>
                    <a:pt x="0" y="159"/>
                    <a:pt x="0" y="364"/>
                  </a:cubicBezTo>
                  <a:cubicBezTo>
                    <a:pt x="0" y="554"/>
                    <a:pt x="159" y="713"/>
                    <a:pt x="349" y="713"/>
                  </a:cubicBezTo>
                  <a:cubicBezTo>
                    <a:pt x="539" y="713"/>
                    <a:pt x="697" y="554"/>
                    <a:pt x="697" y="364"/>
                  </a:cubicBezTo>
                  <a:cubicBezTo>
                    <a:pt x="697" y="159"/>
                    <a:pt x="539" y="0"/>
                    <a:pt x="349"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1"/>
            <p:cNvSpPr/>
            <p:nvPr/>
          </p:nvSpPr>
          <p:spPr>
            <a:xfrm>
              <a:off x="264975" y="3175375"/>
              <a:ext cx="2000" cy="1375"/>
            </a:xfrm>
            <a:custGeom>
              <a:avLst/>
              <a:gdLst/>
              <a:ahLst/>
              <a:cxnLst/>
              <a:rect l="l" t="t" r="r" b="b"/>
              <a:pathLst>
                <a:path w="80" h="55" extrusionOk="0">
                  <a:moveTo>
                    <a:pt x="48" y="1"/>
                  </a:moveTo>
                  <a:cubicBezTo>
                    <a:pt x="1" y="1"/>
                    <a:pt x="42" y="54"/>
                    <a:pt x="66" y="54"/>
                  </a:cubicBezTo>
                  <a:cubicBezTo>
                    <a:pt x="74" y="54"/>
                    <a:pt x="80" y="48"/>
                    <a:pt x="80" y="33"/>
                  </a:cubicBezTo>
                  <a:cubicBezTo>
                    <a:pt x="80" y="17"/>
                    <a:pt x="64" y="1"/>
                    <a:pt x="48"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1"/>
            <p:cNvSpPr/>
            <p:nvPr/>
          </p:nvSpPr>
          <p:spPr>
            <a:xfrm>
              <a:off x="247575" y="2990925"/>
              <a:ext cx="1600" cy="1600"/>
            </a:xfrm>
            <a:custGeom>
              <a:avLst/>
              <a:gdLst/>
              <a:ahLst/>
              <a:cxnLst/>
              <a:rect l="l" t="t" r="r" b="b"/>
              <a:pathLst>
                <a:path w="64" h="64" extrusionOk="0">
                  <a:moveTo>
                    <a:pt x="32" y="1"/>
                  </a:moveTo>
                  <a:cubicBezTo>
                    <a:pt x="16" y="1"/>
                    <a:pt x="0" y="16"/>
                    <a:pt x="0" y="32"/>
                  </a:cubicBezTo>
                  <a:cubicBezTo>
                    <a:pt x="0" y="48"/>
                    <a:pt x="16" y="64"/>
                    <a:pt x="32" y="64"/>
                  </a:cubicBezTo>
                  <a:cubicBezTo>
                    <a:pt x="48" y="64"/>
                    <a:pt x="63" y="48"/>
                    <a:pt x="63" y="32"/>
                  </a:cubicBezTo>
                  <a:cubicBezTo>
                    <a:pt x="63" y="16"/>
                    <a:pt x="48" y="1"/>
                    <a:pt x="32"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1"/>
            <p:cNvSpPr/>
            <p:nvPr/>
          </p:nvSpPr>
          <p:spPr>
            <a:xfrm>
              <a:off x="1650825" y="3019825"/>
              <a:ext cx="3975" cy="3975"/>
            </a:xfrm>
            <a:custGeom>
              <a:avLst/>
              <a:gdLst/>
              <a:ahLst/>
              <a:cxnLst/>
              <a:rect l="l" t="t" r="r" b="b"/>
              <a:pathLst>
                <a:path w="159" h="159" extrusionOk="0">
                  <a:moveTo>
                    <a:pt x="80" y="0"/>
                  </a:moveTo>
                  <a:cubicBezTo>
                    <a:pt x="32" y="0"/>
                    <a:pt x="0" y="32"/>
                    <a:pt x="0" y="80"/>
                  </a:cubicBezTo>
                  <a:cubicBezTo>
                    <a:pt x="0" y="127"/>
                    <a:pt x="32" y="159"/>
                    <a:pt x="80" y="159"/>
                  </a:cubicBezTo>
                  <a:cubicBezTo>
                    <a:pt x="127" y="159"/>
                    <a:pt x="159" y="127"/>
                    <a:pt x="159" y="80"/>
                  </a:cubicBezTo>
                  <a:cubicBezTo>
                    <a:pt x="159" y="32"/>
                    <a:pt x="127" y="0"/>
                    <a:pt x="8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1"/>
            <p:cNvSpPr/>
            <p:nvPr/>
          </p:nvSpPr>
          <p:spPr>
            <a:xfrm>
              <a:off x="1188475" y="3015075"/>
              <a:ext cx="11500" cy="11500"/>
            </a:xfrm>
            <a:custGeom>
              <a:avLst/>
              <a:gdLst/>
              <a:ahLst/>
              <a:cxnLst/>
              <a:rect l="l" t="t" r="r" b="b"/>
              <a:pathLst>
                <a:path w="460" h="460" extrusionOk="0">
                  <a:moveTo>
                    <a:pt x="238" y="0"/>
                  </a:moveTo>
                  <a:cubicBezTo>
                    <a:pt x="96" y="0"/>
                    <a:pt x="1" y="95"/>
                    <a:pt x="1" y="238"/>
                  </a:cubicBezTo>
                  <a:cubicBezTo>
                    <a:pt x="1" y="365"/>
                    <a:pt x="96" y="460"/>
                    <a:pt x="238" y="460"/>
                  </a:cubicBezTo>
                  <a:cubicBezTo>
                    <a:pt x="365" y="460"/>
                    <a:pt x="460" y="365"/>
                    <a:pt x="460" y="238"/>
                  </a:cubicBezTo>
                  <a:cubicBezTo>
                    <a:pt x="460" y="95"/>
                    <a:pt x="365" y="0"/>
                    <a:pt x="238"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1"/>
            <p:cNvSpPr/>
            <p:nvPr/>
          </p:nvSpPr>
          <p:spPr>
            <a:xfrm>
              <a:off x="635500" y="3321850"/>
              <a:ext cx="12275" cy="12300"/>
            </a:xfrm>
            <a:custGeom>
              <a:avLst/>
              <a:gdLst/>
              <a:ahLst/>
              <a:cxnLst/>
              <a:rect l="l" t="t" r="r" b="b"/>
              <a:pathLst>
                <a:path w="491" h="492" extrusionOk="0">
                  <a:moveTo>
                    <a:pt x="238" y="0"/>
                  </a:moveTo>
                  <a:cubicBezTo>
                    <a:pt x="111" y="0"/>
                    <a:pt x="0" y="111"/>
                    <a:pt x="0" y="238"/>
                  </a:cubicBezTo>
                  <a:cubicBezTo>
                    <a:pt x="0" y="380"/>
                    <a:pt x="111" y="491"/>
                    <a:pt x="238" y="491"/>
                  </a:cubicBezTo>
                  <a:cubicBezTo>
                    <a:pt x="380" y="491"/>
                    <a:pt x="491" y="380"/>
                    <a:pt x="491" y="238"/>
                  </a:cubicBezTo>
                  <a:cubicBezTo>
                    <a:pt x="491" y="111"/>
                    <a:pt x="380" y="0"/>
                    <a:pt x="238"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1"/>
            <p:cNvSpPr/>
            <p:nvPr/>
          </p:nvSpPr>
          <p:spPr>
            <a:xfrm>
              <a:off x="629150" y="3204675"/>
              <a:ext cx="6750" cy="7150"/>
            </a:xfrm>
            <a:custGeom>
              <a:avLst/>
              <a:gdLst/>
              <a:ahLst/>
              <a:cxnLst/>
              <a:rect l="l" t="t" r="r" b="b"/>
              <a:pathLst>
                <a:path w="270" h="286" extrusionOk="0">
                  <a:moveTo>
                    <a:pt x="127" y="1"/>
                  </a:moveTo>
                  <a:cubicBezTo>
                    <a:pt x="64" y="1"/>
                    <a:pt x="1" y="64"/>
                    <a:pt x="1" y="143"/>
                  </a:cubicBezTo>
                  <a:cubicBezTo>
                    <a:pt x="1" y="222"/>
                    <a:pt x="64" y="286"/>
                    <a:pt x="127" y="286"/>
                  </a:cubicBezTo>
                  <a:cubicBezTo>
                    <a:pt x="207" y="286"/>
                    <a:pt x="270" y="222"/>
                    <a:pt x="270" y="143"/>
                  </a:cubicBezTo>
                  <a:cubicBezTo>
                    <a:pt x="270" y="64"/>
                    <a:pt x="207" y="1"/>
                    <a:pt x="127"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1"/>
            <p:cNvSpPr/>
            <p:nvPr/>
          </p:nvSpPr>
          <p:spPr>
            <a:xfrm>
              <a:off x="610075" y="3061375"/>
              <a:ext cx="6825" cy="4725"/>
            </a:xfrm>
            <a:custGeom>
              <a:avLst/>
              <a:gdLst/>
              <a:ahLst/>
              <a:cxnLst/>
              <a:rect l="l" t="t" r="r" b="b"/>
              <a:pathLst>
                <a:path w="273" h="189" extrusionOk="0">
                  <a:moveTo>
                    <a:pt x="146" y="1"/>
                  </a:moveTo>
                  <a:cubicBezTo>
                    <a:pt x="0" y="1"/>
                    <a:pt x="154" y="188"/>
                    <a:pt x="232" y="188"/>
                  </a:cubicBezTo>
                  <a:cubicBezTo>
                    <a:pt x="256" y="188"/>
                    <a:pt x="273" y="171"/>
                    <a:pt x="273" y="128"/>
                  </a:cubicBezTo>
                  <a:cubicBezTo>
                    <a:pt x="273" y="64"/>
                    <a:pt x="225" y="1"/>
                    <a:pt x="146"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1"/>
            <p:cNvSpPr/>
            <p:nvPr/>
          </p:nvSpPr>
          <p:spPr>
            <a:xfrm>
              <a:off x="1363825" y="3085525"/>
              <a:ext cx="15075" cy="15475"/>
            </a:xfrm>
            <a:custGeom>
              <a:avLst/>
              <a:gdLst/>
              <a:ahLst/>
              <a:cxnLst/>
              <a:rect l="l" t="t" r="r" b="b"/>
              <a:pathLst>
                <a:path w="603" h="619" extrusionOk="0">
                  <a:moveTo>
                    <a:pt x="302" y="1"/>
                  </a:moveTo>
                  <a:cubicBezTo>
                    <a:pt x="128" y="1"/>
                    <a:pt x="1" y="143"/>
                    <a:pt x="1" y="302"/>
                  </a:cubicBezTo>
                  <a:cubicBezTo>
                    <a:pt x="1" y="476"/>
                    <a:pt x="128" y="618"/>
                    <a:pt x="302" y="618"/>
                  </a:cubicBezTo>
                  <a:cubicBezTo>
                    <a:pt x="476" y="618"/>
                    <a:pt x="603" y="476"/>
                    <a:pt x="603" y="302"/>
                  </a:cubicBezTo>
                  <a:cubicBezTo>
                    <a:pt x="603" y="143"/>
                    <a:pt x="476" y="1"/>
                    <a:pt x="302"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1"/>
            <p:cNvSpPr/>
            <p:nvPr/>
          </p:nvSpPr>
          <p:spPr>
            <a:xfrm>
              <a:off x="1245075" y="3566475"/>
              <a:ext cx="33675" cy="28850"/>
            </a:xfrm>
            <a:custGeom>
              <a:avLst/>
              <a:gdLst/>
              <a:ahLst/>
              <a:cxnLst/>
              <a:rect l="l" t="t" r="r" b="b"/>
              <a:pathLst>
                <a:path w="1347" h="1154" extrusionOk="0">
                  <a:moveTo>
                    <a:pt x="777" y="1"/>
                  </a:moveTo>
                  <a:cubicBezTo>
                    <a:pt x="254" y="1"/>
                    <a:pt x="1" y="618"/>
                    <a:pt x="365" y="982"/>
                  </a:cubicBezTo>
                  <a:cubicBezTo>
                    <a:pt x="483" y="1100"/>
                    <a:pt x="628" y="1154"/>
                    <a:pt x="770" y="1154"/>
                  </a:cubicBezTo>
                  <a:cubicBezTo>
                    <a:pt x="1065" y="1154"/>
                    <a:pt x="1347" y="923"/>
                    <a:pt x="1347" y="571"/>
                  </a:cubicBezTo>
                  <a:cubicBezTo>
                    <a:pt x="1347" y="254"/>
                    <a:pt x="1093" y="1"/>
                    <a:pt x="777"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1"/>
            <p:cNvSpPr/>
            <p:nvPr/>
          </p:nvSpPr>
          <p:spPr>
            <a:xfrm>
              <a:off x="1348400" y="3544300"/>
              <a:ext cx="11500" cy="9800"/>
            </a:xfrm>
            <a:custGeom>
              <a:avLst/>
              <a:gdLst/>
              <a:ahLst/>
              <a:cxnLst/>
              <a:rect l="l" t="t" r="r" b="b"/>
              <a:pathLst>
                <a:path w="460" h="392" extrusionOk="0">
                  <a:moveTo>
                    <a:pt x="270" y="1"/>
                  </a:moveTo>
                  <a:cubicBezTo>
                    <a:pt x="95" y="1"/>
                    <a:pt x="0" y="207"/>
                    <a:pt x="127" y="333"/>
                  </a:cubicBezTo>
                  <a:cubicBezTo>
                    <a:pt x="167" y="374"/>
                    <a:pt x="216" y="392"/>
                    <a:pt x="263" y="392"/>
                  </a:cubicBezTo>
                  <a:cubicBezTo>
                    <a:pt x="364" y="392"/>
                    <a:pt x="460" y="310"/>
                    <a:pt x="460" y="191"/>
                  </a:cubicBezTo>
                  <a:cubicBezTo>
                    <a:pt x="460" y="80"/>
                    <a:pt x="380" y="1"/>
                    <a:pt x="27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1"/>
            <p:cNvSpPr/>
            <p:nvPr/>
          </p:nvSpPr>
          <p:spPr>
            <a:xfrm>
              <a:off x="732075" y="3351150"/>
              <a:ext cx="24575" cy="20800"/>
            </a:xfrm>
            <a:custGeom>
              <a:avLst/>
              <a:gdLst/>
              <a:ahLst/>
              <a:cxnLst/>
              <a:rect l="l" t="t" r="r" b="b"/>
              <a:pathLst>
                <a:path w="983" h="832" extrusionOk="0">
                  <a:moveTo>
                    <a:pt x="570" y="0"/>
                  </a:moveTo>
                  <a:cubicBezTo>
                    <a:pt x="190" y="0"/>
                    <a:pt x="0" y="443"/>
                    <a:pt x="270" y="713"/>
                  </a:cubicBezTo>
                  <a:cubicBezTo>
                    <a:pt x="357" y="795"/>
                    <a:pt x="462" y="832"/>
                    <a:pt x="565" y="832"/>
                  </a:cubicBezTo>
                  <a:cubicBezTo>
                    <a:pt x="779" y="832"/>
                    <a:pt x="982" y="669"/>
                    <a:pt x="982" y="412"/>
                  </a:cubicBezTo>
                  <a:cubicBezTo>
                    <a:pt x="982" y="174"/>
                    <a:pt x="792" y="0"/>
                    <a:pt x="570"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1"/>
            <p:cNvSpPr/>
            <p:nvPr/>
          </p:nvSpPr>
          <p:spPr>
            <a:xfrm>
              <a:off x="1632975" y="3152025"/>
              <a:ext cx="4425" cy="3050"/>
            </a:xfrm>
            <a:custGeom>
              <a:avLst/>
              <a:gdLst/>
              <a:ahLst/>
              <a:cxnLst/>
              <a:rect l="l" t="t" r="r" b="b"/>
              <a:pathLst>
                <a:path w="177" h="122" extrusionOk="0">
                  <a:moveTo>
                    <a:pt x="97" y="1"/>
                  </a:moveTo>
                  <a:cubicBezTo>
                    <a:pt x="0" y="1"/>
                    <a:pt x="98" y="121"/>
                    <a:pt x="149" y="121"/>
                  </a:cubicBezTo>
                  <a:cubicBezTo>
                    <a:pt x="165" y="121"/>
                    <a:pt x="176" y="110"/>
                    <a:pt x="176" y="80"/>
                  </a:cubicBezTo>
                  <a:cubicBezTo>
                    <a:pt x="176" y="32"/>
                    <a:pt x="144" y="1"/>
                    <a:pt x="97"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1"/>
            <p:cNvSpPr/>
            <p:nvPr/>
          </p:nvSpPr>
          <p:spPr>
            <a:xfrm>
              <a:off x="675975" y="3612775"/>
              <a:ext cx="25250" cy="21400"/>
            </a:xfrm>
            <a:custGeom>
              <a:avLst/>
              <a:gdLst/>
              <a:ahLst/>
              <a:cxnLst/>
              <a:rect l="l" t="t" r="r" b="b"/>
              <a:pathLst>
                <a:path w="1010" h="856" extrusionOk="0">
                  <a:moveTo>
                    <a:pt x="548" y="1"/>
                  </a:moveTo>
                  <a:cubicBezTo>
                    <a:pt x="180" y="1"/>
                    <a:pt x="0" y="465"/>
                    <a:pt x="265" y="729"/>
                  </a:cubicBezTo>
                  <a:cubicBezTo>
                    <a:pt x="352" y="817"/>
                    <a:pt x="461" y="856"/>
                    <a:pt x="568" y="856"/>
                  </a:cubicBezTo>
                  <a:cubicBezTo>
                    <a:pt x="792" y="856"/>
                    <a:pt x="1009" y="686"/>
                    <a:pt x="1009" y="429"/>
                  </a:cubicBezTo>
                  <a:cubicBezTo>
                    <a:pt x="994" y="191"/>
                    <a:pt x="804" y="1"/>
                    <a:pt x="566" y="1"/>
                  </a:cubicBezTo>
                  <a:cubicBezTo>
                    <a:pt x="560" y="1"/>
                    <a:pt x="554" y="1"/>
                    <a:pt x="548"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1"/>
            <p:cNvSpPr/>
            <p:nvPr/>
          </p:nvSpPr>
          <p:spPr>
            <a:xfrm>
              <a:off x="1150075" y="3667800"/>
              <a:ext cx="17850" cy="17850"/>
            </a:xfrm>
            <a:custGeom>
              <a:avLst/>
              <a:gdLst/>
              <a:ahLst/>
              <a:cxnLst/>
              <a:rect l="l" t="t" r="r" b="b"/>
              <a:pathLst>
                <a:path w="714" h="714" extrusionOk="0">
                  <a:moveTo>
                    <a:pt x="365" y="1"/>
                  </a:moveTo>
                  <a:cubicBezTo>
                    <a:pt x="159" y="1"/>
                    <a:pt x="1" y="159"/>
                    <a:pt x="1" y="365"/>
                  </a:cubicBezTo>
                  <a:cubicBezTo>
                    <a:pt x="1" y="555"/>
                    <a:pt x="159" y="713"/>
                    <a:pt x="365" y="713"/>
                  </a:cubicBezTo>
                  <a:cubicBezTo>
                    <a:pt x="555" y="713"/>
                    <a:pt x="713" y="555"/>
                    <a:pt x="713" y="365"/>
                  </a:cubicBezTo>
                  <a:cubicBezTo>
                    <a:pt x="713" y="159"/>
                    <a:pt x="555"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1"/>
            <p:cNvSpPr/>
            <p:nvPr/>
          </p:nvSpPr>
          <p:spPr>
            <a:xfrm>
              <a:off x="434925" y="2985375"/>
              <a:ext cx="5450" cy="3550"/>
            </a:xfrm>
            <a:custGeom>
              <a:avLst/>
              <a:gdLst/>
              <a:ahLst/>
              <a:cxnLst/>
              <a:rect l="l" t="t" r="r" b="b"/>
              <a:pathLst>
                <a:path w="218" h="142" extrusionOk="0">
                  <a:moveTo>
                    <a:pt x="122" y="1"/>
                  </a:moveTo>
                  <a:cubicBezTo>
                    <a:pt x="0" y="1"/>
                    <a:pt x="122" y="141"/>
                    <a:pt x="185" y="141"/>
                  </a:cubicBezTo>
                  <a:cubicBezTo>
                    <a:pt x="204" y="141"/>
                    <a:pt x="217" y="129"/>
                    <a:pt x="217" y="96"/>
                  </a:cubicBezTo>
                  <a:cubicBezTo>
                    <a:pt x="217" y="33"/>
                    <a:pt x="170" y="1"/>
                    <a:pt x="122"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1"/>
            <p:cNvSpPr/>
            <p:nvPr/>
          </p:nvSpPr>
          <p:spPr>
            <a:xfrm>
              <a:off x="215900" y="3289400"/>
              <a:ext cx="2400" cy="2400"/>
            </a:xfrm>
            <a:custGeom>
              <a:avLst/>
              <a:gdLst/>
              <a:ahLst/>
              <a:cxnLst/>
              <a:rect l="l" t="t" r="r" b="b"/>
              <a:pathLst>
                <a:path w="96" h="96" extrusionOk="0">
                  <a:moveTo>
                    <a:pt x="48" y="0"/>
                  </a:moveTo>
                  <a:cubicBezTo>
                    <a:pt x="0" y="0"/>
                    <a:pt x="0" y="95"/>
                    <a:pt x="48" y="95"/>
                  </a:cubicBezTo>
                  <a:cubicBezTo>
                    <a:pt x="80" y="95"/>
                    <a:pt x="95" y="63"/>
                    <a:pt x="95" y="48"/>
                  </a:cubicBezTo>
                  <a:cubicBezTo>
                    <a:pt x="95" y="16"/>
                    <a:pt x="80" y="0"/>
                    <a:pt x="48"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1"/>
            <p:cNvSpPr/>
            <p:nvPr/>
          </p:nvSpPr>
          <p:spPr>
            <a:xfrm>
              <a:off x="597500" y="2747475"/>
              <a:ext cx="3975" cy="4000"/>
            </a:xfrm>
            <a:custGeom>
              <a:avLst/>
              <a:gdLst/>
              <a:ahLst/>
              <a:cxnLst/>
              <a:rect l="l" t="t" r="r" b="b"/>
              <a:pathLst>
                <a:path w="159" h="160" extrusionOk="0">
                  <a:moveTo>
                    <a:pt x="79" y="1"/>
                  </a:moveTo>
                  <a:cubicBezTo>
                    <a:pt x="32" y="1"/>
                    <a:pt x="0" y="33"/>
                    <a:pt x="0" y="80"/>
                  </a:cubicBezTo>
                  <a:cubicBezTo>
                    <a:pt x="0" y="128"/>
                    <a:pt x="32" y="159"/>
                    <a:pt x="79" y="159"/>
                  </a:cubicBezTo>
                  <a:cubicBezTo>
                    <a:pt x="127" y="159"/>
                    <a:pt x="158" y="128"/>
                    <a:pt x="158" y="80"/>
                  </a:cubicBezTo>
                  <a:cubicBezTo>
                    <a:pt x="158" y="33"/>
                    <a:pt x="127" y="1"/>
                    <a:pt x="79"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1"/>
            <p:cNvSpPr/>
            <p:nvPr/>
          </p:nvSpPr>
          <p:spPr>
            <a:xfrm>
              <a:off x="770075" y="2651700"/>
              <a:ext cx="7950" cy="7100"/>
            </a:xfrm>
            <a:custGeom>
              <a:avLst/>
              <a:gdLst/>
              <a:ahLst/>
              <a:cxnLst/>
              <a:rect l="l" t="t" r="r" b="b"/>
              <a:pathLst>
                <a:path w="318" h="284" extrusionOk="0">
                  <a:moveTo>
                    <a:pt x="175" y="0"/>
                  </a:moveTo>
                  <a:cubicBezTo>
                    <a:pt x="48" y="0"/>
                    <a:pt x="1" y="158"/>
                    <a:pt x="80" y="238"/>
                  </a:cubicBezTo>
                  <a:cubicBezTo>
                    <a:pt x="111" y="269"/>
                    <a:pt x="148" y="283"/>
                    <a:pt x="183" y="283"/>
                  </a:cubicBezTo>
                  <a:cubicBezTo>
                    <a:pt x="254" y="283"/>
                    <a:pt x="317" y="227"/>
                    <a:pt x="317" y="143"/>
                  </a:cubicBezTo>
                  <a:cubicBezTo>
                    <a:pt x="317" y="63"/>
                    <a:pt x="254" y="0"/>
                    <a:pt x="175"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1"/>
            <p:cNvSpPr/>
            <p:nvPr/>
          </p:nvSpPr>
          <p:spPr>
            <a:xfrm>
              <a:off x="342675" y="2927600"/>
              <a:ext cx="3075" cy="2200"/>
            </a:xfrm>
            <a:custGeom>
              <a:avLst/>
              <a:gdLst/>
              <a:ahLst/>
              <a:cxnLst/>
              <a:rect l="l" t="t" r="r" b="b"/>
              <a:pathLst>
                <a:path w="123" h="88" extrusionOk="0">
                  <a:moveTo>
                    <a:pt x="75" y="0"/>
                  </a:moveTo>
                  <a:cubicBezTo>
                    <a:pt x="1" y="0"/>
                    <a:pt x="72" y="87"/>
                    <a:pt x="107" y="87"/>
                  </a:cubicBezTo>
                  <a:cubicBezTo>
                    <a:pt x="116" y="87"/>
                    <a:pt x="123" y="81"/>
                    <a:pt x="123" y="63"/>
                  </a:cubicBezTo>
                  <a:cubicBezTo>
                    <a:pt x="123" y="16"/>
                    <a:pt x="107" y="0"/>
                    <a:pt x="7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1"/>
            <p:cNvSpPr/>
            <p:nvPr/>
          </p:nvSpPr>
          <p:spPr>
            <a:xfrm>
              <a:off x="1465175" y="3131050"/>
              <a:ext cx="7950" cy="6450"/>
            </a:xfrm>
            <a:custGeom>
              <a:avLst/>
              <a:gdLst/>
              <a:ahLst/>
              <a:cxnLst/>
              <a:rect l="l" t="t" r="r" b="b"/>
              <a:pathLst>
                <a:path w="318" h="258" extrusionOk="0">
                  <a:moveTo>
                    <a:pt x="175" y="1"/>
                  </a:moveTo>
                  <a:cubicBezTo>
                    <a:pt x="64" y="1"/>
                    <a:pt x="0" y="127"/>
                    <a:pt x="95" y="222"/>
                  </a:cubicBezTo>
                  <a:cubicBezTo>
                    <a:pt x="120" y="247"/>
                    <a:pt x="149" y="258"/>
                    <a:pt x="178" y="258"/>
                  </a:cubicBezTo>
                  <a:cubicBezTo>
                    <a:pt x="242" y="258"/>
                    <a:pt x="306" y="204"/>
                    <a:pt x="317" y="127"/>
                  </a:cubicBezTo>
                  <a:cubicBezTo>
                    <a:pt x="317" y="48"/>
                    <a:pt x="254"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1"/>
            <p:cNvSpPr/>
            <p:nvPr/>
          </p:nvSpPr>
          <p:spPr>
            <a:xfrm>
              <a:off x="1157600" y="2966375"/>
              <a:ext cx="5575" cy="5575"/>
            </a:xfrm>
            <a:custGeom>
              <a:avLst/>
              <a:gdLst/>
              <a:ahLst/>
              <a:cxnLst/>
              <a:rect l="l" t="t" r="r" b="b"/>
              <a:pathLst>
                <a:path w="223" h="223" extrusionOk="0">
                  <a:moveTo>
                    <a:pt x="111" y="1"/>
                  </a:moveTo>
                  <a:cubicBezTo>
                    <a:pt x="48" y="1"/>
                    <a:pt x="1" y="48"/>
                    <a:pt x="1" y="112"/>
                  </a:cubicBezTo>
                  <a:cubicBezTo>
                    <a:pt x="1" y="175"/>
                    <a:pt x="48" y="223"/>
                    <a:pt x="111" y="223"/>
                  </a:cubicBezTo>
                  <a:cubicBezTo>
                    <a:pt x="175" y="223"/>
                    <a:pt x="222" y="175"/>
                    <a:pt x="222" y="112"/>
                  </a:cubicBezTo>
                  <a:cubicBezTo>
                    <a:pt x="222" y="48"/>
                    <a:pt x="175" y="1"/>
                    <a:pt x="111"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1"/>
            <p:cNvSpPr/>
            <p:nvPr/>
          </p:nvSpPr>
          <p:spPr>
            <a:xfrm>
              <a:off x="768900" y="3164700"/>
              <a:ext cx="7125" cy="5950"/>
            </a:xfrm>
            <a:custGeom>
              <a:avLst/>
              <a:gdLst/>
              <a:ahLst/>
              <a:cxnLst/>
              <a:rect l="l" t="t" r="r" b="b"/>
              <a:pathLst>
                <a:path w="285" h="238" extrusionOk="0">
                  <a:moveTo>
                    <a:pt x="158" y="0"/>
                  </a:moveTo>
                  <a:cubicBezTo>
                    <a:pt x="0" y="0"/>
                    <a:pt x="0" y="238"/>
                    <a:pt x="158" y="238"/>
                  </a:cubicBezTo>
                  <a:cubicBezTo>
                    <a:pt x="222" y="238"/>
                    <a:pt x="285" y="175"/>
                    <a:pt x="285" y="111"/>
                  </a:cubicBezTo>
                  <a:cubicBezTo>
                    <a:pt x="285" y="48"/>
                    <a:pt x="222" y="0"/>
                    <a:pt x="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1"/>
            <p:cNvSpPr/>
            <p:nvPr/>
          </p:nvSpPr>
          <p:spPr>
            <a:xfrm>
              <a:off x="1309600" y="2926800"/>
              <a:ext cx="12700" cy="12700"/>
            </a:xfrm>
            <a:custGeom>
              <a:avLst/>
              <a:gdLst/>
              <a:ahLst/>
              <a:cxnLst/>
              <a:rect l="l" t="t" r="r" b="b"/>
              <a:pathLst>
                <a:path w="508" h="508" extrusionOk="0">
                  <a:moveTo>
                    <a:pt x="254" y="0"/>
                  </a:moveTo>
                  <a:cubicBezTo>
                    <a:pt x="127" y="0"/>
                    <a:pt x="1" y="127"/>
                    <a:pt x="1" y="254"/>
                  </a:cubicBezTo>
                  <a:cubicBezTo>
                    <a:pt x="1" y="396"/>
                    <a:pt x="127" y="507"/>
                    <a:pt x="254" y="507"/>
                  </a:cubicBezTo>
                  <a:cubicBezTo>
                    <a:pt x="397" y="507"/>
                    <a:pt x="507" y="396"/>
                    <a:pt x="507" y="254"/>
                  </a:cubicBezTo>
                  <a:cubicBezTo>
                    <a:pt x="507" y="127"/>
                    <a:pt x="397" y="0"/>
                    <a:pt x="254"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1"/>
            <p:cNvSpPr/>
            <p:nvPr/>
          </p:nvSpPr>
          <p:spPr>
            <a:xfrm>
              <a:off x="806500" y="3345550"/>
              <a:ext cx="11100" cy="9275"/>
            </a:xfrm>
            <a:custGeom>
              <a:avLst/>
              <a:gdLst/>
              <a:ahLst/>
              <a:cxnLst/>
              <a:rect l="l" t="t" r="r" b="b"/>
              <a:pathLst>
                <a:path w="444" h="371" extrusionOk="0">
                  <a:moveTo>
                    <a:pt x="278" y="0"/>
                  </a:moveTo>
                  <a:cubicBezTo>
                    <a:pt x="270" y="0"/>
                    <a:pt x="262" y="1"/>
                    <a:pt x="254" y="2"/>
                  </a:cubicBezTo>
                  <a:cubicBezTo>
                    <a:pt x="79" y="2"/>
                    <a:pt x="0" y="208"/>
                    <a:pt x="127" y="319"/>
                  </a:cubicBezTo>
                  <a:cubicBezTo>
                    <a:pt x="167" y="354"/>
                    <a:pt x="213" y="370"/>
                    <a:pt x="258" y="370"/>
                  </a:cubicBezTo>
                  <a:cubicBezTo>
                    <a:pt x="355" y="370"/>
                    <a:pt x="444" y="296"/>
                    <a:pt x="444" y="177"/>
                  </a:cubicBezTo>
                  <a:cubicBezTo>
                    <a:pt x="444" y="75"/>
                    <a:pt x="364" y="0"/>
                    <a:pt x="27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1"/>
            <p:cNvSpPr/>
            <p:nvPr/>
          </p:nvSpPr>
          <p:spPr>
            <a:xfrm>
              <a:off x="328525" y="3201600"/>
              <a:ext cx="3975" cy="3000"/>
            </a:xfrm>
            <a:custGeom>
              <a:avLst/>
              <a:gdLst/>
              <a:ahLst/>
              <a:cxnLst/>
              <a:rect l="l" t="t" r="r" b="b"/>
              <a:pathLst>
                <a:path w="159" h="120" extrusionOk="0">
                  <a:moveTo>
                    <a:pt x="79" y="1"/>
                  </a:moveTo>
                  <a:cubicBezTo>
                    <a:pt x="40" y="1"/>
                    <a:pt x="0" y="21"/>
                    <a:pt x="8" y="60"/>
                  </a:cubicBezTo>
                  <a:cubicBezTo>
                    <a:pt x="8" y="100"/>
                    <a:pt x="40" y="120"/>
                    <a:pt x="73" y="120"/>
                  </a:cubicBezTo>
                  <a:cubicBezTo>
                    <a:pt x="107" y="120"/>
                    <a:pt x="143" y="100"/>
                    <a:pt x="150" y="60"/>
                  </a:cubicBezTo>
                  <a:cubicBezTo>
                    <a:pt x="158" y="21"/>
                    <a:pt x="119" y="1"/>
                    <a:pt x="79"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1"/>
            <p:cNvSpPr/>
            <p:nvPr/>
          </p:nvSpPr>
          <p:spPr>
            <a:xfrm>
              <a:off x="1447675" y="3286225"/>
              <a:ext cx="6825" cy="4700"/>
            </a:xfrm>
            <a:custGeom>
              <a:avLst/>
              <a:gdLst/>
              <a:ahLst/>
              <a:cxnLst/>
              <a:rect l="l" t="t" r="r" b="b"/>
              <a:pathLst>
                <a:path w="273" h="188" extrusionOk="0">
                  <a:moveTo>
                    <a:pt x="146" y="0"/>
                  </a:moveTo>
                  <a:cubicBezTo>
                    <a:pt x="0" y="0"/>
                    <a:pt x="154" y="188"/>
                    <a:pt x="232" y="188"/>
                  </a:cubicBezTo>
                  <a:cubicBezTo>
                    <a:pt x="256" y="188"/>
                    <a:pt x="273" y="171"/>
                    <a:pt x="273" y="127"/>
                  </a:cubicBezTo>
                  <a:cubicBezTo>
                    <a:pt x="273" y="64"/>
                    <a:pt x="210" y="0"/>
                    <a:pt x="146"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1"/>
            <p:cNvSpPr/>
            <p:nvPr/>
          </p:nvSpPr>
          <p:spPr>
            <a:xfrm>
              <a:off x="224550" y="3080375"/>
              <a:ext cx="2450" cy="1700"/>
            </a:xfrm>
            <a:custGeom>
              <a:avLst/>
              <a:gdLst/>
              <a:ahLst/>
              <a:cxnLst/>
              <a:rect l="l" t="t" r="r" b="b"/>
              <a:pathLst>
                <a:path w="98" h="68" extrusionOk="0">
                  <a:moveTo>
                    <a:pt x="50" y="1"/>
                  </a:moveTo>
                  <a:cubicBezTo>
                    <a:pt x="1" y="1"/>
                    <a:pt x="57" y="68"/>
                    <a:pt x="84" y="68"/>
                  </a:cubicBezTo>
                  <a:cubicBezTo>
                    <a:pt x="92" y="68"/>
                    <a:pt x="98" y="62"/>
                    <a:pt x="98" y="48"/>
                  </a:cubicBezTo>
                  <a:cubicBezTo>
                    <a:pt x="98" y="17"/>
                    <a:pt x="82" y="1"/>
                    <a:pt x="50"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1"/>
            <p:cNvSpPr/>
            <p:nvPr/>
          </p:nvSpPr>
          <p:spPr>
            <a:xfrm>
              <a:off x="1239150" y="2822300"/>
              <a:ext cx="4375" cy="4375"/>
            </a:xfrm>
            <a:custGeom>
              <a:avLst/>
              <a:gdLst/>
              <a:ahLst/>
              <a:cxnLst/>
              <a:rect l="l" t="t" r="r" b="b"/>
              <a:pathLst>
                <a:path w="175" h="175" extrusionOk="0">
                  <a:moveTo>
                    <a:pt x="95" y="0"/>
                  </a:moveTo>
                  <a:cubicBezTo>
                    <a:pt x="48" y="0"/>
                    <a:pt x="0" y="48"/>
                    <a:pt x="0" y="95"/>
                  </a:cubicBezTo>
                  <a:cubicBezTo>
                    <a:pt x="0" y="127"/>
                    <a:pt x="48" y="175"/>
                    <a:pt x="95" y="175"/>
                  </a:cubicBezTo>
                  <a:cubicBezTo>
                    <a:pt x="143" y="175"/>
                    <a:pt x="175" y="127"/>
                    <a:pt x="175" y="95"/>
                  </a:cubicBezTo>
                  <a:cubicBezTo>
                    <a:pt x="175" y="48"/>
                    <a:pt x="143" y="0"/>
                    <a:pt x="95"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1"/>
            <p:cNvSpPr/>
            <p:nvPr/>
          </p:nvSpPr>
          <p:spPr>
            <a:xfrm>
              <a:off x="1533650" y="3944500"/>
              <a:ext cx="2800" cy="2800"/>
            </a:xfrm>
            <a:custGeom>
              <a:avLst/>
              <a:gdLst/>
              <a:ahLst/>
              <a:cxnLst/>
              <a:rect l="l" t="t" r="r" b="b"/>
              <a:pathLst>
                <a:path w="112" h="112" extrusionOk="0">
                  <a:moveTo>
                    <a:pt x="48" y="1"/>
                  </a:moveTo>
                  <a:cubicBezTo>
                    <a:pt x="32" y="1"/>
                    <a:pt x="1" y="32"/>
                    <a:pt x="1" y="64"/>
                  </a:cubicBezTo>
                  <a:cubicBezTo>
                    <a:pt x="1" y="80"/>
                    <a:pt x="32" y="111"/>
                    <a:pt x="48" y="111"/>
                  </a:cubicBezTo>
                  <a:cubicBezTo>
                    <a:pt x="80" y="111"/>
                    <a:pt x="111" y="80"/>
                    <a:pt x="111" y="64"/>
                  </a:cubicBezTo>
                  <a:cubicBezTo>
                    <a:pt x="111" y="32"/>
                    <a:pt x="80"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1"/>
            <p:cNvSpPr/>
            <p:nvPr/>
          </p:nvSpPr>
          <p:spPr>
            <a:xfrm>
              <a:off x="830250" y="3145700"/>
              <a:ext cx="6750" cy="6750"/>
            </a:xfrm>
            <a:custGeom>
              <a:avLst/>
              <a:gdLst/>
              <a:ahLst/>
              <a:cxnLst/>
              <a:rect l="l" t="t" r="r" b="b"/>
              <a:pathLst>
                <a:path w="270" h="270" extrusionOk="0">
                  <a:moveTo>
                    <a:pt x="127" y="0"/>
                  </a:moveTo>
                  <a:cubicBezTo>
                    <a:pt x="64" y="0"/>
                    <a:pt x="0" y="64"/>
                    <a:pt x="0" y="143"/>
                  </a:cubicBezTo>
                  <a:cubicBezTo>
                    <a:pt x="0" y="206"/>
                    <a:pt x="64" y="270"/>
                    <a:pt x="127" y="270"/>
                  </a:cubicBezTo>
                  <a:cubicBezTo>
                    <a:pt x="206" y="270"/>
                    <a:pt x="269" y="206"/>
                    <a:pt x="269" y="143"/>
                  </a:cubicBezTo>
                  <a:cubicBezTo>
                    <a:pt x="269" y="64"/>
                    <a:pt x="206" y="0"/>
                    <a:pt x="127"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1"/>
            <p:cNvSpPr/>
            <p:nvPr/>
          </p:nvSpPr>
          <p:spPr>
            <a:xfrm>
              <a:off x="1351175" y="3186875"/>
              <a:ext cx="14275" cy="13875"/>
            </a:xfrm>
            <a:custGeom>
              <a:avLst/>
              <a:gdLst/>
              <a:ahLst/>
              <a:cxnLst/>
              <a:rect l="l" t="t" r="r" b="b"/>
              <a:pathLst>
                <a:path w="571" h="555" extrusionOk="0">
                  <a:moveTo>
                    <a:pt x="285" y="0"/>
                  </a:moveTo>
                  <a:cubicBezTo>
                    <a:pt x="127" y="0"/>
                    <a:pt x="0" y="127"/>
                    <a:pt x="0" y="269"/>
                  </a:cubicBezTo>
                  <a:cubicBezTo>
                    <a:pt x="0" y="428"/>
                    <a:pt x="127" y="554"/>
                    <a:pt x="285" y="554"/>
                  </a:cubicBezTo>
                  <a:cubicBezTo>
                    <a:pt x="444" y="554"/>
                    <a:pt x="570" y="428"/>
                    <a:pt x="570" y="269"/>
                  </a:cubicBezTo>
                  <a:cubicBezTo>
                    <a:pt x="570" y="127"/>
                    <a:pt x="444" y="0"/>
                    <a:pt x="285"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1"/>
            <p:cNvSpPr/>
            <p:nvPr/>
          </p:nvSpPr>
          <p:spPr>
            <a:xfrm>
              <a:off x="945025" y="3548275"/>
              <a:ext cx="24575" cy="21375"/>
            </a:xfrm>
            <a:custGeom>
              <a:avLst/>
              <a:gdLst/>
              <a:ahLst/>
              <a:cxnLst/>
              <a:rect l="l" t="t" r="r" b="b"/>
              <a:pathLst>
                <a:path w="983" h="855" extrusionOk="0">
                  <a:moveTo>
                    <a:pt x="555" y="0"/>
                  </a:moveTo>
                  <a:cubicBezTo>
                    <a:pt x="191" y="0"/>
                    <a:pt x="1" y="459"/>
                    <a:pt x="254" y="729"/>
                  </a:cubicBezTo>
                  <a:cubicBezTo>
                    <a:pt x="341" y="816"/>
                    <a:pt x="449" y="855"/>
                    <a:pt x="554" y="855"/>
                  </a:cubicBezTo>
                  <a:cubicBezTo>
                    <a:pt x="773" y="855"/>
                    <a:pt x="983" y="685"/>
                    <a:pt x="983" y="428"/>
                  </a:cubicBezTo>
                  <a:cubicBezTo>
                    <a:pt x="983" y="190"/>
                    <a:pt x="793" y="0"/>
                    <a:pt x="55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1"/>
            <p:cNvSpPr/>
            <p:nvPr/>
          </p:nvSpPr>
          <p:spPr>
            <a:xfrm>
              <a:off x="1396700" y="3561325"/>
              <a:ext cx="22175" cy="22200"/>
            </a:xfrm>
            <a:custGeom>
              <a:avLst/>
              <a:gdLst/>
              <a:ahLst/>
              <a:cxnLst/>
              <a:rect l="l" t="t" r="r" b="b"/>
              <a:pathLst>
                <a:path w="887" h="888" extrusionOk="0">
                  <a:moveTo>
                    <a:pt x="444" y="1"/>
                  </a:moveTo>
                  <a:cubicBezTo>
                    <a:pt x="206" y="1"/>
                    <a:pt x="0" y="207"/>
                    <a:pt x="0" y="444"/>
                  </a:cubicBezTo>
                  <a:cubicBezTo>
                    <a:pt x="0" y="697"/>
                    <a:pt x="206" y="887"/>
                    <a:pt x="444" y="887"/>
                  </a:cubicBezTo>
                  <a:cubicBezTo>
                    <a:pt x="697" y="887"/>
                    <a:pt x="887" y="697"/>
                    <a:pt x="887" y="444"/>
                  </a:cubicBezTo>
                  <a:cubicBezTo>
                    <a:pt x="887" y="207"/>
                    <a:pt x="697" y="1"/>
                    <a:pt x="444"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1"/>
            <p:cNvSpPr/>
            <p:nvPr/>
          </p:nvSpPr>
          <p:spPr>
            <a:xfrm>
              <a:off x="564250" y="3296125"/>
              <a:ext cx="22175" cy="19000"/>
            </a:xfrm>
            <a:custGeom>
              <a:avLst/>
              <a:gdLst/>
              <a:ahLst/>
              <a:cxnLst/>
              <a:rect l="l" t="t" r="r" b="b"/>
              <a:pathLst>
                <a:path w="887" h="760" extrusionOk="0">
                  <a:moveTo>
                    <a:pt x="507" y="0"/>
                  </a:moveTo>
                  <a:cubicBezTo>
                    <a:pt x="174" y="0"/>
                    <a:pt x="0" y="412"/>
                    <a:pt x="238" y="649"/>
                  </a:cubicBezTo>
                  <a:cubicBezTo>
                    <a:pt x="319" y="725"/>
                    <a:pt x="414" y="759"/>
                    <a:pt x="507" y="759"/>
                  </a:cubicBezTo>
                  <a:cubicBezTo>
                    <a:pt x="704" y="759"/>
                    <a:pt x="887" y="606"/>
                    <a:pt x="887" y="380"/>
                  </a:cubicBezTo>
                  <a:cubicBezTo>
                    <a:pt x="887" y="174"/>
                    <a:pt x="728" y="0"/>
                    <a:pt x="507"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1"/>
            <p:cNvSpPr/>
            <p:nvPr/>
          </p:nvSpPr>
          <p:spPr>
            <a:xfrm>
              <a:off x="999675" y="3181725"/>
              <a:ext cx="20200" cy="17275"/>
            </a:xfrm>
            <a:custGeom>
              <a:avLst/>
              <a:gdLst/>
              <a:ahLst/>
              <a:cxnLst/>
              <a:rect l="l" t="t" r="r" b="b"/>
              <a:pathLst>
                <a:path w="808" h="691" extrusionOk="0">
                  <a:moveTo>
                    <a:pt x="459" y="0"/>
                  </a:moveTo>
                  <a:cubicBezTo>
                    <a:pt x="143" y="0"/>
                    <a:pt x="0" y="380"/>
                    <a:pt x="206" y="586"/>
                  </a:cubicBezTo>
                  <a:cubicBezTo>
                    <a:pt x="278" y="658"/>
                    <a:pt x="366" y="690"/>
                    <a:pt x="453" y="690"/>
                  </a:cubicBezTo>
                  <a:cubicBezTo>
                    <a:pt x="634" y="690"/>
                    <a:pt x="808" y="552"/>
                    <a:pt x="808" y="349"/>
                  </a:cubicBezTo>
                  <a:cubicBezTo>
                    <a:pt x="808" y="159"/>
                    <a:pt x="649" y="0"/>
                    <a:pt x="459"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1"/>
            <p:cNvSpPr/>
            <p:nvPr/>
          </p:nvSpPr>
          <p:spPr>
            <a:xfrm>
              <a:off x="1117225" y="3849900"/>
              <a:ext cx="17850" cy="17450"/>
            </a:xfrm>
            <a:custGeom>
              <a:avLst/>
              <a:gdLst/>
              <a:ahLst/>
              <a:cxnLst/>
              <a:rect l="l" t="t" r="r" b="b"/>
              <a:pathLst>
                <a:path w="714" h="698" extrusionOk="0">
                  <a:moveTo>
                    <a:pt x="365" y="0"/>
                  </a:moveTo>
                  <a:cubicBezTo>
                    <a:pt x="159" y="0"/>
                    <a:pt x="1" y="159"/>
                    <a:pt x="1" y="349"/>
                  </a:cubicBezTo>
                  <a:cubicBezTo>
                    <a:pt x="1" y="539"/>
                    <a:pt x="159" y="697"/>
                    <a:pt x="365" y="697"/>
                  </a:cubicBezTo>
                  <a:cubicBezTo>
                    <a:pt x="555" y="697"/>
                    <a:pt x="713" y="539"/>
                    <a:pt x="713" y="349"/>
                  </a:cubicBezTo>
                  <a:cubicBezTo>
                    <a:pt x="713" y="159"/>
                    <a:pt x="555" y="0"/>
                    <a:pt x="365"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1"/>
            <p:cNvSpPr/>
            <p:nvPr/>
          </p:nvSpPr>
          <p:spPr>
            <a:xfrm>
              <a:off x="702700" y="3898575"/>
              <a:ext cx="4850" cy="3400"/>
            </a:xfrm>
            <a:custGeom>
              <a:avLst/>
              <a:gdLst/>
              <a:ahLst/>
              <a:cxnLst/>
              <a:rect l="l" t="t" r="r" b="b"/>
              <a:pathLst>
                <a:path w="194" h="136" extrusionOk="0">
                  <a:moveTo>
                    <a:pt x="99" y="1"/>
                  </a:moveTo>
                  <a:cubicBezTo>
                    <a:pt x="0" y="1"/>
                    <a:pt x="112" y="135"/>
                    <a:pt x="167" y="135"/>
                  </a:cubicBezTo>
                  <a:cubicBezTo>
                    <a:pt x="183" y="135"/>
                    <a:pt x="194" y="124"/>
                    <a:pt x="194" y="96"/>
                  </a:cubicBezTo>
                  <a:cubicBezTo>
                    <a:pt x="194" y="33"/>
                    <a:pt x="146" y="1"/>
                    <a:pt x="99"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1"/>
            <p:cNvSpPr/>
            <p:nvPr/>
          </p:nvSpPr>
          <p:spPr>
            <a:xfrm>
              <a:off x="1705850" y="3727175"/>
              <a:ext cx="8725" cy="7125"/>
            </a:xfrm>
            <a:custGeom>
              <a:avLst/>
              <a:gdLst/>
              <a:ahLst/>
              <a:cxnLst/>
              <a:rect l="l" t="t" r="r" b="b"/>
              <a:pathLst>
                <a:path w="349" h="285" extrusionOk="0">
                  <a:moveTo>
                    <a:pt x="190" y="1"/>
                  </a:moveTo>
                  <a:cubicBezTo>
                    <a:pt x="64" y="1"/>
                    <a:pt x="0" y="159"/>
                    <a:pt x="95" y="238"/>
                  </a:cubicBezTo>
                  <a:cubicBezTo>
                    <a:pt x="127" y="270"/>
                    <a:pt x="166" y="284"/>
                    <a:pt x="203" y="284"/>
                  </a:cubicBezTo>
                  <a:cubicBezTo>
                    <a:pt x="278" y="284"/>
                    <a:pt x="349" y="228"/>
                    <a:pt x="349" y="143"/>
                  </a:cubicBezTo>
                  <a:cubicBezTo>
                    <a:pt x="333" y="64"/>
                    <a:pt x="269" y="1"/>
                    <a:pt x="190"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1"/>
            <p:cNvSpPr/>
            <p:nvPr/>
          </p:nvSpPr>
          <p:spPr>
            <a:xfrm>
              <a:off x="650000" y="2834175"/>
              <a:ext cx="4125" cy="3025"/>
            </a:xfrm>
            <a:custGeom>
              <a:avLst/>
              <a:gdLst/>
              <a:ahLst/>
              <a:cxnLst/>
              <a:rect l="l" t="t" r="r" b="b"/>
              <a:pathLst>
                <a:path w="165" h="121" extrusionOk="0">
                  <a:moveTo>
                    <a:pt x="85" y="0"/>
                  </a:moveTo>
                  <a:cubicBezTo>
                    <a:pt x="0" y="0"/>
                    <a:pt x="91" y="121"/>
                    <a:pt x="139" y="121"/>
                  </a:cubicBezTo>
                  <a:cubicBezTo>
                    <a:pt x="154" y="121"/>
                    <a:pt x="164" y="109"/>
                    <a:pt x="164" y="80"/>
                  </a:cubicBezTo>
                  <a:cubicBezTo>
                    <a:pt x="164" y="32"/>
                    <a:pt x="133" y="0"/>
                    <a:pt x="8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1"/>
            <p:cNvSpPr/>
            <p:nvPr/>
          </p:nvSpPr>
          <p:spPr>
            <a:xfrm>
              <a:off x="908225" y="2787850"/>
              <a:ext cx="5575" cy="5175"/>
            </a:xfrm>
            <a:custGeom>
              <a:avLst/>
              <a:gdLst/>
              <a:ahLst/>
              <a:cxnLst/>
              <a:rect l="l" t="t" r="r" b="b"/>
              <a:pathLst>
                <a:path w="223" h="207" extrusionOk="0">
                  <a:moveTo>
                    <a:pt x="111" y="1"/>
                  </a:moveTo>
                  <a:cubicBezTo>
                    <a:pt x="0" y="17"/>
                    <a:pt x="0" y="191"/>
                    <a:pt x="111" y="207"/>
                  </a:cubicBezTo>
                  <a:cubicBezTo>
                    <a:pt x="175" y="207"/>
                    <a:pt x="222" y="159"/>
                    <a:pt x="222" y="112"/>
                  </a:cubicBezTo>
                  <a:cubicBezTo>
                    <a:pt x="222" y="48"/>
                    <a:pt x="175" y="1"/>
                    <a:pt x="111"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1"/>
            <p:cNvSpPr/>
            <p:nvPr/>
          </p:nvSpPr>
          <p:spPr>
            <a:xfrm>
              <a:off x="1370175" y="3730350"/>
              <a:ext cx="19025" cy="16050"/>
            </a:xfrm>
            <a:custGeom>
              <a:avLst/>
              <a:gdLst/>
              <a:ahLst/>
              <a:cxnLst/>
              <a:rect l="l" t="t" r="r" b="b"/>
              <a:pathLst>
                <a:path w="761" h="642" extrusionOk="0">
                  <a:moveTo>
                    <a:pt x="444" y="1"/>
                  </a:moveTo>
                  <a:cubicBezTo>
                    <a:pt x="143" y="1"/>
                    <a:pt x="0" y="349"/>
                    <a:pt x="206" y="555"/>
                  </a:cubicBezTo>
                  <a:cubicBezTo>
                    <a:pt x="271" y="614"/>
                    <a:pt x="349" y="641"/>
                    <a:pt x="427" y="641"/>
                  </a:cubicBezTo>
                  <a:cubicBezTo>
                    <a:pt x="596" y="641"/>
                    <a:pt x="760" y="513"/>
                    <a:pt x="760" y="317"/>
                  </a:cubicBezTo>
                  <a:cubicBezTo>
                    <a:pt x="760" y="143"/>
                    <a:pt x="618" y="1"/>
                    <a:pt x="444"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1"/>
            <p:cNvSpPr/>
            <p:nvPr/>
          </p:nvSpPr>
          <p:spPr>
            <a:xfrm>
              <a:off x="796200" y="3582300"/>
              <a:ext cx="26950" cy="27350"/>
            </a:xfrm>
            <a:custGeom>
              <a:avLst/>
              <a:gdLst/>
              <a:ahLst/>
              <a:cxnLst/>
              <a:rect l="l" t="t" r="r" b="b"/>
              <a:pathLst>
                <a:path w="1078" h="1094" extrusionOk="0">
                  <a:moveTo>
                    <a:pt x="539" y="1"/>
                  </a:moveTo>
                  <a:cubicBezTo>
                    <a:pt x="238" y="1"/>
                    <a:pt x="1" y="254"/>
                    <a:pt x="1" y="555"/>
                  </a:cubicBezTo>
                  <a:cubicBezTo>
                    <a:pt x="1" y="856"/>
                    <a:pt x="238" y="1093"/>
                    <a:pt x="539" y="1093"/>
                  </a:cubicBezTo>
                  <a:cubicBezTo>
                    <a:pt x="840" y="1093"/>
                    <a:pt x="1077" y="856"/>
                    <a:pt x="1077" y="555"/>
                  </a:cubicBezTo>
                  <a:cubicBezTo>
                    <a:pt x="1077" y="254"/>
                    <a:pt x="840" y="1"/>
                    <a:pt x="539"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1"/>
            <p:cNvSpPr/>
            <p:nvPr/>
          </p:nvSpPr>
          <p:spPr>
            <a:xfrm>
              <a:off x="995300" y="2962825"/>
              <a:ext cx="5975" cy="5950"/>
            </a:xfrm>
            <a:custGeom>
              <a:avLst/>
              <a:gdLst/>
              <a:ahLst/>
              <a:cxnLst/>
              <a:rect l="l" t="t" r="r" b="b"/>
              <a:pathLst>
                <a:path w="239" h="238" extrusionOk="0">
                  <a:moveTo>
                    <a:pt x="128" y="0"/>
                  </a:moveTo>
                  <a:cubicBezTo>
                    <a:pt x="64" y="0"/>
                    <a:pt x="1" y="48"/>
                    <a:pt x="1" y="127"/>
                  </a:cubicBezTo>
                  <a:cubicBezTo>
                    <a:pt x="1" y="190"/>
                    <a:pt x="64" y="238"/>
                    <a:pt x="128" y="238"/>
                  </a:cubicBezTo>
                  <a:cubicBezTo>
                    <a:pt x="191" y="238"/>
                    <a:pt x="238" y="190"/>
                    <a:pt x="238" y="127"/>
                  </a:cubicBezTo>
                  <a:cubicBezTo>
                    <a:pt x="238" y="48"/>
                    <a:pt x="191" y="0"/>
                    <a:pt x="128"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1"/>
            <p:cNvSpPr/>
            <p:nvPr/>
          </p:nvSpPr>
          <p:spPr>
            <a:xfrm>
              <a:off x="387850" y="3459450"/>
              <a:ext cx="5400" cy="5000"/>
            </a:xfrm>
            <a:custGeom>
              <a:avLst/>
              <a:gdLst/>
              <a:ahLst/>
              <a:cxnLst/>
              <a:rect l="l" t="t" r="r" b="b"/>
              <a:pathLst>
                <a:path w="216" h="200" extrusionOk="0">
                  <a:moveTo>
                    <a:pt x="92" y="1"/>
                  </a:moveTo>
                  <a:cubicBezTo>
                    <a:pt x="1" y="1"/>
                    <a:pt x="4" y="199"/>
                    <a:pt x="101" y="199"/>
                  </a:cubicBezTo>
                  <a:cubicBezTo>
                    <a:pt x="107" y="199"/>
                    <a:pt x="114" y="198"/>
                    <a:pt x="121" y="196"/>
                  </a:cubicBezTo>
                  <a:cubicBezTo>
                    <a:pt x="168" y="196"/>
                    <a:pt x="216" y="149"/>
                    <a:pt x="216" y="101"/>
                  </a:cubicBezTo>
                  <a:cubicBezTo>
                    <a:pt x="216" y="46"/>
                    <a:pt x="180" y="3"/>
                    <a:pt x="139" y="3"/>
                  </a:cubicBezTo>
                  <a:cubicBezTo>
                    <a:pt x="133" y="3"/>
                    <a:pt x="127" y="4"/>
                    <a:pt x="121" y="6"/>
                  </a:cubicBezTo>
                  <a:cubicBezTo>
                    <a:pt x="111" y="3"/>
                    <a:pt x="101" y="1"/>
                    <a:pt x="9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1"/>
            <p:cNvSpPr/>
            <p:nvPr/>
          </p:nvSpPr>
          <p:spPr>
            <a:xfrm>
              <a:off x="786700" y="3778250"/>
              <a:ext cx="13875" cy="11925"/>
            </a:xfrm>
            <a:custGeom>
              <a:avLst/>
              <a:gdLst/>
              <a:ahLst/>
              <a:cxnLst/>
              <a:rect l="l" t="t" r="r" b="b"/>
              <a:pathLst>
                <a:path w="555" h="477" extrusionOk="0">
                  <a:moveTo>
                    <a:pt x="317" y="1"/>
                  </a:moveTo>
                  <a:cubicBezTo>
                    <a:pt x="111" y="1"/>
                    <a:pt x="1" y="254"/>
                    <a:pt x="143" y="412"/>
                  </a:cubicBezTo>
                  <a:cubicBezTo>
                    <a:pt x="192" y="457"/>
                    <a:pt x="251" y="476"/>
                    <a:pt x="308" y="476"/>
                  </a:cubicBezTo>
                  <a:cubicBezTo>
                    <a:pt x="435" y="476"/>
                    <a:pt x="555" y="380"/>
                    <a:pt x="555" y="238"/>
                  </a:cubicBezTo>
                  <a:cubicBezTo>
                    <a:pt x="555" y="111"/>
                    <a:pt x="460"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1"/>
            <p:cNvSpPr/>
            <p:nvPr/>
          </p:nvSpPr>
          <p:spPr>
            <a:xfrm>
              <a:off x="1120000" y="3560050"/>
              <a:ext cx="9125" cy="9225"/>
            </a:xfrm>
            <a:custGeom>
              <a:avLst/>
              <a:gdLst/>
              <a:ahLst/>
              <a:cxnLst/>
              <a:rect l="l" t="t" r="r" b="b"/>
              <a:pathLst>
                <a:path w="365" h="369" extrusionOk="0">
                  <a:moveTo>
                    <a:pt x="183" y="0"/>
                  </a:moveTo>
                  <a:cubicBezTo>
                    <a:pt x="92" y="0"/>
                    <a:pt x="0" y="60"/>
                    <a:pt x="0" y="178"/>
                  </a:cubicBezTo>
                  <a:cubicBezTo>
                    <a:pt x="0" y="305"/>
                    <a:pt x="92" y="368"/>
                    <a:pt x="183" y="368"/>
                  </a:cubicBezTo>
                  <a:cubicBezTo>
                    <a:pt x="274" y="368"/>
                    <a:pt x="365" y="305"/>
                    <a:pt x="365" y="178"/>
                  </a:cubicBezTo>
                  <a:cubicBezTo>
                    <a:pt x="365" y="60"/>
                    <a:pt x="274" y="0"/>
                    <a:pt x="183"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1"/>
            <p:cNvSpPr/>
            <p:nvPr/>
          </p:nvSpPr>
          <p:spPr>
            <a:xfrm>
              <a:off x="736825" y="3407750"/>
              <a:ext cx="19425" cy="16300"/>
            </a:xfrm>
            <a:custGeom>
              <a:avLst/>
              <a:gdLst/>
              <a:ahLst/>
              <a:cxnLst/>
              <a:rect l="l" t="t" r="r" b="b"/>
              <a:pathLst>
                <a:path w="777" h="652" extrusionOk="0">
                  <a:moveTo>
                    <a:pt x="444" y="0"/>
                  </a:moveTo>
                  <a:cubicBezTo>
                    <a:pt x="143" y="0"/>
                    <a:pt x="0" y="349"/>
                    <a:pt x="206" y="554"/>
                  </a:cubicBezTo>
                  <a:cubicBezTo>
                    <a:pt x="274" y="622"/>
                    <a:pt x="358" y="652"/>
                    <a:pt x="441" y="652"/>
                  </a:cubicBezTo>
                  <a:cubicBezTo>
                    <a:pt x="611" y="652"/>
                    <a:pt x="776" y="525"/>
                    <a:pt x="776" y="333"/>
                  </a:cubicBezTo>
                  <a:cubicBezTo>
                    <a:pt x="776" y="143"/>
                    <a:pt x="618" y="0"/>
                    <a:pt x="444"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1"/>
            <p:cNvSpPr/>
            <p:nvPr/>
          </p:nvSpPr>
          <p:spPr>
            <a:xfrm>
              <a:off x="1595000" y="3683250"/>
              <a:ext cx="13100" cy="11225"/>
            </a:xfrm>
            <a:custGeom>
              <a:avLst/>
              <a:gdLst/>
              <a:ahLst/>
              <a:cxnLst/>
              <a:rect l="l" t="t" r="r" b="b"/>
              <a:pathLst>
                <a:path w="524" h="449" extrusionOk="0">
                  <a:moveTo>
                    <a:pt x="302" y="0"/>
                  </a:moveTo>
                  <a:cubicBezTo>
                    <a:pt x="96" y="0"/>
                    <a:pt x="1" y="238"/>
                    <a:pt x="143" y="380"/>
                  </a:cubicBezTo>
                  <a:cubicBezTo>
                    <a:pt x="190" y="427"/>
                    <a:pt x="247" y="448"/>
                    <a:pt x="303" y="448"/>
                  </a:cubicBezTo>
                  <a:cubicBezTo>
                    <a:pt x="416" y="448"/>
                    <a:pt x="523" y="360"/>
                    <a:pt x="523" y="222"/>
                  </a:cubicBezTo>
                  <a:cubicBezTo>
                    <a:pt x="523" y="95"/>
                    <a:pt x="428" y="0"/>
                    <a:pt x="30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1"/>
            <p:cNvSpPr/>
            <p:nvPr/>
          </p:nvSpPr>
          <p:spPr>
            <a:xfrm>
              <a:off x="884075" y="3178550"/>
              <a:ext cx="22200" cy="22200"/>
            </a:xfrm>
            <a:custGeom>
              <a:avLst/>
              <a:gdLst/>
              <a:ahLst/>
              <a:cxnLst/>
              <a:rect l="l" t="t" r="r" b="b"/>
              <a:pathLst>
                <a:path w="888" h="888" extrusionOk="0">
                  <a:moveTo>
                    <a:pt x="444" y="1"/>
                  </a:moveTo>
                  <a:cubicBezTo>
                    <a:pt x="191" y="1"/>
                    <a:pt x="1" y="191"/>
                    <a:pt x="1" y="444"/>
                  </a:cubicBezTo>
                  <a:cubicBezTo>
                    <a:pt x="1" y="681"/>
                    <a:pt x="191" y="887"/>
                    <a:pt x="444" y="887"/>
                  </a:cubicBezTo>
                  <a:cubicBezTo>
                    <a:pt x="681" y="887"/>
                    <a:pt x="887" y="681"/>
                    <a:pt x="887" y="444"/>
                  </a:cubicBezTo>
                  <a:cubicBezTo>
                    <a:pt x="887" y="191"/>
                    <a:pt x="681" y="1"/>
                    <a:pt x="444"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1"/>
            <p:cNvSpPr/>
            <p:nvPr/>
          </p:nvSpPr>
          <p:spPr>
            <a:xfrm>
              <a:off x="1543150" y="3380825"/>
              <a:ext cx="11500" cy="11500"/>
            </a:xfrm>
            <a:custGeom>
              <a:avLst/>
              <a:gdLst/>
              <a:ahLst/>
              <a:cxnLst/>
              <a:rect l="l" t="t" r="r" b="b"/>
              <a:pathLst>
                <a:path w="460" h="460" extrusionOk="0">
                  <a:moveTo>
                    <a:pt x="222" y="1"/>
                  </a:moveTo>
                  <a:cubicBezTo>
                    <a:pt x="96" y="1"/>
                    <a:pt x="1" y="96"/>
                    <a:pt x="1" y="238"/>
                  </a:cubicBezTo>
                  <a:cubicBezTo>
                    <a:pt x="1" y="365"/>
                    <a:pt x="96" y="460"/>
                    <a:pt x="222" y="460"/>
                  </a:cubicBezTo>
                  <a:cubicBezTo>
                    <a:pt x="349" y="460"/>
                    <a:pt x="460" y="365"/>
                    <a:pt x="460" y="238"/>
                  </a:cubicBezTo>
                  <a:cubicBezTo>
                    <a:pt x="460" y="96"/>
                    <a:pt x="349"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1"/>
            <p:cNvSpPr/>
            <p:nvPr/>
          </p:nvSpPr>
          <p:spPr>
            <a:xfrm>
              <a:off x="1403825" y="3909275"/>
              <a:ext cx="16650" cy="14175"/>
            </a:xfrm>
            <a:custGeom>
              <a:avLst/>
              <a:gdLst/>
              <a:ahLst/>
              <a:cxnLst/>
              <a:rect l="l" t="t" r="r" b="b"/>
              <a:pathLst>
                <a:path w="666" h="567" extrusionOk="0">
                  <a:moveTo>
                    <a:pt x="380" y="0"/>
                  </a:moveTo>
                  <a:cubicBezTo>
                    <a:pt x="127" y="0"/>
                    <a:pt x="0" y="301"/>
                    <a:pt x="190" y="475"/>
                  </a:cubicBezTo>
                  <a:cubicBezTo>
                    <a:pt x="248" y="539"/>
                    <a:pt x="320" y="567"/>
                    <a:pt x="391" y="567"/>
                  </a:cubicBezTo>
                  <a:cubicBezTo>
                    <a:pt x="532" y="567"/>
                    <a:pt x="665" y="454"/>
                    <a:pt x="665" y="285"/>
                  </a:cubicBezTo>
                  <a:cubicBezTo>
                    <a:pt x="665" y="127"/>
                    <a:pt x="539" y="0"/>
                    <a:pt x="38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1"/>
            <p:cNvSpPr/>
            <p:nvPr/>
          </p:nvSpPr>
          <p:spPr>
            <a:xfrm>
              <a:off x="1480575" y="3945700"/>
              <a:ext cx="4025" cy="2525"/>
            </a:xfrm>
            <a:custGeom>
              <a:avLst/>
              <a:gdLst/>
              <a:ahLst/>
              <a:cxnLst/>
              <a:rect l="l" t="t" r="r" b="b"/>
              <a:pathLst>
                <a:path w="161" h="101" extrusionOk="0">
                  <a:moveTo>
                    <a:pt x="97" y="0"/>
                  </a:moveTo>
                  <a:cubicBezTo>
                    <a:pt x="1" y="0"/>
                    <a:pt x="87" y="100"/>
                    <a:pt x="134" y="100"/>
                  </a:cubicBezTo>
                  <a:cubicBezTo>
                    <a:pt x="149" y="100"/>
                    <a:pt x="160" y="90"/>
                    <a:pt x="160" y="63"/>
                  </a:cubicBezTo>
                  <a:cubicBezTo>
                    <a:pt x="160" y="32"/>
                    <a:pt x="129" y="0"/>
                    <a:pt x="97"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1"/>
            <p:cNvSpPr/>
            <p:nvPr/>
          </p:nvSpPr>
          <p:spPr>
            <a:xfrm>
              <a:off x="1397875" y="2993300"/>
              <a:ext cx="5175" cy="4775"/>
            </a:xfrm>
            <a:custGeom>
              <a:avLst/>
              <a:gdLst/>
              <a:ahLst/>
              <a:cxnLst/>
              <a:rect l="l" t="t" r="r" b="b"/>
              <a:pathLst>
                <a:path w="207" h="191" extrusionOk="0">
                  <a:moveTo>
                    <a:pt x="96" y="1"/>
                  </a:moveTo>
                  <a:cubicBezTo>
                    <a:pt x="48" y="1"/>
                    <a:pt x="17" y="32"/>
                    <a:pt x="1" y="96"/>
                  </a:cubicBezTo>
                  <a:cubicBezTo>
                    <a:pt x="1" y="143"/>
                    <a:pt x="48" y="191"/>
                    <a:pt x="96" y="191"/>
                  </a:cubicBezTo>
                  <a:cubicBezTo>
                    <a:pt x="159" y="191"/>
                    <a:pt x="207" y="143"/>
                    <a:pt x="191" y="96"/>
                  </a:cubicBezTo>
                  <a:cubicBezTo>
                    <a:pt x="191" y="32"/>
                    <a:pt x="159" y="1"/>
                    <a:pt x="96"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1"/>
            <p:cNvSpPr/>
            <p:nvPr/>
          </p:nvSpPr>
          <p:spPr>
            <a:xfrm>
              <a:off x="1478225" y="3289400"/>
              <a:ext cx="20625" cy="21000"/>
            </a:xfrm>
            <a:custGeom>
              <a:avLst/>
              <a:gdLst/>
              <a:ahLst/>
              <a:cxnLst/>
              <a:rect l="l" t="t" r="r" b="b"/>
              <a:pathLst>
                <a:path w="825" h="840" extrusionOk="0">
                  <a:moveTo>
                    <a:pt x="413" y="0"/>
                  </a:moveTo>
                  <a:cubicBezTo>
                    <a:pt x="191" y="0"/>
                    <a:pt x="1" y="190"/>
                    <a:pt x="1" y="412"/>
                  </a:cubicBezTo>
                  <a:cubicBezTo>
                    <a:pt x="1" y="649"/>
                    <a:pt x="191" y="839"/>
                    <a:pt x="413" y="839"/>
                  </a:cubicBezTo>
                  <a:cubicBezTo>
                    <a:pt x="634" y="839"/>
                    <a:pt x="824" y="649"/>
                    <a:pt x="824" y="412"/>
                  </a:cubicBezTo>
                  <a:cubicBezTo>
                    <a:pt x="824" y="190"/>
                    <a:pt x="634" y="0"/>
                    <a:pt x="413"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1"/>
            <p:cNvSpPr/>
            <p:nvPr/>
          </p:nvSpPr>
          <p:spPr>
            <a:xfrm>
              <a:off x="743550" y="3823375"/>
              <a:ext cx="15075" cy="12575"/>
            </a:xfrm>
            <a:custGeom>
              <a:avLst/>
              <a:gdLst/>
              <a:ahLst/>
              <a:cxnLst/>
              <a:rect l="l" t="t" r="r" b="b"/>
              <a:pathLst>
                <a:path w="603" h="503" extrusionOk="0">
                  <a:moveTo>
                    <a:pt x="349" y="1"/>
                  </a:moveTo>
                  <a:cubicBezTo>
                    <a:pt x="111" y="1"/>
                    <a:pt x="1" y="270"/>
                    <a:pt x="159" y="428"/>
                  </a:cubicBezTo>
                  <a:cubicBezTo>
                    <a:pt x="216" y="480"/>
                    <a:pt x="282" y="503"/>
                    <a:pt x="347" y="503"/>
                  </a:cubicBezTo>
                  <a:cubicBezTo>
                    <a:pt x="480" y="503"/>
                    <a:pt x="602" y="403"/>
                    <a:pt x="602" y="254"/>
                  </a:cubicBezTo>
                  <a:cubicBezTo>
                    <a:pt x="602" y="111"/>
                    <a:pt x="491" y="1"/>
                    <a:pt x="349"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1"/>
            <p:cNvSpPr/>
            <p:nvPr/>
          </p:nvSpPr>
          <p:spPr>
            <a:xfrm>
              <a:off x="959275" y="2889200"/>
              <a:ext cx="4775" cy="4375"/>
            </a:xfrm>
            <a:custGeom>
              <a:avLst/>
              <a:gdLst/>
              <a:ahLst/>
              <a:cxnLst/>
              <a:rect l="l" t="t" r="r" b="b"/>
              <a:pathLst>
                <a:path w="191" h="175" extrusionOk="0">
                  <a:moveTo>
                    <a:pt x="96" y="0"/>
                  </a:moveTo>
                  <a:cubicBezTo>
                    <a:pt x="48" y="0"/>
                    <a:pt x="1" y="32"/>
                    <a:pt x="1" y="95"/>
                  </a:cubicBezTo>
                  <a:cubicBezTo>
                    <a:pt x="1" y="143"/>
                    <a:pt x="48" y="174"/>
                    <a:pt x="96" y="174"/>
                  </a:cubicBezTo>
                  <a:cubicBezTo>
                    <a:pt x="143" y="174"/>
                    <a:pt x="191" y="143"/>
                    <a:pt x="191" y="95"/>
                  </a:cubicBezTo>
                  <a:cubicBezTo>
                    <a:pt x="191" y="32"/>
                    <a:pt x="143" y="0"/>
                    <a:pt x="96"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1"/>
            <p:cNvSpPr/>
            <p:nvPr/>
          </p:nvSpPr>
          <p:spPr>
            <a:xfrm>
              <a:off x="844100" y="3238325"/>
              <a:ext cx="21000" cy="20600"/>
            </a:xfrm>
            <a:custGeom>
              <a:avLst/>
              <a:gdLst/>
              <a:ahLst/>
              <a:cxnLst/>
              <a:rect l="l" t="t" r="r" b="b"/>
              <a:pathLst>
                <a:path w="840" h="824" extrusionOk="0">
                  <a:moveTo>
                    <a:pt x="428" y="1"/>
                  </a:moveTo>
                  <a:cubicBezTo>
                    <a:pt x="190" y="1"/>
                    <a:pt x="0" y="191"/>
                    <a:pt x="0" y="412"/>
                  </a:cubicBezTo>
                  <a:cubicBezTo>
                    <a:pt x="0" y="634"/>
                    <a:pt x="190" y="824"/>
                    <a:pt x="428" y="824"/>
                  </a:cubicBezTo>
                  <a:cubicBezTo>
                    <a:pt x="650" y="824"/>
                    <a:pt x="840" y="634"/>
                    <a:pt x="840" y="412"/>
                  </a:cubicBezTo>
                  <a:cubicBezTo>
                    <a:pt x="840" y="191"/>
                    <a:pt x="650" y="1"/>
                    <a:pt x="428"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1"/>
            <p:cNvSpPr/>
            <p:nvPr/>
          </p:nvSpPr>
          <p:spPr>
            <a:xfrm>
              <a:off x="1075825" y="2971525"/>
              <a:ext cx="5800" cy="3700"/>
            </a:xfrm>
            <a:custGeom>
              <a:avLst/>
              <a:gdLst/>
              <a:ahLst/>
              <a:cxnLst/>
              <a:rect l="l" t="t" r="r" b="b"/>
              <a:pathLst>
                <a:path w="232" h="148" extrusionOk="0">
                  <a:moveTo>
                    <a:pt x="121" y="1"/>
                  </a:moveTo>
                  <a:cubicBezTo>
                    <a:pt x="0" y="1"/>
                    <a:pt x="128" y="148"/>
                    <a:pt x="195" y="148"/>
                  </a:cubicBezTo>
                  <a:cubicBezTo>
                    <a:pt x="216" y="148"/>
                    <a:pt x="232" y="133"/>
                    <a:pt x="232" y="96"/>
                  </a:cubicBezTo>
                  <a:cubicBezTo>
                    <a:pt x="232" y="48"/>
                    <a:pt x="184" y="1"/>
                    <a:pt x="12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1"/>
            <p:cNvSpPr/>
            <p:nvPr/>
          </p:nvSpPr>
          <p:spPr>
            <a:xfrm>
              <a:off x="1027775" y="3407325"/>
              <a:ext cx="26150" cy="22375"/>
            </a:xfrm>
            <a:custGeom>
              <a:avLst/>
              <a:gdLst/>
              <a:ahLst/>
              <a:cxnLst/>
              <a:rect l="l" t="t" r="r" b="b"/>
              <a:pathLst>
                <a:path w="1046" h="895" extrusionOk="0">
                  <a:moveTo>
                    <a:pt x="628" y="1"/>
                  </a:moveTo>
                  <a:cubicBezTo>
                    <a:pt x="619" y="1"/>
                    <a:pt x="611" y="1"/>
                    <a:pt x="602" y="1"/>
                  </a:cubicBezTo>
                  <a:cubicBezTo>
                    <a:pt x="190" y="1"/>
                    <a:pt x="0" y="476"/>
                    <a:pt x="285" y="761"/>
                  </a:cubicBezTo>
                  <a:cubicBezTo>
                    <a:pt x="372" y="853"/>
                    <a:pt x="482" y="894"/>
                    <a:pt x="591" y="894"/>
                  </a:cubicBezTo>
                  <a:cubicBezTo>
                    <a:pt x="820" y="894"/>
                    <a:pt x="1045" y="713"/>
                    <a:pt x="1045" y="445"/>
                  </a:cubicBezTo>
                  <a:cubicBezTo>
                    <a:pt x="1045" y="201"/>
                    <a:pt x="854" y="1"/>
                    <a:pt x="628"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1"/>
            <p:cNvSpPr/>
            <p:nvPr/>
          </p:nvSpPr>
          <p:spPr>
            <a:xfrm>
              <a:off x="1217375" y="3764000"/>
              <a:ext cx="24575" cy="21000"/>
            </a:xfrm>
            <a:custGeom>
              <a:avLst/>
              <a:gdLst/>
              <a:ahLst/>
              <a:cxnLst/>
              <a:rect l="l" t="t" r="r" b="b"/>
              <a:pathLst>
                <a:path w="983" h="840" extrusionOk="0">
                  <a:moveTo>
                    <a:pt x="571" y="1"/>
                  </a:moveTo>
                  <a:cubicBezTo>
                    <a:pt x="191" y="1"/>
                    <a:pt x="1" y="460"/>
                    <a:pt x="270" y="713"/>
                  </a:cubicBezTo>
                  <a:cubicBezTo>
                    <a:pt x="352" y="801"/>
                    <a:pt x="457" y="840"/>
                    <a:pt x="560" y="840"/>
                  </a:cubicBezTo>
                  <a:cubicBezTo>
                    <a:pt x="774" y="840"/>
                    <a:pt x="982" y="673"/>
                    <a:pt x="982" y="428"/>
                  </a:cubicBezTo>
                  <a:cubicBezTo>
                    <a:pt x="982" y="191"/>
                    <a:pt x="792" y="1"/>
                    <a:pt x="571"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1739925" y="3572425"/>
              <a:ext cx="7100" cy="4850"/>
            </a:xfrm>
            <a:custGeom>
              <a:avLst/>
              <a:gdLst/>
              <a:ahLst/>
              <a:cxnLst/>
              <a:rect l="l" t="t" r="r" b="b"/>
              <a:pathLst>
                <a:path w="284" h="194" extrusionOk="0">
                  <a:moveTo>
                    <a:pt x="157" y="0"/>
                  </a:moveTo>
                  <a:cubicBezTo>
                    <a:pt x="0" y="0"/>
                    <a:pt x="157" y="194"/>
                    <a:pt x="240" y="194"/>
                  </a:cubicBezTo>
                  <a:cubicBezTo>
                    <a:pt x="265" y="194"/>
                    <a:pt x="284" y="175"/>
                    <a:pt x="284" y="127"/>
                  </a:cubicBezTo>
                  <a:cubicBezTo>
                    <a:pt x="284" y="63"/>
                    <a:pt x="221" y="0"/>
                    <a:pt x="157"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929800" y="2716300"/>
              <a:ext cx="7550" cy="5675"/>
            </a:xfrm>
            <a:custGeom>
              <a:avLst/>
              <a:gdLst/>
              <a:ahLst/>
              <a:cxnLst/>
              <a:rect l="l" t="t" r="r" b="b"/>
              <a:pathLst>
                <a:path w="302" h="227" extrusionOk="0">
                  <a:moveTo>
                    <a:pt x="151" y="1"/>
                  </a:moveTo>
                  <a:cubicBezTo>
                    <a:pt x="76" y="1"/>
                    <a:pt x="0" y="37"/>
                    <a:pt x="8" y="108"/>
                  </a:cubicBezTo>
                  <a:cubicBezTo>
                    <a:pt x="0" y="187"/>
                    <a:pt x="76" y="227"/>
                    <a:pt x="151" y="227"/>
                  </a:cubicBezTo>
                  <a:cubicBezTo>
                    <a:pt x="226" y="227"/>
                    <a:pt x="301" y="187"/>
                    <a:pt x="293" y="108"/>
                  </a:cubicBezTo>
                  <a:cubicBezTo>
                    <a:pt x="301" y="37"/>
                    <a:pt x="226" y="1"/>
                    <a:pt x="151"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1115250" y="3419225"/>
              <a:ext cx="17450" cy="14700"/>
            </a:xfrm>
            <a:custGeom>
              <a:avLst/>
              <a:gdLst/>
              <a:ahLst/>
              <a:cxnLst/>
              <a:rect l="l" t="t" r="r" b="b"/>
              <a:pathLst>
                <a:path w="698" h="588" extrusionOk="0">
                  <a:moveTo>
                    <a:pt x="396" y="0"/>
                  </a:moveTo>
                  <a:cubicBezTo>
                    <a:pt x="143" y="0"/>
                    <a:pt x="0" y="317"/>
                    <a:pt x="190" y="507"/>
                  </a:cubicBezTo>
                  <a:cubicBezTo>
                    <a:pt x="250" y="562"/>
                    <a:pt x="323" y="587"/>
                    <a:pt x="394" y="587"/>
                  </a:cubicBezTo>
                  <a:cubicBezTo>
                    <a:pt x="549" y="587"/>
                    <a:pt x="697" y="470"/>
                    <a:pt x="697" y="285"/>
                  </a:cubicBezTo>
                  <a:cubicBezTo>
                    <a:pt x="697" y="127"/>
                    <a:pt x="570" y="0"/>
                    <a:pt x="396"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1576400" y="3319475"/>
              <a:ext cx="6350" cy="5575"/>
            </a:xfrm>
            <a:custGeom>
              <a:avLst/>
              <a:gdLst/>
              <a:ahLst/>
              <a:cxnLst/>
              <a:rect l="l" t="t" r="r" b="b"/>
              <a:pathLst>
                <a:path w="254" h="223" extrusionOk="0">
                  <a:moveTo>
                    <a:pt x="143" y="0"/>
                  </a:moveTo>
                  <a:cubicBezTo>
                    <a:pt x="1" y="0"/>
                    <a:pt x="1" y="222"/>
                    <a:pt x="143" y="222"/>
                  </a:cubicBezTo>
                  <a:cubicBezTo>
                    <a:pt x="207" y="222"/>
                    <a:pt x="254" y="159"/>
                    <a:pt x="254" y="111"/>
                  </a:cubicBezTo>
                  <a:cubicBezTo>
                    <a:pt x="254" y="48"/>
                    <a:pt x="207" y="0"/>
                    <a:pt x="143"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1098225" y="3382800"/>
              <a:ext cx="16650" cy="16650"/>
            </a:xfrm>
            <a:custGeom>
              <a:avLst/>
              <a:gdLst/>
              <a:ahLst/>
              <a:cxnLst/>
              <a:rect l="l" t="t" r="r" b="b"/>
              <a:pathLst>
                <a:path w="666" h="666" extrusionOk="0">
                  <a:moveTo>
                    <a:pt x="333" y="1"/>
                  </a:moveTo>
                  <a:cubicBezTo>
                    <a:pt x="143" y="1"/>
                    <a:pt x="1" y="159"/>
                    <a:pt x="1" y="333"/>
                  </a:cubicBezTo>
                  <a:cubicBezTo>
                    <a:pt x="1" y="523"/>
                    <a:pt x="143" y="666"/>
                    <a:pt x="333" y="666"/>
                  </a:cubicBezTo>
                  <a:cubicBezTo>
                    <a:pt x="507" y="666"/>
                    <a:pt x="666" y="523"/>
                    <a:pt x="666" y="333"/>
                  </a:cubicBezTo>
                  <a:cubicBezTo>
                    <a:pt x="666" y="159"/>
                    <a:pt x="507" y="1"/>
                    <a:pt x="333"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1106925" y="3460400"/>
              <a:ext cx="10325" cy="8450"/>
            </a:xfrm>
            <a:custGeom>
              <a:avLst/>
              <a:gdLst/>
              <a:ahLst/>
              <a:cxnLst/>
              <a:rect l="l" t="t" r="r" b="b"/>
              <a:pathLst>
                <a:path w="413" h="338" extrusionOk="0">
                  <a:moveTo>
                    <a:pt x="238" y="0"/>
                  </a:moveTo>
                  <a:cubicBezTo>
                    <a:pt x="80" y="0"/>
                    <a:pt x="1" y="190"/>
                    <a:pt x="112" y="285"/>
                  </a:cubicBezTo>
                  <a:cubicBezTo>
                    <a:pt x="148" y="321"/>
                    <a:pt x="193" y="337"/>
                    <a:pt x="237" y="337"/>
                  </a:cubicBezTo>
                  <a:cubicBezTo>
                    <a:pt x="327" y="337"/>
                    <a:pt x="413" y="270"/>
                    <a:pt x="413" y="174"/>
                  </a:cubicBezTo>
                  <a:cubicBezTo>
                    <a:pt x="413" y="79"/>
                    <a:pt x="333" y="0"/>
                    <a:pt x="238"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1524550" y="3663050"/>
              <a:ext cx="9925" cy="8475"/>
            </a:xfrm>
            <a:custGeom>
              <a:avLst/>
              <a:gdLst/>
              <a:ahLst/>
              <a:cxnLst/>
              <a:rect l="l" t="t" r="r" b="b"/>
              <a:pathLst>
                <a:path w="397" h="339" extrusionOk="0">
                  <a:moveTo>
                    <a:pt x="222" y="1"/>
                  </a:moveTo>
                  <a:cubicBezTo>
                    <a:pt x="64" y="1"/>
                    <a:pt x="0" y="191"/>
                    <a:pt x="95" y="286"/>
                  </a:cubicBezTo>
                  <a:cubicBezTo>
                    <a:pt x="132" y="322"/>
                    <a:pt x="177" y="338"/>
                    <a:pt x="220" y="338"/>
                  </a:cubicBezTo>
                  <a:cubicBezTo>
                    <a:pt x="310" y="338"/>
                    <a:pt x="396" y="271"/>
                    <a:pt x="396" y="175"/>
                  </a:cubicBezTo>
                  <a:cubicBezTo>
                    <a:pt x="396" y="80"/>
                    <a:pt x="317" y="1"/>
                    <a:pt x="222"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1876850" y="3563025"/>
              <a:ext cx="5575" cy="5350"/>
            </a:xfrm>
            <a:custGeom>
              <a:avLst/>
              <a:gdLst/>
              <a:ahLst/>
              <a:cxnLst/>
              <a:rect l="l" t="t" r="r" b="b"/>
              <a:pathLst>
                <a:path w="223" h="214" extrusionOk="0">
                  <a:moveTo>
                    <a:pt x="111" y="0"/>
                  </a:moveTo>
                  <a:cubicBezTo>
                    <a:pt x="56" y="0"/>
                    <a:pt x="0" y="36"/>
                    <a:pt x="0" y="107"/>
                  </a:cubicBezTo>
                  <a:cubicBezTo>
                    <a:pt x="0" y="178"/>
                    <a:pt x="56" y="214"/>
                    <a:pt x="111" y="214"/>
                  </a:cubicBezTo>
                  <a:cubicBezTo>
                    <a:pt x="167" y="214"/>
                    <a:pt x="222" y="178"/>
                    <a:pt x="222" y="107"/>
                  </a:cubicBezTo>
                  <a:cubicBezTo>
                    <a:pt x="222" y="36"/>
                    <a:pt x="167" y="0"/>
                    <a:pt x="111"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1551850" y="3825350"/>
              <a:ext cx="4775" cy="4775"/>
            </a:xfrm>
            <a:custGeom>
              <a:avLst/>
              <a:gdLst/>
              <a:ahLst/>
              <a:cxnLst/>
              <a:rect l="l" t="t" r="r" b="b"/>
              <a:pathLst>
                <a:path w="191" h="191" extrusionOk="0">
                  <a:moveTo>
                    <a:pt x="96" y="1"/>
                  </a:moveTo>
                  <a:cubicBezTo>
                    <a:pt x="48" y="1"/>
                    <a:pt x="1" y="32"/>
                    <a:pt x="1" y="96"/>
                  </a:cubicBezTo>
                  <a:cubicBezTo>
                    <a:pt x="1" y="143"/>
                    <a:pt x="48" y="191"/>
                    <a:pt x="96" y="191"/>
                  </a:cubicBezTo>
                  <a:cubicBezTo>
                    <a:pt x="143" y="191"/>
                    <a:pt x="191" y="143"/>
                    <a:pt x="191" y="96"/>
                  </a:cubicBezTo>
                  <a:cubicBezTo>
                    <a:pt x="191" y="32"/>
                    <a:pt x="143" y="1"/>
                    <a:pt x="96"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1779075" y="3266825"/>
              <a:ext cx="12700" cy="11150"/>
            </a:xfrm>
            <a:custGeom>
              <a:avLst/>
              <a:gdLst/>
              <a:ahLst/>
              <a:cxnLst/>
              <a:rect l="l" t="t" r="r" b="b"/>
              <a:pathLst>
                <a:path w="508" h="446" extrusionOk="0">
                  <a:moveTo>
                    <a:pt x="286" y="1"/>
                  </a:moveTo>
                  <a:cubicBezTo>
                    <a:pt x="96" y="1"/>
                    <a:pt x="1" y="238"/>
                    <a:pt x="143" y="381"/>
                  </a:cubicBezTo>
                  <a:cubicBezTo>
                    <a:pt x="183" y="425"/>
                    <a:pt x="234" y="445"/>
                    <a:pt x="285" y="445"/>
                  </a:cubicBezTo>
                  <a:cubicBezTo>
                    <a:pt x="396" y="445"/>
                    <a:pt x="507" y="352"/>
                    <a:pt x="507" y="222"/>
                  </a:cubicBezTo>
                  <a:cubicBezTo>
                    <a:pt x="507" y="96"/>
                    <a:pt x="412" y="1"/>
                    <a:pt x="286"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915100" y="2999975"/>
              <a:ext cx="5425" cy="5300"/>
            </a:xfrm>
            <a:custGeom>
              <a:avLst/>
              <a:gdLst/>
              <a:ahLst/>
              <a:cxnLst/>
              <a:rect l="l" t="t" r="r" b="b"/>
              <a:pathLst>
                <a:path w="217" h="212" extrusionOk="0">
                  <a:moveTo>
                    <a:pt x="88" y="0"/>
                  </a:moveTo>
                  <a:cubicBezTo>
                    <a:pt x="0" y="0"/>
                    <a:pt x="0" y="211"/>
                    <a:pt x="88" y="211"/>
                  </a:cubicBezTo>
                  <a:cubicBezTo>
                    <a:pt x="93" y="211"/>
                    <a:pt x="99" y="210"/>
                    <a:pt x="105" y="209"/>
                  </a:cubicBezTo>
                  <a:cubicBezTo>
                    <a:pt x="169" y="209"/>
                    <a:pt x="216" y="161"/>
                    <a:pt x="216" y="98"/>
                  </a:cubicBezTo>
                  <a:cubicBezTo>
                    <a:pt x="216" y="50"/>
                    <a:pt x="169" y="3"/>
                    <a:pt x="105" y="3"/>
                  </a:cubicBezTo>
                  <a:cubicBezTo>
                    <a:pt x="99" y="1"/>
                    <a:pt x="93" y="0"/>
                    <a:pt x="88"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447850" y="3161525"/>
              <a:ext cx="8750" cy="8350"/>
            </a:xfrm>
            <a:custGeom>
              <a:avLst/>
              <a:gdLst/>
              <a:ahLst/>
              <a:cxnLst/>
              <a:rect l="l" t="t" r="r" b="b"/>
              <a:pathLst>
                <a:path w="350" h="334" extrusionOk="0">
                  <a:moveTo>
                    <a:pt x="175" y="1"/>
                  </a:moveTo>
                  <a:cubicBezTo>
                    <a:pt x="80" y="1"/>
                    <a:pt x="1" y="64"/>
                    <a:pt x="1" y="159"/>
                  </a:cubicBezTo>
                  <a:cubicBezTo>
                    <a:pt x="1" y="254"/>
                    <a:pt x="80" y="333"/>
                    <a:pt x="175" y="333"/>
                  </a:cubicBezTo>
                  <a:cubicBezTo>
                    <a:pt x="270" y="333"/>
                    <a:pt x="349" y="254"/>
                    <a:pt x="349" y="159"/>
                  </a:cubicBezTo>
                  <a:cubicBezTo>
                    <a:pt x="349" y="64"/>
                    <a:pt x="270" y="1"/>
                    <a:pt x="175"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1116425" y="3701850"/>
              <a:ext cx="14675" cy="14275"/>
            </a:xfrm>
            <a:custGeom>
              <a:avLst/>
              <a:gdLst/>
              <a:ahLst/>
              <a:cxnLst/>
              <a:rect l="l" t="t" r="r" b="b"/>
              <a:pathLst>
                <a:path w="587" h="571" extrusionOk="0">
                  <a:moveTo>
                    <a:pt x="286" y="1"/>
                  </a:moveTo>
                  <a:cubicBezTo>
                    <a:pt x="128" y="1"/>
                    <a:pt x="1" y="127"/>
                    <a:pt x="1" y="286"/>
                  </a:cubicBezTo>
                  <a:cubicBezTo>
                    <a:pt x="1" y="444"/>
                    <a:pt x="128" y="571"/>
                    <a:pt x="286" y="571"/>
                  </a:cubicBezTo>
                  <a:cubicBezTo>
                    <a:pt x="460" y="571"/>
                    <a:pt x="587" y="444"/>
                    <a:pt x="587" y="286"/>
                  </a:cubicBezTo>
                  <a:cubicBezTo>
                    <a:pt x="587" y="127"/>
                    <a:pt x="460" y="1"/>
                    <a:pt x="286"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965625" y="3931825"/>
              <a:ext cx="8325" cy="7250"/>
            </a:xfrm>
            <a:custGeom>
              <a:avLst/>
              <a:gdLst/>
              <a:ahLst/>
              <a:cxnLst/>
              <a:rect l="l" t="t" r="r" b="b"/>
              <a:pathLst>
                <a:path w="333" h="290" extrusionOk="0">
                  <a:moveTo>
                    <a:pt x="190" y="1"/>
                  </a:moveTo>
                  <a:cubicBezTo>
                    <a:pt x="64" y="1"/>
                    <a:pt x="0" y="159"/>
                    <a:pt x="80" y="254"/>
                  </a:cubicBezTo>
                  <a:cubicBezTo>
                    <a:pt x="108" y="278"/>
                    <a:pt x="143" y="289"/>
                    <a:pt x="177" y="289"/>
                  </a:cubicBezTo>
                  <a:cubicBezTo>
                    <a:pt x="256" y="289"/>
                    <a:pt x="333" y="232"/>
                    <a:pt x="333" y="143"/>
                  </a:cubicBezTo>
                  <a:cubicBezTo>
                    <a:pt x="333" y="64"/>
                    <a:pt x="270" y="1"/>
                    <a:pt x="190"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1485750" y="3351925"/>
              <a:ext cx="10325" cy="9125"/>
            </a:xfrm>
            <a:custGeom>
              <a:avLst/>
              <a:gdLst/>
              <a:ahLst/>
              <a:cxnLst/>
              <a:rect l="l" t="t" r="r" b="b"/>
              <a:pathLst>
                <a:path w="413" h="365" extrusionOk="0">
                  <a:moveTo>
                    <a:pt x="238" y="1"/>
                  </a:moveTo>
                  <a:cubicBezTo>
                    <a:pt x="80" y="1"/>
                    <a:pt x="1" y="191"/>
                    <a:pt x="112" y="302"/>
                  </a:cubicBezTo>
                  <a:cubicBezTo>
                    <a:pt x="150" y="345"/>
                    <a:pt x="197" y="364"/>
                    <a:pt x="243" y="364"/>
                  </a:cubicBezTo>
                  <a:cubicBezTo>
                    <a:pt x="331" y="364"/>
                    <a:pt x="412" y="295"/>
                    <a:pt x="412" y="191"/>
                  </a:cubicBezTo>
                  <a:cubicBezTo>
                    <a:pt x="412" y="80"/>
                    <a:pt x="333" y="1"/>
                    <a:pt x="238"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1791750" y="3140550"/>
              <a:ext cx="4775" cy="4775"/>
            </a:xfrm>
            <a:custGeom>
              <a:avLst/>
              <a:gdLst/>
              <a:ahLst/>
              <a:cxnLst/>
              <a:rect l="l" t="t" r="r" b="b"/>
              <a:pathLst>
                <a:path w="191" h="191" extrusionOk="0">
                  <a:moveTo>
                    <a:pt x="95" y="1"/>
                  </a:moveTo>
                  <a:cubicBezTo>
                    <a:pt x="32" y="1"/>
                    <a:pt x="0" y="32"/>
                    <a:pt x="0" y="96"/>
                  </a:cubicBezTo>
                  <a:cubicBezTo>
                    <a:pt x="0" y="143"/>
                    <a:pt x="32" y="191"/>
                    <a:pt x="95" y="191"/>
                  </a:cubicBezTo>
                  <a:cubicBezTo>
                    <a:pt x="143" y="191"/>
                    <a:pt x="190" y="143"/>
                    <a:pt x="190" y="96"/>
                  </a:cubicBezTo>
                  <a:cubicBezTo>
                    <a:pt x="190" y="32"/>
                    <a:pt x="143" y="1"/>
                    <a:pt x="9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909400" y="3667025"/>
              <a:ext cx="16650" cy="16650"/>
            </a:xfrm>
            <a:custGeom>
              <a:avLst/>
              <a:gdLst/>
              <a:ahLst/>
              <a:cxnLst/>
              <a:rect l="l" t="t" r="r" b="b"/>
              <a:pathLst>
                <a:path w="666" h="666" extrusionOk="0">
                  <a:moveTo>
                    <a:pt x="333" y="0"/>
                  </a:moveTo>
                  <a:cubicBezTo>
                    <a:pt x="159" y="0"/>
                    <a:pt x="1" y="159"/>
                    <a:pt x="1" y="333"/>
                  </a:cubicBezTo>
                  <a:cubicBezTo>
                    <a:pt x="1" y="523"/>
                    <a:pt x="159" y="665"/>
                    <a:pt x="333" y="665"/>
                  </a:cubicBezTo>
                  <a:cubicBezTo>
                    <a:pt x="523" y="665"/>
                    <a:pt x="666" y="523"/>
                    <a:pt x="666" y="333"/>
                  </a:cubicBezTo>
                  <a:cubicBezTo>
                    <a:pt x="666" y="159"/>
                    <a:pt x="523" y="0"/>
                    <a:pt x="333"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1021825" y="3576375"/>
              <a:ext cx="11125" cy="11100"/>
            </a:xfrm>
            <a:custGeom>
              <a:avLst/>
              <a:gdLst/>
              <a:ahLst/>
              <a:cxnLst/>
              <a:rect l="l" t="t" r="r" b="b"/>
              <a:pathLst>
                <a:path w="445" h="444" extrusionOk="0">
                  <a:moveTo>
                    <a:pt x="222" y="0"/>
                  </a:moveTo>
                  <a:cubicBezTo>
                    <a:pt x="96" y="0"/>
                    <a:pt x="1" y="95"/>
                    <a:pt x="1" y="222"/>
                  </a:cubicBezTo>
                  <a:cubicBezTo>
                    <a:pt x="1" y="349"/>
                    <a:pt x="96" y="444"/>
                    <a:pt x="222" y="444"/>
                  </a:cubicBezTo>
                  <a:cubicBezTo>
                    <a:pt x="349" y="444"/>
                    <a:pt x="444" y="349"/>
                    <a:pt x="444" y="222"/>
                  </a:cubicBezTo>
                  <a:cubicBezTo>
                    <a:pt x="444" y="95"/>
                    <a:pt x="349" y="0"/>
                    <a:pt x="22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699500" y="3186075"/>
              <a:ext cx="13100" cy="11150"/>
            </a:xfrm>
            <a:custGeom>
              <a:avLst/>
              <a:gdLst/>
              <a:ahLst/>
              <a:cxnLst/>
              <a:rect l="l" t="t" r="r" b="b"/>
              <a:pathLst>
                <a:path w="524" h="446" extrusionOk="0">
                  <a:moveTo>
                    <a:pt x="302" y="0"/>
                  </a:moveTo>
                  <a:cubicBezTo>
                    <a:pt x="112" y="0"/>
                    <a:pt x="1" y="238"/>
                    <a:pt x="143" y="380"/>
                  </a:cubicBezTo>
                  <a:cubicBezTo>
                    <a:pt x="188" y="425"/>
                    <a:pt x="243" y="445"/>
                    <a:pt x="296" y="445"/>
                  </a:cubicBezTo>
                  <a:cubicBezTo>
                    <a:pt x="412" y="445"/>
                    <a:pt x="523" y="352"/>
                    <a:pt x="523" y="222"/>
                  </a:cubicBezTo>
                  <a:cubicBezTo>
                    <a:pt x="523" y="95"/>
                    <a:pt x="428" y="0"/>
                    <a:pt x="302"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718500" y="3493650"/>
              <a:ext cx="15075" cy="12950"/>
            </a:xfrm>
            <a:custGeom>
              <a:avLst/>
              <a:gdLst/>
              <a:ahLst/>
              <a:cxnLst/>
              <a:rect l="l" t="t" r="r" b="b"/>
              <a:pathLst>
                <a:path w="603" h="518" extrusionOk="0">
                  <a:moveTo>
                    <a:pt x="349" y="0"/>
                  </a:moveTo>
                  <a:cubicBezTo>
                    <a:pt x="112" y="0"/>
                    <a:pt x="1" y="269"/>
                    <a:pt x="159" y="444"/>
                  </a:cubicBezTo>
                  <a:cubicBezTo>
                    <a:pt x="210" y="494"/>
                    <a:pt x="274" y="517"/>
                    <a:pt x="338" y="517"/>
                  </a:cubicBezTo>
                  <a:cubicBezTo>
                    <a:pt x="471" y="517"/>
                    <a:pt x="603" y="415"/>
                    <a:pt x="603" y="254"/>
                  </a:cubicBezTo>
                  <a:cubicBezTo>
                    <a:pt x="603" y="111"/>
                    <a:pt x="492" y="0"/>
                    <a:pt x="34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1"/>
            <p:cNvSpPr/>
            <p:nvPr/>
          </p:nvSpPr>
          <p:spPr>
            <a:xfrm>
              <a:off x="1009950" y="3923925"/>
              <a:ext cx="7150" cy="6750"/>
            </a:xfrm>
            <a:custGeom>
              <a:avLst/>
              <a:gdLst/>
              <a:ahLst/>
              <a:cxnLst/>
              <a:rect l="l" t="t" r="r" b="b"/>
              <a:pathLst>
                <a:path w="286" h="270" extrusionOk="0">
                  <a:moveTo>
                    <a:pt x="143" y="0"/>
                  </a:moveTo>
                  <a:cubicBezTo>
                    <a:pt x="64" y="0"/>
                    <a:pt x="1" y="64"/>
                    <a:pt x="1" y="127"/>
                  </a:cubicBezTo>
                  <a:cubicBezTo>
                    <a:pt x="1" y="206"/>
                    <a:pt x="64" y="269"/>
                    <a:pt x="143" y="269"/>
                  </a:cubicBezTo>
                  <a:cubicBezTo>
                    <a:pt x="222" y="269"/>
                    <a:pt x="286" y="206"/>
                    <a:pt x="286" y="127"/>
                  </a:cubicBezTo>
                  <a:cubicBezTo>
                    <a:pt x="286" y="48"/>
                    <a:pt x="222" y="0"/>
                    <a:pt x="143"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1"/>
            <p:cNvSpPr/>
            <p:nvPr/>
          </p:nvSpPr>
          <p:spPr>
            <a:xfrm>
              <a:off x="534750" y="3638125"/>
              <a:ext cx="5950" cy="4775"/>
            </a:xfrm>
            <a:custGeom>
              <a:avLst/>
              <a:gdLst/>
              <a:ahLst/>
              <a:cxnLst/>
              <a:rect l="l" t="t" r="r" b="b"/>
              <a:pathLst>
                <a:path w="238" h="191" extrusionOk="0">
                  <a:moveTo>
                    <a:pt x="119" y="0"/>
                  </a:moveTo>
                  <a:cubicBezTo>
                    <a:pt x="60" y="0"/>
                    <a:pt x="0" y="32"/>
                    <a:pt x="8" y="95"/>
                  </a:cubicBezTo>
                  <a:cubicBezTo>
                    <a:pt x="16" y="159"/>
                    <a:pt x="68" y="190"/>
                    <a:pt x="119" y="190"/>
                  </a:cubicBezTo>
                  <a:cubicBezTo>
                    <a:pt x="171" y="190"/>
                    <a:pt x="222" y="159"/>
                    <a:pt x="230" y="95"/>
                  </a:cubicBezTo>
                  <a:cubicBezTo>
                    <a:pt x="238" y="32"/>
                    <a:pt x="179" y="0"/>
                    <a:pt x="119"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746325" y="2908600"/>
              <a:ext cx="3975" cy="3975"/>
            </a:xfrm>
            <a:custGeom>
              <a:avLst/>
              <a:gdLst/>
              <a:ahLst/>
              <a:cxnLst/>
              <a:rect l="l" t="t" r="r" b="b"/>
              <a:pathLst>
                <a:path w="159" h="159" extrusionOk="0">
                  <a:moveTo>
                    <a:pt x="80" y="0"/>
                  </a:moveTo>
                  <a:cubicBezTo>
                    <a:pt x="48" y="0"/>
                    <a:pt x="0" y="32"/>
                    <a:pt x="0" y="79"/>
                  </a:cubicBezTo>
                  <a:cubicBezTo>
                    <a:pt x="0" y="111"/>
                    <a:pt x="48" y="158"/>
                    <a:pt x="80" y="158"/>
                  </a:cubicBezTo>
                  <a:cubicBezTo>
                    <a:pt x="127" y="158"/>
                    <a:pt x="159" y="111"/>
                    <a:pt x="159" y="79"/>
                  </a:cubicBezTo>
                  <a:cubicBezTo>
                    <a:pt x="159" y="32"/>
                    <a:pt x="127" y="0"/>
                    <a:pt x="80"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683000" y="3709375"/>
              <a:ext cx="8725" cy="7225"/>
            </a:xfrm>
            <a:custGeom>
              <a:avLst/>
              <a:gdLst/>
              <a:ahLst/>
              <a:cxnLst/>
              <a:rect l="l" t="t" r="r" b="b"/>
              <a:pathLst>
                <a:path w="349" h="289" extrusionOk="0">
                  <a:moveTo>
                    <a:pt x="190" y="0"/>
                  </a:moveTo>
                  <a:cubicBezTo>
                    <a:pt x="63" y="0"/>
                    <a:pt x="0" y="159"/>
                    <a:pt x="95" y="254"/>
                  </a:cubicBezTo>
                  <a:cubicBezTo>
                    <a:pt x="124" y="278"/>
                    <a:pt x="159" y="289"/>
                    <a:pt x="193" y="289"/>
                  </a:cubicBezTo>
                  <a:cubicBezTo>
                    <a:pt x="272" y="289"/>
                    <a:pt x="348" y="231"/>
                    <a:pt x="348" y="143"/>
                  </a:cubicBezTo>
                  <a:cubicBezTo>
                    <a:pt x="348" y="64"/>
                    <a:pt x="269" y="0"/>
                    <a:pt x="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954525" y="2810825"/>
              <a:ext cx="14675" cy="12575"/>
            </a:xfrm>
            <a:custGeom>
              <a:avLst/>
              <a:gdLst/>
              <a:ahLst/>
              <a:cxnLst/>
              <a:rect l="l" t="t" r="r" b="b"/>
              <a:pathLst>
                <a:path w="587" h="503" extrusionOk="0">
                  <a:moveTo>
                    <a:pt x="349" y="0"/>
                  </a:moveTo>
                  <a:cubicBezTo>
                    <a:pt x="112" y="0"/>
                    <a:pt x="1" y="269"/>
                    <a:pt x="159" y="428"/>
                  </a:cubicBezTo>
                  <a:cubicBezTo>
                    <a:pt x="211" y="479"/>
                    <a:pt x="274" y="502"/>
                    <a:pt x="336" y="502"/>
                  </a:cubicBezTo>
                  <a:cubicBezTo>
                    <a:pt x="464" y="502"/>
                    <a:pt x="587" y="403"/>
                    <a:pt x="587" y="254"/>
                  </a:cubicBezTo>
                  <a:cubicBezTo>
                    <a:pt x="587" y="111"/>
                    <a:pt x="476" y="0"/>
                    <a:pt x="34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781850" y="3493175"/>
              <a:ext cx="8325" cy="6775"/>
            </a:xfrm>
            <a:custGeom>
              <a:avLst/>
              <a:gdLst/>
              <a:ahLst/>
              <a:cxnLst/>
              <a:rect l="l" t="t" r="r" b="b"/>
              <a:pathLst>
                <a:path w="333" h="271" extrusionOk="0">
                  <a:moveTo>
                    <a:pt x="215" y="1"/>
                  </a:moveTo>
                  <a:cubicBezTo>
                    <a:pt x="207" y="1"/>
                    <a:pt x="199" y="2"/>
                    <a:pt x="190" y="3"/>
                  </a:cubicBezTo>
                  <a:cubicBezTo>
                    <a:pt x="64" y="3"/>
                    <a:pt x="0" y="146"/>
                    <a:pt x="95" y="225"/>
                  </a:cubicBezTo>
                  <a:cubicBezTo>
                    <a:pt x="122" y="257"/>
                    <a:pt x="157" y="271"/>
                    <a:pt x="192" y="271"/>
                  </a:cubicBezTo>
                  <a:cubicBezTo>
                    <a:pt x="262" y="271"/>
                    <a:pt x="333" y="214"/>
                    <a:pt x="333" y="130"/>
                  </a:cubicBezTo>
                  <a:cubicBezTo>
                    <a:pt x="333" y="59"/>
                    <a:pt x="282" y="1"/>
                    <a:pt x="215"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1313950" y="3064550"/>
              <a:ext cx="5975" cy="5075"/>
            </a:xfrm>
            <a:custGeom>
              <a:avLst/>
              <a:gdLst/>
              <a:ahLst/>
              <a:cxnLst/>
              <a:rect l="l" t="t" r="r" b="b"/>
              <a:pathLst>
                <a:path w="239" h="203" extrusionOk="0">
                  <a:moveTo>
                    <a:pt x="120" y="1"/>
                  </a:moveTo>
                  <a:cubicBezTo>
                    <a:pt x="64" y="1"/>
                    <a:pt x="9" y="32"/>
                    <a:pt x="1" y="96"/>
                  </a:cubicBezTo>
                  <a:cubicBezTo>
                    <a:pt x="9" y="167"/>
                    <a:pt x="64" y="202"/>
                    <a:pt x="120" y="202"/>
                  </a:cubicBezTo>
                  <a:cubicBezTo>
                    <a:pt x="175" y="202"/>
                    <a:pt x="231" y="167"/>
                    <a:pt x="238" y="96"/>
                  </a:cubicBezTo>
                  <a:cubicBezTo>
                    <a:pt x="231" y="32"/>
                    <a:pt x="175" y="1"/>
                    <a:pt x="12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1526525" y="3298900"/>
              <a:ext cx="20225" cy="17375"/>
            </a:xfrm>
            <a:custGeom>
              <a:avLst/>
              <a:gdLst/>
              <a:ahLst/>
              <a:cxnLst/>
              <a:rect l="l" t="t" r="r" b="b"/>
              <a:pathLst>
                <a:path w="809" h="695" extrusionOk="0">
                  <a:moveTo>
                    <a:pt x="460" y="0"/>
                  </a:moveTo>
                  <a:cubicBezTo>
                    <a:pt x="159" y="0"/>
                    <a:pt x="1" y="380"/>
                    <a:pt x="222" y="602"/>
                  </a:cubicBezTo>
                  <a:cubicBezTo>
                    <a:pt x="292" y="666"/>
                    <a:pt x="375" y="695"/>
                    <a:pt x="456" y="695"/>
                  </a:cubicBezTo>
                  <a:cubicBezTo>
                    <a:pt x="636" y="695"/>
                    <a:pt x="808" y="555"/>
                    <a:pt x="808" y="348"/>
                  </a:cubicBezTo>
                  <a:cubicBezTo>
                    <a:pt x="808" y="158"/>
                    <a:pt x="650" y="0"/>
                    <a:pt x="460"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1608875" y="3261675"/>
              <a:ext cx="5150" cy="4375"/>
            </a:xfrm>
            <a:custGeom>
              <a:avLst/>
              <a:gdLst/>
              <a:ahLst/>
              <a:cxnLst/>
              <a:rect l="l" t="t" r="r" b="b"/>
              <a:pathLst>
                <a:path w="206" h="175" extrusionOk="0">
                  <a:moveTo>
                    <a:pt x="127" y="1"/>
                  </a:moveTo>
                  <a:cubicBezTo>
                    <a:pt x="0" y="1"/>
                    <a:pt x="0" y="175"/>
                    <a:pt x="127" y="175"/>
                  </a:cubicBezTo>
                  <a:cubicBezTo>
                    <a:pt x="158" y="175"/>
                    <a:pt x="206" y="143"/>
                    <a:pt x="206" y="96"/>
                  </a:cubicBezTo>
                  <a:cubicBezTo>
                    <a:pt x="206" y="48"/>
                    <a:pt x="158" y="1"/>
                    <a:pt x="12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785125" y="2892350"/>
              <a:ext cx="12300" cy="10600"/>
            </a:xfrm>
            <a:custGeom>
              <a:avLst/>
              <a:gdLst/>
              <a:ahLst/>
              <a:cxnLst/>
              <a:rect l="l" t="t" r="r" b="b"/>
              <a:pathLst>
                <a:path w="492" h="424" extrusionOk="0">
                  <a:moveTo>
                    <a:pt x="269" y="1"/>
                  </a:moveTo>
                  <a:cubicBezTo>
                    <a:pt x="79" y="1"/>
                    <a:pt x="0" y="223"/>
                    <a:pt x="127" y="365"/>
                  </a:cubicBezTo>
                  <a:cubicBezTo>
                    <a:pt x="167" y="405"/>
                    <a:pt x="219" y="423"/>
                    <a:pt x="270" y="423"/>
                  </a:cubicBezTo>
                  <a:cubicBezTo>
                    <a:pt x="381" y="423"/>
                    <a:pt x="491" y="341"/>
                    <a:pt x="491" y="223"/>
                  </a:cubicBezTo>
                  <a:cubicBezTo>
                    <a:pt x="491" y="96"/>
                    <a:pt x="396" y="1"/>
                    <a:pt x="269"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1"/>
            <p:cNvSpPr/>
            <p:nvPr/>
          </p:nvSpPr>
          <p:spPr>
            <a:xfrm>
              <a:off x="966025" y="3147275"/>
              <a:ext cx="12675" cy="12700"/>
            </a:xfrm>
            <a:custGeom>
              <a:avLst/>
              <a:gdLst/>
              <a:ahLst/>
              <a:cxnLst/>
              <a:rect l="l" t="t" r="r" b="b"/>
              <a:pathLst>
                <a:path w="507" h="508" extrusionOk="0">
                  <a:moveTo>
                    <a:pt x="254" y="1"/>
                  </a:moveTo>
                  <a:cubicBezTo>
                    <a:pt x="111" y="1"/>
                    <a:pt x="0" y="112"/>
                    <a:pt x="0" y="254"/>
                  </a:cubicBezTo>
                  <a:cubicBezTo>
                    <a:pt x="0" y="381"/>
                    <a:pt x="111" y="507"/>
                    <a:pt x="254" y="507"/>
                  </a:cubicBezTo>
                  <a:cubicBezTo>
                    <a:pt x="380" y="507"/>
                    <a:pt x="507" y="381"/>
                    <a:pt x="507" y="254"/>
                  </a:cubicBezTo>
                  <a:cubicBezTo>
                    <a:pt x="507" y="112"/>
                    <a:pt x="380" y="1"/>
                    <a:pt x="254"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1"/>
            <p:cNvSpPr/>
            <p:nvPr/>
          </p:nvSpPr>
          <p:spPr>
            <a:xfrm>
              <a:off x="1526575" y="2920775"/>
              <a:ext cx="3925" cy="3675"/>
            </a:xfrm>
            <a:custGeom>
              <a:avLst/>
              <a:gdLst/>
              <a:ahLst/>
              <a:cxnLst/>
              <a:rect l="l" t="t" r="r" b="b"/>
              <a:pathLst>
                <a:path w="157" h="147" extrusionOk="0">
                  <a:moveTo>
                    <a:pt x="64" y="1"/>
                  </a:moveTo>
                  <a:cubicBezTo>
                    <a:pt x="34" y="1"/>
                    <a:pt x="1" y="40"/>
                    <a:pt x="14" y="67"/>
                  </a:cubicBezTo>
                  <a:cubicBezTo>
                    <a:pt x="14" y="115"/>
                    <a:pt x="46" y="146"/>
                    <a:pt x="78" y="146"/>
                  </a:cubicBezTo>
                  <a:cubicBezTo>
                    <a:pt x="125" y="146"/>
                    <a:pt x="157" y="115"/>
                    <a:pt x="157" y="67"/>
                  </a:cubicBezTo>
                  <a:cubicBezTo>
                    <a:pt x="157" y="36"/>
                    <a:pt x="125" y="4"/>
                    <a:pt x="78" y="4"/>
                  </a:cubicBezTo>
                  <a:cubicBezTo>
                    <a:pt x="73" y="2"/>
                    <a:pt x="69" y="1"/>
                    <a:pt x="64"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440725" y="3521750"/>
              <a:ext cx="12700" cy="13075"/>
            </a:xfrm>
            <a:custGeom>
              <a:avLst/>
              <a:gdLst/>
              <a:ahLst/>
              <a:cxnLst/>
              <a:rect l="l" t="t" r="r" b="b"/>
              <a:pathLst>
                <a:path w="508" h="523" extrusionOk="0">
                  <a:moveTo>
                    <a:pt x="254" y="0"/>
                  </a:moveTo>
                  <a:cubicBezTo>
                    <a:pt x="112" y="0"/>
                    <a:pt x="1" y="111"/>
                    <a:pt x="1" y="254"/>
                  </a:cubicBezTo>
                  <a:cubicBezTo>
                    <a:pt x="1" y="396"/>
                    <a:pt x="112" y="523"/>
                    <a:pt x="254" y="523"/>
                  </a:cubicBezTo>
                  <a:cubicBezTo>
                    <a:pt x="397" y="523"/>
                    <a:pt x="508" y="396"/>
                    <a:pt x="508" y="254"/>
                  </a:cubicBezTo>
                  <a:cubicBezTo>
                    <a:pt x="508" y="111"/>
                    <a:pt x="397" y="0"/>
                    <a:pt x="254"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1732750" y="3411300"/>
              <a:ext cx="11525" cy="11500"/>
            </a:xfrm>
            <a:custGeom>
              <a:avLst/>
              <a:gdLst/>
              <a:ahLst/>
              <a:cxnLst/>
              <a:rect l="l" t="t" r="r" b="b"/>
              <a:pathLst>
                <a:path w="461" h="460" extrusionOk="0">
                  <a:moveTo>
                    <a:pt x="238" y="1"/>
                  </a:moveTo>
                  <a:cubicBezTo>
                    <a:pt x="96" y="1"/>
                    <a:pt x="1" y="96"/>
                    <a:pt x="1" y="238"/>
                  </a:cubicBezTo>
                  <a:cubicBezTo>
                    <a:pt x="1" y="365"/>
                    <a:pt x="96" y="460"/>
                    <a:pt x="238" y="460"/>
                  </a:cubicBezTo>
                  <a:cubicBezTo>
                    <a:pt x="365" y="460"/>
                    <a:pt x="460" y="365"/>
                    <a:pt x="460" y="238"/>
                  </a:cubicBezTo>
                  <a:cubicBezTo>
                    <a:pt x="460" y="96"/>
                    <a:pt x="365" y="1"/>
                    <a:pt x="238"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1341675" y="3386375"/>
              <a:ext cx="9925" cy="8425"/>
            </a:xfrm>
            <a:custGeom>
              <a:avLst/>
              <a:gdLst/>
              <a:ahLst/>
              <a:cxnLst/>
              <a:rect l="l" t="t" r="r" b="b"/>
              <a:pathLst>
                <a:path w="397" h="337" extrusionOk="0">
                  <a:moveTo>
                    <a:pt x="222" y="0"/>
                  </a:moveTo>
                  <a:cubicBezTo>
                    <a:pt x="79" y="0"/>
                    <a:pt x="0" y="174"/>
                    <a:pt x="95" y="285"/>
                  </a:cubicBezTo>
                  <a:cubicBezTo>
                    <a:pt x="131" y="321"/>
                    <a:pt x="175" y="337"/>
                    <a:pt x="218" y="337"/>
                  </a:cubicBezTo>
                  <a:cubicBezTo>
                    <a:pt x="309" y="337"/>
                    <a:pt x="396" y="266"/>
                    <a:pt x="396" y="159"/>
                  </a:cubicBezTo>
                  <a:cubicBezTo>
                    <a:pt x="396" y="79"/>
                    <a:pt x="317" y="0"/>
                    <a:pt x="222"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1498025" y="3158725"/>
              <a:ext cx="13100" cy="11175"/>
            </a:xfrm>
            <a:custGeom>
              <a:avLst/>
              <a:gdLst/>
              <a:ahLst/>
              <a:cxnLst/>
              <a:rect l="l" t="t" r="r" b="b"/>
              <a:pathLst>
                <a:path w="524" h="447" extrusionOk="0">
                  <a:moveTo>
                    <a:pt x="325" y="0"/>
                  </a:moveTo>
                  <a:cubicBezTo>
                    <a:pt x="318" y="0"/>
                    <a:pt x="310" y="1"/>
                    <a:pt x="301" y="2"/>
                  </a:cubicBezTo>
                  <a:cubicBezTo>
                    <a:pt x="96" y="2"/>
                    <a:pt x="1" y="239"/>
                    <a:pt x="143" y="382"/>
                  </a:cubicBezTo>
                  <a:cubicBezTo>
                    <a:pt x="188" y="427"/>
                    <a:pt x="242" y="447"/>
                    <a:pt x="296" y="447"/>
                  </a:cubicBezTo>
                  <a:cubicBezTo>
                    <a:pt x="412" y="447"/>
                    <a:pt x="523" y="354"/>
                    <a:pt x="523" y="224"/>
                  </a:cubicBezTo>
                  <a:cubicBezTo>
                    <a:pt x="523" y="105"/>
                    <a:pt x="440" y="0"/>
                    <a:pt x="325"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851625" y="3765200"/>
              <a:ext cx="19800" cy="16600"/>
            </a:xfrm>
            <a:custGeom>
              <a:avLst/>
              <a:gdLst/>
              <a:ahLst/>
              <a:cxnLst/>
              <a:rect l="l" t="t" r="r" b="b"/>
              <a:pathLst>
                <a:path w="792" h="664" extrusionOk="0">
                  <a:moveTo>
                    <a:pt x="459" y="0"/>
                  </a:moveTo>
                  <a:cubicBezTo>
                    <a:pt x="159" y="0"/>
                    <a:pt x="0" y="364"/>
                    <a:pt x="222" y="570"/>
                  </a:cubicBezTo>
                  <a:cubicBezTo>
                    <a:pt x="287" y="635"/>
                    <a:pt x="367" y="664"/>
                    <a:pt x="447" y="664"/>
                  </a:cubicBezTo>
                  <a:cubicBezTo>
                    <a:pt x="621" y="664"/>
                    <a:pt x="792" y="528"/>
                    <a:pt x="792" y="333"/>
                  </a:cubicBezTo>
                  <a:cubicBezTo>
                    <a:pt x="776" y="143"/>
                    <a:pt x="634" y="0"/>
                    <a:pt x="45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397475" y="2926400"/>
              <a:ext cx="9525" cy="9225"/>
            </a:xfrm>
            <a:custGeom>
              <a:avLst/>
              <a:gdLst/>
              <a:ahLst/>
              <a:cxnLst/>
              <a:rect l="l" t="t" r="r" b="b"/>
              <a:pathLst>
                <a:path w="381" h="369" extrusionOk="0">
                  <a:moveTo>
                    <a:pt x="191" y="1"/>
                  </a:moveTo>
                  <a:cubicBezTo>
                    <a:pt x="96" y="1"/>
                    <a:pt x="1" y="64"/>
                    <a:pt x="1" y="191"/>
                  </a:cubicBezTo>
                  <a:cubicBezTo>
                    <a:pt x="1" y="309"/>
                    <a:pt x="96" y="369"/>
                    <a:pt x="191" y="369"/>
                  </a:cubicBezTo>
                  <a:cubicBezTo>
                    <a:pt x="286" y="369"/>
                    <a:pt x="381" y="309"/>
                    <a:pt x="381" y="191"/>
                  </a:cubicBezTo>
                  <a:cubicBezTo>
                    <a:pt x="381" y="64"/>
                    <a:pt x="286" y="1"/>
                    <a:pt x="191"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441675" y="3076025"/>
              <a:ext cx="5425" cy="3700"/>
            </a:xfrm>
            <a:custGeom>
              <a:avLst/>
              <a:gdLst/>
              <a:ahLst/>
              <a:cxnLst/>
              <a:rect l="l" t="t" r="r" b="b"/>
              <a:pathLst>
                <a:path w="217" h="148" extrusionOk="0">
                  <a:moveTo>
                    <a:pt x="121" y="1"/>
                  </a:moveTo>
                  <a:cubicBezTo>
                    <a:pt x="1" y="1"/>
                    <a:pt x="119" y="148"/>
                    <a:pt x="182" y="148"/>
                  </a:cubicBezTo>
                  <a:cubicBezTo>
                    <a:pt x="202" y="148"/>
                    <a:pt x="216" y="133"/>
                    <a:pt x="216" y="96"/>
                  </a:cubicBezTo>
                  <a:cubicBezTo>
                    <a:pt x="216" y="48"/>
                    <a:pt x="169" y="1"/>
                    <a:pt x="121"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474275" y="3732325"/>
              <a:ext cx="18225" cy="15275"/>
            </a:xfrm>
            <a:custGeom>
              <a:avLst/>
              <a:gdLst/>
              <a:ahLst/>
              <a:cxnLst/>
              <a:rect l="l" t="t" r="r" b="b"/>
              <a:pathLst>
                <a:path w="729" h="611" extrusionOk="0">
                  <a:moveTo>
                    <a:pt x="412" y="1"/>
                  </a:moveTo>
                  <a:cubicBezTo>
                    <a:pt x="143" y="1"/>
                    <a:pt x="1" y="333"/>
                    <a:pt x="191" y="523"/>
                  </a:cubicBezTo>
                  <a:cubicBezTo>
                    <a:pt x="256" y="584"/>
                    <a:pt x="334" y="610"/>
                    <a:pt x="410" y="610"/>
                  </a:cubicBezTo>
                  <a:cubicBezTo>
                    <a:pt x="574" y="610"/>
                    <a:pt x="729" y="486"/>
                    <a:pt x="729" y="302"/>
                  </a:cubicBezTo>
                  <a:cubicBezTo>
                    <a:pt x="729" y="127"/>
                    <a:pt x="586" y="1"/>
                    <a:pt x="412"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791050" y="3499575"/>
              <a:ext cx="8350" cy="8350"/>
            </a:xfrm>
            <a:custGeom>
              <a:avLst/>
              <a:gdLst/>
              <a:ahLst/>
              <a:cxnLst/>
              <a:rect l="l" t="t" r="r" b="b"/>
              <a:pathLst>
                <a:path w="334" h="334" extrusionOk="0">
                  <a:moveTo>
                    <a:pt x="159" y="1"/>
                  </a:moveTo>
                  <a:cubicBezTo>
                    <a:pt x="64" y="1"/>
                    <a:pt x="1" y="64"/>
                    <a:pt x="1" y="159"/>
                  </a:cubicBezTo>
                  <a:cubicBezTo>
                    <a:pt x="1" y="254"/>
                    <a:pt x="64" y="333"/>
                    <a:pt x="159" y="333"/>
                  </a:cubicBezTo>
                  <a:cubicBezTo>
                    <a:pt x="254" y="333"/>
                    <a:pt x="333" y="254"/>
                    <a:pt x="333" y="159"/>
                  </a:cubicBezTo>
                  <a:cubicBezTo>
                    <a:pt x="333" y="64"/>
                    <a:pt x="254" y="1"/>
                    <a:pt x="159"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551825" y="3527300"/>
              <a:ext cx="6100" cy="4350"/>
            </a:xfrm>
            <a:custGeom>
              <a:avLst/>
              <a:gdLst/>
              <a:ahLst/>
              <a:cxnLst/>
              <a:rect l="l" t="t" r="r" b="b"/>
              <a:pathLst>
                <a:path w="244" h="174" extrusionOk="0">
                  <a:moveTo>
                    <a:pt x="133" y="0"/>
                  </a:moveTo>
                  <a:cubicBezTo>
                    <a:pt x="0" y="0"/>
                    <a:pt x="133" y="174"/>
                    <a:pt x="205" y="174"/>
                  </a:cubicBezTo>
                  <a:cubicBezTo>
                    <a:pt x="227" y="174"/>
                    <a:pt x="244" y="156"/>
                    <a:pt x="244" y="111"/>
                  </a:cubicBezTo>
                  <a:cubicBezTo>
                    <a:pt x="244" y="48"/>
                    <a:pt x="196"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1"/>
            <p:cNvSpPr/>
            <p:nvPr/>
          </p:nvSpPr>
          <p:spPr>
            <a:xfrm>
              <a:off x="1274375" y="3947275"/>
              <a:ext cx="10725" cy="8825"/>
            </a:xfrm>
            <a:custGeom>
              <a:avLst/>
              <a:gdLst/>
              <a:ahLst/>
              <a:cxnLst/>
              <a:rect l="l" t="t" r="r" b="b"/>
              <a:pathLst>
                <a:path w="429" h="353" extrusionOk="0">
                  <a:moveTo>
                    <a:pt x="238" y="0"/>
                  </a:moveTo>
                  <a:cubicBezTo>
                    <a:pt x="80" y="0"/>
                    <a:pt x="1" y="190"/>
                    <a:pt x="111" y="301"/>
                  </a:cubicBezTo>
                  <a:cubicBezTo>
                    <a:pt x="147" y="337"/>
                    <a:pt x="191" y="353"/>
                    <a:pt x="235" y="353"/>
                  </a:cubicBezTo>
                  <a:cubicBezTo>
                    <a:pt x="327" y="353"/>
                    <a:pt x="417" y="282"/>
                    <a:pt x="428" y="175"/>
                  </a:cubicBezTo>
                  <a:cubicBezTo>
                    <a:pt x="428" y="80"/>
                    <a:pt x="349" y="0"/>
                    <a:pt x="238"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1"/>
            <p:cNvSpPr/>
            <p:nvPr/>
          </p:nvSpPr>
          <p:spPr>
            <a:xfrm>
              <a:off x="654200" y="3271950"/>
              <a:ext cx="20100" cy="17275"/>
            </a:xfrm>
            <a:custGeom>
              <a:avLst/>
              <a:gdLst/>
              <a:ahLst/>
              <a:cxnLst/>
              <a:rect l="l" t="t" r="r" b="b"/>
              <a:pathLst>
                <a:path w="804" h="691" extrusionOk="0">
                  <a:moveTo>
                    <a:pt x="437" y="1"/>
                  </a:moveTo>
                  <a:cubicBezTo>
                    <a:pt x="148" y="1"/>
                    <a:pt x="1" y="370"/>
                    <a:pt x="218" y="587"/>
                  </a:cubicBezTo>
                  <a:cubicBezTo>
                    <a:pt x="284" y="659"/>
                    <a:pt x="368" y="691"/>
                    <a:pt x="452" y="691"/>
                  </a:cubicBezTo>
                  <a:cubicBezTo>
                    <a:pt x="629" y="691"/>
                    <a:pt x="804" y="549"/>
                    <a:pt x="804" y="334"/>
                  </a:cubicBezTo>
                  <a:cubicBezTo>
                    <a:pt x="804" y="144"/>
                    <a:pt x="645" y="1"/>
                    <a:pt x="455" y="1"/>
                  </a:cubicBezTo>
                  <a:cubicBezTo>
                    <a:pt x="449" y="1"/>
                    <a:pt x="443" y="1"/>
                    <a:pt x="437"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1"/>
            <p:cNvSpPr/>
            <p:nvPr/>
          </p:nvSpPr>
          <p:spPr>
            <a:xfrm>
              <a:off x="834600" y="3471075"/>
              <a:ext cx="11500" cy="9800"/>
            </a:xfrm>
            <a:custGeom>
              <a:avLst/>
              <a:gdLst/>
              <a:ahLst/>
              <a:cxnLst/>
              <a:rect l="l" t="t" r="r" b="b"/>
              <a:pathLst>
                <a:path w="460" h="392" extrusionOk="0">
                  <a:moveTo>
                    <a:pt x="270" y="1"/>
                  </a:moveTo>
                  <a:cubicBezTo>
                    <a:pt x="95" y="1"/>
                    <a:pt x="0" y="206"/>
                    <a:pt x="127" y="333"/>
                  </a:cubicBezTo>
                  <a:cubicBezTo>
                    <a:pt x="167" y="373"/>
                    <a:pt x="216" y="391"/>
                    <a:pt x="263" y="391"/>
                  </a:cubicBezTo>
                  <a:cubicBezTo>
                    <a:pt x="364" y="391"/>
                    <a:pt x="460" y="309"/>
                    <a:pt x="460" y="191"/>
                  </a:cubicBezTo>
                  <a:cubicBezTo>
                    <a:pt x="460" y="80"/>
                    <a:pt x="380" y="1"/>
                    <a:pt x="270"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1"/>
            <p:cNvSpPr/>
            <p:nvPr/>
          </p:nvSpPr>
          <p:spPr>
            <a:xfrm>
              <a:off x="1786950" y="3025375"/>
              <a:ext cx="2050" cy="1700"/>
            </a:xfrm>
            <a:custGeom>
              <a:avLst/>
              <a:gdLst/>
              <a:ahLst/>
              <a:cxnLst/>
              <a:rect l="l" t="t" r="r" b="b"/>
              <a:pathLst>
                <a:path w="82" h="68" extrusionOk="0">
                  <a:moveTo>
                    <a:pt x="50" y="0"/>
                  </a:moveTo>
                  <a:cubicBezTo>
                    <a:pt x="0" y="0"/>
                    <a:pt x="47" y="67"/>
                    <a:pt x="70" y="67"/>
                  </a:cubicBezTo>
                  <a:cubicBezTo>
                    <a:pt x="77" y="67"/>
                    <a:pt x="81" y="62"/>
                    <a:pt x="81" y="48"/>
                  </a:cubicBezTo>
                  <a:cubicBezTo>
                    <a:pt x="81" y="32"/>
                    <a:pt x="66" y="0"/>
                    <a:pt x="5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1"/>
            <p:cNvSpPr/>
            <p:nvPr/>
          </p:nvSpPr>
          <p:spPr>
            <a:xfrm>
              <a:off x="844100" y="3524925"/>
              <a:ext cx="22575" cy="19075"/>
            </a:xfrm>
            <a:custGeom>
              <a:avLst/>
              <a:gdLst/>
              <a:ahLst/>
              <a:cxnLst/>
              <a:rect l="l" t="t" r="r" b="b"/>
              <a:pathLst>
                <a:path w="903" h="763" extrusionOk="0">
                  <a:moveTo>
                    <a:pt x="523" y="0"/>
                  </a:moveTo>
                  <a:cubicBezTo>
                    <a:pt x="175" y="0"/>
                    <a:pt x="0" y="412"/>
                    <a:pt x="238" y="649"/>
                  </a:cubicBezTo>
                  <a:cubicBezTo>
                    <a:pt x="322" y="728"/>
                    <a:pt x="421" y="763"/>
                    <a:pt x="517" y="763"/>
                  </a:cubicBezTo>
                  <a:cubicBezTo>
                    <a:pt x="711" y="763"/>
                    <a:pt x="892" y="618"/>
                    <a:pt x="903" y="396"/>
                  </a:cubicBezTo>
                  <a:cubicBezTo>
                    <a:pt x="903" y="174"/>
                    <a:pt x="729" y="0"/>
                    <a:pt x="523"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1"/>
            <p:cNvSpPr/>
            <p:nvPr/>
          </p:nvSpPr>
          <p:spPr>
            <a:xfrm>
              <a:off x="1395500" y="3602500"/>
              <a:ext cx="22600" cy="22575"/>
            </a:xfrm>
            <a:custGeom>
              <a:avLst/>
              <a:gdLst/>
              <a:ahLst/>
              <a:cxnLst/>
              <a:rect l="l" t="t" r="r" b="b"/>
              <a:pathLst>
                <a:path w="904" h="903" extrusionOk="0">
                  <a:moveTo>
                    <a:pt x="460" y="0"/>
                  </a:moveTo>
                  <a:cubicBezTo>
                    <a:pt x="207" y="0"/>
                    <a:pt x="1" y="206"/>
                    <a:pt x="1" y="460"/>
                  </a:cubicBezTo>
                  <a:cubicBezTo>
                    <a:pt x="1" y="697"/>
                    <a:pt x="207" y="903"/>
                    <a:pt x="460" y="903"/>
                  </a:cubicBezTo>
                  <a:cubicBezTo>
                    <a:pt x="697" y="903"/>
                    <a:pt x="903" y="697"/>
                    <a:pt x="903" y="460"/>
                  </a:cubicBezTo>
                  <a:cubicBezTo>
                    <a:pt x="903" y="206"/>
                    <a:pt x="697" y="0"/>
                    <a:pt x="46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1"/>
            <p:cNvSpPr/>
            <p:nvPr/>
          </p:nvSpPr>
          <p:spPr>
            <a:xfrm>
              <a:off x="652900" y="3725600"/>
              <a:ext cx="20225" cy="17350"/>
            </a:xfrm>
            <a:custGeom>
              <a:avLst/>
              <a:gdLst/>
              <a:ahLst/>
              <a:cxnLst/>
              <a:rect l="l" t="t" r="r" b="b"/>
              <a:pathLst>
                <a:path w="809" h="694" extrusionOk="0">
                  <a:moveTo>
                    <a:pt x="476" y="1"/>
                  </a:moveTo>
                  <a:cubicBezTo>
                    <a:pt x="159" y="1"/>
                    <a:pt x="1" y="381"/>
                    <a:pt x="222" y="586"/>
                  </a:cubicBezTo>
                  <a:cubicBezTo>
                    <a:pt x="296" y="660"/>
                    <a:pt x="386" y="694"/>
                    <a:pt x="473" y="694"/>
                  </a:cubicBezTo>
                  <a:cubicBezTo>
                    <a:pt x="646" y="694"/>
                    <a:pt x="808" y="560"/>
                    <a:pt x="808" y="349"/>
                  </a:cubicBezTo>
                  <a:cubicBezTo>
                    <a:pt x="808" y="159"/>
                    <a:pt x="666" y="1"/>
                    <a:pt x="476"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1"/>
            <p:cNvSpPr/>
            <p:nvPr/>
          </p:nvSpPr>
          <p:spPr>
            <a:xfrm>
              <a:off x="1204700" y="3586275"/>
              <a:ext cx="7950" cy="7925"/>
            </a:xfrm>
            <a:custGeom>
              <a:avLst/>
              <a:gdLst/>
              <a:ahLst/>
              <a:cxnLst/>
              <a:rect l="l" t="t" r="r" b="b"/>
              <a:pathLst>
                <a:path w="318" h="317" extrusionOk="0">
                  <a:moveTo>
                    <a:pt x="159" y="0"/>
                  </a:moveTo>
                  <a:cubicBezTo>
                    <a:pt x="80" y="0"/>
                    <a:pt x="1" y="64"/>
                    <a:pt x="1" y="159"/>
                  </a:cubicBezTo>
                  <a:cubicBezTo>
                    <a:pt x="1" y="238"/>
                    <a:pt x="80" y="317"/>
                    <a:pt x="159" y="317"/>
                  </a:cubicBezTo>
                  <a:cubicBezTo>
                    <a:pt x="254" y="317"/>
                    <a:pt x="318" y="238"/>
                    <a:pt x="318" y="159"/>
                  </a:cubicBezTo>
                  <a:cubicBezTo>
                    <a:pt x="318" y="64"/>
                    <a:pt x="254" y="0"/>
                    <a:pt x="159"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1"/>
            <p:cNvSpPr/>
            <p:nvPr/>
          </p:nvSpPr>
          <p:spPr>
            <a:xfrm>
              <a:off x="1725050" y="3071775"/>
              <a:ext cx="4375" cy="3300"/>
            </a:xfrm>
            <a:custGeom>
              <a:avLst/>
              <a:gdLst/>
              <a:ahLst/>
              <a:cxnLst/>
              <a:rect l="l" t="t" r="r" b="b"/>
              <a:pathLst>
                <a:path w="175" h="132" extrusionOk="0">
                  <a:moveTo>
                    <a:pt x="87" y="1"/>
                  </a:moveTo>
                  <a:cubicBezTo>
                    <a:pt x="52" y="1"/>
                    <a:pt x="16" y="20"/>
                    <a:pt x="8" y="60"/>
                  </a:cubicBezTo>
                  <a:cubicBezTo>
                    <a:pt x="0" y="107"/>
                    <a:pt x="44" y="131"/>
                    <a:pt x="87" y="131"/>
                  </a:cubicBezTo>
                  <a:cubicBezTo>
                    <a:pt x="131" y="131"/>
                    <a:pt x="174" y="107"/>
                    <a:pt x="166" y="60"/>
                  </a:cubicBezTo>
                  <a:cubicBezTo>
                    <a:pt x="159" y="20"/>
                    <a:pt x="123" y="1"/>
                    <a:pt x="87"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1"/>
            <p:cNvSpPr/>
            <p:nvPr/>
          </p:nvSpPr>
          <p:spPr>
            <a:xfrm>
              <a:off x="719000" y="3480575"/>
              <a:ext cx="23400" cy="19775"/>
            </a:xfrm>
            <a:custGeom>
              <a:avLst/>
              <a:gdLst/>
              <a:ahLst/>
              <a:cxnLst/>
              <a:rect l="l" t="t" r="r" b="b"/>
              <a:pathLst>
                <a:path w="936" h="791" extrusionOk="0">
                  <a:moveTo>
                    <a:pt x="539" y="1"/>
                  </a:moveTo>
                  <a:cubicBezTo>
                    <a:pt x="191" y="1"/>
                    <a:pt x="1" y="428"/>
                    <a:pt x="254" y="682"/>
                  </a:cubicBezTo>
                  <a:cubicBezTo>
                    <a:pt x="335" y="757"/>
                    <a:pt x="433" y="791"/>
                    <a:pt x="529" y="791"/>
                  </a:cubicBezTo>
                  <a:cubicBezTo>
                    <a:pt x="736" y="791"/>
                    <a:pt x="935" y="634"/>
                    <a:pt x="935" y="397"/>
                  </a:cubicBezTo>
                  <a:cubicBezTo>
                    <a:pt x="935" y="175"/>
                    <a:pt x="761" y="1"/>
                    <a:pt x="5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1"/>
            <p:cNvSpPr/>
            <p:nvPr/>
          </p:nvSpPr>
          <p:spPr>
            <a:xfrm>
              <a:off x="1798400" y="3344800"/>
              <a:ext cx="4850" cy="3550"/>
            </a:xfrm>
            <a:custGeom>
              <a:avLst/>
              <a:gdLst/>
              <a:ahLst/>
              <a:cxnLst/>
              <a:rect l="l" t="t" r="r" b="b"/>
              <a:pathLst>
                <a:path w="194" h="142" extrusionOk="0">
                  <a:moveTo>
                    <a:pt x="98" y="1"/>
                  </a:moveTo>
                  <a:cubicBezTo>
                    <a:pt x="1" y="1"/>
                    <a:pt x="110" y="141"/>
                    <a:pt x="165" y="141"/>
                  </a:cubicBezTo>
                  <a:cubicBezTo>
                    <a:pt x="182" y="141"/>
                    <a:pt x="193" y="129"/>
                    <a:pt x="193" y="96"/>
                  </a:cubicBezTo>
                  <a:cubicBezTo>
                    <a:pt x="193" y="48"/>
                    <a:pt x="146" y="1"/>
                    <a:pt x="98"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1"/>
            <p:cNvSpPr/>
            <p:nvPr/>
          </p:nvSpPr>
          <p:spPr>
            <a:xfrm>
              <a:off x="356425" y="3716500"/>
              <a:ext cx="2400" cy="2400"/>
            </a:xfrm>
            <a:custGeom>
              <a:avLst/>
              <a:gdLst/>
              <a:ahLst/>
              <a:cxnLst/>
              <a:rect l="l" t="t" r="r" b="b"/>
              <a:pathLst>
                <a:path w="96" h="96" extrusionOk="0">
                  <a:moveTo>
                    <a:pt x="48" y="0"/>
                  </a:moveTo>
                  <a:cubicBezTo>
                    <a:pt x="32" y="0"/>
                    <a:pt x="0" y="16"/>
                    <a:pt x="0" y="48"/>
                  </a:cubicBezTo>
                  <a:cubicBezTo>
                    <a:pt x="0" y="80"/>
                    <a:pt x="32" y="95"/>
                    <a:pt x="48" y="95"/>
                  </a:cubicBezTo>
                  <a:cubicBezTo>
                    <a:pt x="80" y="95"/>
                    <a:pt x="95" y="80"/>
                    <a:pt x="95" y="48"/>
                  </a:cubicBezTo>
                  <a:cubicBezTo>
                    <a:pt x="95" y="16"/>
                    <a:pt x="80" y="0"/>
                    <a:pt x="48"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1"/>
            <p:cNvSpPr/>
            <p:nvPr/>
          </p:nvSpPr>
          <p:spPr>
            <a:xfrm>
              <a:off x="838950" y="3678500"/>
              <a:ext cx="19025" cy="19025"/>
            </a:xfrm>
            <a:custGeom>
              <a:avLst/>
              <a:gdLst/>
              <a:ahLst/>
              <a:cxnLst/>
              <a:rect l="l" t="t" r="r" b="b"/>
              <a:pathLst>
                <a:path w="761" h="761" extrusionOk="0">
                  <a:moveTo>
                    <a:pt x="381" y="0"/>
                  </a:moveTo>
                  <a:cubicBezTo>
                    <a:pt x="175" y="0"/>
                    <a:pt x="1" y="175"/>
                    <a:pt x="1" y="380"/>
                  </a:cubicBezTo>
                  <a:cubicBezTo>
                    <a:pt x="1" y="586"/>
                    <a:pt x="175" y="760"/>
                    <a:pt x="381" y="760"/>
                  </a:cubicBezTo>
                  <a:cubicBezTo>
                    <a:pt x="602" y="760"/>
                    <a:pt x="761" y="586"/>
                    <a:pt x="761" y="380"/>
                  </a:cubicBezTo>
                  <a:cubicBezTo>
                    <a:pt x="761" y="175"/>
                    <a:pt x="602" y="0"/>
                    <a:pt x="381"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1"/>
            <p:cNvSpPr/>
            <p:nvPr/>
          </p:nvSpPr>
          <p:spPr>
            <a:xfrm>
              <a:off x="1294575" y="3112450"/>
              <a:ext cx="7925" cy="6700"/>
            </a:xfrm>
            <a:custGeom>
              <a:avLst/>
              <a:gdLst/>
              <a:ahLst/>
              <a:cxnLst/>
              <a:rect l="l" t="t" r="r" b="b"/>
              <a:pathLst>
                <a:path w="317" h="268" extrusionOk="0">
                  <a:moveTo>
                    <a:pt x="190" y="0"/>
                  </a:moveTo>
                  <a:cubicBezTo>
                    <a:pt x="63" y="0"/>
                    <a:pt x="0" y="143"/>
                    <a:pt x="95" y="222"/>
                  </a:cubicBezTo>
                  <a:cubicBezTo>
                    <a:pt x="121" y="254"/>
                    <a:pt x="155" y="268"/>
                    <a:pt x="188" y="268"/>
                  </a:cubicBezTo>
                  <a:cubicBezTo>
                    <a:pt x="253" y="268"/>
                    <a:pt x="317" y="212"/>
                    <a:pt x="317" y="127"/>
                  </a:cubicBezTo>
                  <a:cubicBezTo>
                    <a:pt x="317" y="48"/>
                    <a:pt x="253" y="0"/>
                    <a:pt x="190"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1"/>
            <p:cNvSpPr/>
            <p:nvPr/>
          </p:nvSpPr>
          <p:spPr>
            <a:xfrm>
              <a:off x="1396300" y="3064150"/>
              <a:ext cx="13875" cy="11925"/>
            </a:xfrm>
            <a:custGeom>
              <a:avLst/>
              <a:gdLst/>
              <a:ahLst/>
              <a:cxnLst/>
              <a:rect l="l" t="t" r="r" b="b"/>
              <a:pathLst>
                <a:path w="555" h="477" extrusionOk="0">
                  <a:moveTo>
                    <a:pt x="317" y="1"/>
                  </a:moveTo>
                  <a:cubicBezTo>
                    <a:pt x="111" y="1"/>
                    <a:pt x="0" y="254"/>
                    <a:pt x="159" y="412"/>
                  </a:cubicBezTo>
                  <a:cubicBezTo>
                    <a:pt x="203" y="457"/>
                    <a:pt x="258" y="477"/>
                    <a:pt x="313" y="477"/>
                  </a:cubicBezTo>
                  <a:cubicBezTo>
                    <a:pt x="434" y="477"/>
                    <a:pt x="555" y="380"/>
                    <a:pt x="555" y="238"/>
                  </a:cubicBezTo>
                  <a:cubicBezTo>
                    <a:pt x="555" y="112"/>
                    <a:pt x="460" y="1"/>
                    <a:pt x="31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1"/>
            <p:cNvSpPr/>
            <p:nvPr/>
          </p:nvSpPr>
          <p:spPr>
            <a:xfrm>
              <a:off x="1154050" y="3204675"/>
              <a:ext cx="25750" cy="22350"/>
            </a:xfrm>
            <a:custGeom>
              <a:avLst/>
              <a:gdLst/>
              <a:ahLst/>
              <a:cxnLst/>
              <a:rect l="l" t="t" r="r" b="b"/>
              <a:pathLst>
                <a:path w="1030" h="894" extrusionOk="0">
                  <a:moveTo>
                    <a:pt x="586" y="1"/>
                  </a:moveTo>
                  <a:cubicBezTo>
                    <a:pt x="190" y="1"/>
                    <a:pt x="0" y="476"/>
                    <a:pt x="269" y="761"/>
                  </a:cubicBezTo>
                  <a:cubicBezTo>
                    <a:pt x="361" y="852"/>
                    <a:pt x="473" y="893"/>
                    <a:pt x="582" y="893"/>
                  </a:cubicBezTo>
                  <a:cubicBezTo>
                    <a:pt x="811" y="893"/>
                    <a:pt x="1029" y="712"/>
                    <a:pt x="1029" y="444"/>
                  </a:cubicBezTo>
                  <a:cubicBezTo>
                    <a:pt x="1029" y="206"/>
                    <a:pt x="839" y="1"/>
                    <a:pt x="586"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1"/>
            <p:cNvSpPr/>
            <p:nvPr/>
          </p:nvSpPr>
          <p:spPr>
            <a:xfrm>
              <a:off x="506850" y="3814275"/>
              <a:ext cx="10300" cy="10700"/>
            </a:xfrm>
            <a:custGeom>
              <a:avLst/>
              <a:gdLst/>
              <a:ahLst/>
              <a:cxnLst/>
              <a:rect l="l" t="t" r="r" b="b"/>
              <a:pathLst>
                <a:path w="412" h="428" extrusionOk="0">
                  <a:moveTo>
                    <a:pt x="206" y="0"/>
                  </a:moveTo>
                  <a:cubicBezTo>
                    <a:pt x="95" y="0"/>
                    <a:pt x="0" y="95"/>
                    <a:pt x="0" y="222"/>
                  </a:cubicBezTo>
                  <a:cubicBezTo>
                    <a:pt x="0" y="333"/>
                    <a:pt x="95" y="428"/>
                    <a:pt x="206" y="428"/>
                  </a:cubicBezTo>
                  <a:cubicBezTo>
                    <a:pt x="317" y="428"/>
                    <a:pt x="412" y="333"/>
                    <a:pt x="412" y="222"/>
                  </a:cubicBezTo>
                  <a:cubicBezTo>
                    <a:pt x="412" y="95"/>
                    <a:pt x="317"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1"/>
            <p:cNvSpPr/>
            <p:nvPr/>
          </p:nvSpPr>
          <p:spPr>
            <a:xfrm>
              <a:off x="472400" y="3221700"/>
              <a:ext cx="13475" cy="13475"/>
            </a:xfrm>
            <a:custGeom>
              <a:avLst/>
              <a:gdLst/>
              <a:ahLst/>
              <a:cxnLst/>
              <a:rect l="l" t="t" r="r" b="b"/>
              <a:pathLst>
                <a:path w="539" h="539" extrusionOk="0">
                  <a:moveTo>
                    <a:pt x="270" y="1"/>
                  </a:moveTo>
                  <a:cubicBezTo>
                    <a:pt x="111" y="1"/>
                    <a:pt x="1" y="127"/>
                    <a:pt x="1" y="270"/>
                  </a:cubicBezTo>
                  <a:cubicBezTo>
                    <a:pt x="1" y="428"/>
                    <a:pt x="111" y="539"/>
                    <a:pt x="270" y="539"/>
                  </a:cubicBezTo>
                  <a:cubicBezTo>
                    <a:pt x="412" y="539"/>
                    <a:pt x="539" y="428"/>
                    <a:pt x="539" y="270"/>
                  </a:cubicBezTo>
                  <a:cubicBezTo>
                    <a:pt x="539" y="127"/>
                    <a:pt x="412" y="1"/>
                    <a:pt x="270"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1"/>
            <p:cNvSpPr/>
            <p:nvPr/>
          </p:nvSpPr>
          <p:spPr>
            <a:xfrm>
              <a:off x="1341275" y="2866625"/>
              <a:ext cx="15075" cy="12975"/>
            </a:xfrm>
            <a:custGeom>
              <a:avLst/>
              <a:gdLst/>
              <a:ahLst/>
              <a:cxnLst/>
              <a:rect l="l" t="t" r="r" b="b"/>
              <a:pathLst>
                <a:path w="603" h="519" extrusionOk="0">
                  <a:moveTo>
                    <a:pt x="349" y="1"/>
                  </a:moveTo>
                  <a:cubicBezTo>
                    <a:pt x="127" y="1"/>
                    <a:pt x="0" y="286"/>
                    <a:pt x="175" y="444"/>
                  </a:cubicBezTo>
                  <a:cubicBezTo>
                    <a:pt x="226" y="496"/>
                    <a:pt x="289" y="519"/>
                    <a:pt x="351" y="519"/>
                  </a:cubicBezTo>
                  <a:cubicBezTo>
                    <a:pt x="480" y="519"/>
                    <a:pt x="602" y="420"/>
                    <a:pt x="602" y="270"/>
                  </a:cubicBezTo>
                  <a:cubicBezTo>
                    <a:pt x="602" y="127"/>
                    <a:pt x="491" y="1"/>
                    <a:pt x="349"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1"/>
            <p:cNvSpPr/>
            <p:nvPr/>
          </p:nvSpPr>
          <p:spPr>
            <a:xfrm>
              <a:off x="695250" y="3012700"/>
              <a:ext cx="9150" cy="8725"/>
            </a:xfrm>
            <a:custGeom>
              <a:avLst/>
              <a:gdLst/>
              <a:ahLst/>
              <a:cxnLst/>
              <a:rect l="l" t="t" r="r" b="b"/>
              <a:pathLst>
                <a:path w="366" h="349" extrusionOk="0">
                  <a:moveTo>
                    <a:pt x="183" y="0"/>
                  </a:moveTo>
                  <a:cubicBezTo>
                    <a:pt x="92" y="0"/>
                    <a:pt x="1" y="64"/>
                    <a:pt x="17" y="190"/>
                  </a:cubicBezTo>
                  <a:cubicBezTo>
                    <a:pt x="17" y="270"/>
                    <a:pt x="80" y="349"/>
                    <a:pt x="175" y="349"/>
                  </a:cubicBezTo>
                  <a:cubicBezTo>
                    <a:pt x="270" y="349"/>
                    <a:pt x="349" y="285"/>
                    <a:pt x="349" y="190"/>
                  </a:cubicBezTo>
                  <a:cubicBezTo>
                    <a:pt x="365" y="64"/>
                    <a:pt x="274" y="0"/>
                    <a:pt x="183"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1"/>
            <p:cNvSpPr/>
            <p:nvPr/>
          </p:nvSpPr>
          <p:spPr>
            <a:xfrm>
              <a:off x="747900" y="3866125"/>
              <a:ext cx="12300" cy="12700"/>
            </a:xfrm>
            <a:custGeom>
              <a:avLst/>
              <a:gdLst/>
              <a:ahLst/>
              <a:cxnLst/>
              <a:rect l="l" t="t" r="r" b="b"/>
              <a:pathLst>
                <a:path w="492" h="508" extrusionOk="0">
                  <a:moveTo>
                    <a:pt x="238" y="1"/>
                  </a:moveTo>
                  <a:cubicBezTo>
                    <a:pt x="112" y="1"/>
                    <a:pt x="1" y="111"/>
                    <a:pt x="1" y="254"/>
                  </a:cubicBezTo>
                  <a:cubicBezTo>
                    <a:pt x="1" y="396"/>
                    <a:pt x="112" y="507"/>
                    <a:pt x="238" y="507"/>
                  </a:cubicBezTo>
                  <a:cubicBezTo>
                    <a:pt x="381" y="507"/>
                    <a:pt x="492" y="396"/>
                    <a:pt x="492" y="254"/>
                  </a:cubicBezTo>
                  <a:cubicBezTo>
                    <a:pt x="492" y="111"/>
                    <a:pt x="381" y="1"/>
                    <a:pt x="238"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1"/>
            <p:cNvSpPr/>
            <p:nvPr/>
          </p:nvSpPr>
          <p:spPr>
            <a:xfrm>
              <a:off x="844500" y="3910850"/>
              <a:ext cx="7925" cy="6725"/>
            </a:xfrm>
            <a:custGeom>
              <a:avLst/>
              <a:gdLst/>
              <a:ahLst/>
              <a:cxnLst/>
              <a:rect l="l" t="t" r="r" b="b"/>
              <a:pathLst>
                <a:path w="317" h="269" extrusionOk="0">
                  <a:moveTo>
                    <a:pt x="174" y="1"/>
                  </a:moveTo>
                  <a:cubicBezTo>
                    <a:pt x="64" y="1"/>
                    <a:pt x="0" y="143"/>
                    <a:pt x="79" y="222"/>
                  </a:cubicBezTo>
                  <a:cubicBezTo>
                    <a:pt x="112" y="255"/>
                    <a:pt x="150" y="269"/>
                    <a:pt x="186" y="269"/>
                  </a:cubicBezTo>
                  <a:cubicBezTo>
                    <a:pt x="255" y="269"/>
                    <a:pt x="317" y="216"/>
                    <a:pt x="317" y="143"/>
                  </a:cubicBezTo>
                  <a:cubicBezTo>
                    <a:pt x="317" y="64"/>
                    <a:pt x="254" y="1"/>
                    <a:pt x="174"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1"/>
            <p:cNvSpPr/>
            <p:nvPr/>
          </p:nvSpPr>
          <p:spPr>
            <a:xfrm>
              <a:off x="1455275" y="3819425"/>
              <a:ext cx="8350" cy="8325"/>
            </a:xfrm>
            <a:custGeom>
              <a:avLst/>
              <a:gdLst/>
              <a:ahLst/>
              <a:cxnLst/>
              <a:rect l="l" t="t" r="r" b="b"/>
              <a:pathLst>
                <a:path w="334" h="333" extrusionOk="0">
                  <a:moveTo>
                    <a:pt x="175" y="0"/>
                  </a:moveTo>
                  <a:cubicBezTo>
                    <a:pt x="80" y="0"/>
                    <a:pt x="1" y="79"/>
                    <a:pt x="1" y="174"/>
                  </a:cubicBezTo>
                  <a:cubicBezTo>
                    <a:pt x="1" y="254"/>
                    <a:pt x="80" y="333"/>
                    <a:pt x="175" y="333"/>
                  </a:cubicBezTo>
                  <a:cubicBezTo>
                    <a:pt x="254" y="333"/>
                    <a:pt x="333" y="254"/>
                    <a:pt x="333" y="174"/>
                  </a:cubicBezTo>
                  <a:cubicBezTo>
                    <a:pt x="333" y="79"/>
                    <a:pt x="254" y="0"/>
                    <a:pt x="175"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1"/>
            <p:cNvSpPr/>
            <p:nvPr/>
          </p:nvSpPr>
          <p:spPr>
            <a:xfrm>
              <a:off x="1572050" y="3556575"/>
              <a:ext cx="22200" cy="19000"/>
            </a:xfrm>
            <a:custGeom>
              <a:avLst/>
              <a:gdLst/>
              <a:ahLst/>
              <a:cxnLst/>
              <a:rect l="l" t="t" r="r" b="b"/>
              <a:pathLst>
                <a:path w="888" h="760" extrusionOk="0">
                  <a:moveTo>
                    <a:pt x="507" y="1"/>
                  </a:moveTo>
                  <a:cubicBezTo>
                    <a:pt x="175" y="1"/>
                    <a:pt x="1" y="412"/>
                    <a:pt x="238" y="650"/>
                  </a:cubicBezTo>
                  <a:cubicBezTo>
                    <a:pt x="314" y="726"/>
                    <a:pt x="408" y="760"/>
                    <a:pt x="500" y="760"/>
                  </a:cubicBezTo>
                  <a:cubicBezTo>
                    <a:pt x="697" y="760"/>
                    <a:pt x="887" y="607"/>
                    <a:pt x="887" y="381"/>
                  </a:cubicBezTo>
                  <a:cubicBezTo>
                    <a:pt x="887" y="175"/>
                    <a:pt x="713" y="1"/>
                    <a:pt x="507"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1"/>
            <p:cNvSpPr/>
            <p:nvPr/>
          </p:nvSpPr>
          <p:spPr>
            <a:xfrm>
              <a:off x="1247075" y="2963625"/>
              <a:ext cx="16650" cy="14475"/>
            </a:xfrm>
            <a:custGeom>
              <a:avLst/>
              <a:gdLst/>
              <a:ahLst/>
              <a:cxnLst/>
              <a:rect l="l" t="t" r="r" b="b"/>
              <a:pathLst>
                <a:path w="666" h="579" extrusionOk="0">
                  <a:moveTo>
                    <a:pt x="380" y="0"/>
                  </a:moveTo>
                  <a:cubicBezTo>
                    <a:pt x="127" y="0"/>
                    <a:pt x="0" y="317"/>
                    <a:pt x="174" y="491"/>
                  </a:cubicBezTo>
                  <a:cubicBezTo>
                    <a:pt x="235" y="552"/>
                    <a:pt x="307" y="578"/>
                    <a:pt x="377" y="578"/>
                  </a:cubicBezTo>
                  <a:cubicBezTo>
                    <a:pt x="526" y="578"/>
                    <a:pt x="665" y="457"/>
                    <a:pt x="665" y="285"/>
                  </a:cubicBezTo>
                  <a:cubicBezTo>
                    <a:pt x="665" y="127"/>
                    <a:pt x="538" y="0"/>
                    <a:pt x="380"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1"/>
            <p:cNvSpPr/>
            <p:nvPr/>
          </p:nvSpPr>
          <p:spPr>
            <a:xfrm>
              <a:off x="1653200" y="3374900"/>
              <a:ext cx="18225" cy="15650"/>
            </a:xfrm>
            <a:custGeom>
              <a:avLst/>
              <a:gdLst/>
              <a:ahLst/>
              <a:cxnLst/>
              <a:rect l="l" t="t" r="r" b="b"/>
              <a:pathLst>
                <a:path w="729" h="626" extrusionOk="0">
                  <a:moveTo>
                    <a:pt x="412" y="0"/>
                  </a:moveTo>
                  <a:cubicBezTo>
                    <a:pt x="143" y="0"/>
                    <a:pt x="0" y="333"/>
                    <a:pt x="190" y="538"/>
                  </a:cubicBezTo>
                  <a:cubicBezTo>
                    <a:pt x="256" y="599"/>
                    <a:pt x="334" y="625"/>
                    <a:pt x="410" y="625"/>
                  </a:cubicBezTo>
                  <a:cubicBezTo>
                    <a:pt x="574" y="625"/>
                    <a:pt x="729" y="501"/>
                    <a:pt x="729" y="317"/>
                  </a:cubicBezTo>
                  <a:cubicBezTo>
                    <a:pt x="729" y="143"/>
                    <a:pt x="586" y="0"/>
                    <a:pt x="412"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1"/>
            <p:cNvSpPr/>
            <p:nvPr/>
          </p:nvSpPr>
          <p:spPr>
            <a:xfrm>
              <a:off x="1077650" y="3530850"/>
              <a:ext cx="15850" cy="15850"/>
            </a:xfrm>
            <a:custGeom>
              <a:avLst/>
              <a:gdLst/>
              <a:ahLst/>
              <a:cxnLst/>
              <a:rect l="l" t="t" r="r" b="b"/>
              <a:pathLst>
                <a:path w="634" h="634" extrusionOk="0">
                  <a:moveTo>
                    <a:pt x="317" y="1"/>
                  </a:moveTo>
                  <a:cubicBezTo>
                    <a:pt x="143" y="1"/>
                    <a:pt x="0" y="143"/>
                    <a:pt x="0" y="317"/>
                  </a:cubicBezTo>
                  <a:cubicBezTo>
                    <a:pt x="0" y="491"/>
                    <a:pt x="143" y="634"/>
                    <a:pt x="317" y="634"/>
                  </a:cubicBezTo>
                  <a:cubicBezTo>
                    <a:pt x="491" y="634"/>
                    <a:pt x="634" y="491"/>
                    <a:pt x="634" y="317"/>
                  </a:cubicBezTo>
                  <a:cubicBezTo>
                    <a:pt x="634" y="143"/>
                    <a:pt x="491" y="1"/>
                    <a:pt x="317"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1"/>
            <p:cNvSpPr/>
            <p:nvPr/>
          </p:nvSpPr>
          <p:spPr>
            <a:xfrm>
              <a:off x="1083575" y="3312750"/>
              <a:ext cx="20625" cy="20200"/>
            </a:xfrm>
            <a:custGeom>
              <a:avLst/>
              <a:gdLst/>
              <a:ahLst/>
              <a:cxnLst/>
              <a:rect l="l" t="t" r="r" b="b"/>
              <a:pathLst>
                <a:path w="825" h="808" extrusionOk="0">
                  <a:moveTo>
                    <a:pt x="412" y="0"/>
                  </a:moveTo>
                  <a:cubicBezTo>
                    <a:pt x="191" y="0"/>
                    <a:pt x="1" y="174"/>
                    <a:pt x="1" y="396"/>
                  </a:cubicBezTo>
                  <a:cubicBezTo>
                    <a:pt x="1" y="634"/>
                    <a:pt x="191" y="808"/>
                    <a:pt x="412" y="808"/>
                  </a:cubicBezTo>
                  <a:cubicBezTo>
                    <a:pt x="634" y="808"/>
                    <a:pt x="824" y="634"/>
                    <a:pt x="824" y="396"/>
                  </a:cubicBezTo>
                  <a:cubicBezTo>
                    <a:pt x="824" y="174"/>
                    <a:pt x="634" y="0"/>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1"/>
            <p:cNvSpPr/>
            <p:nvPr/>
          </p:nvSpPr>
          <p:spPr>
            <a:xfrm>
              <a:off x="1116625" y="2813300"/>
              <a:ext cx="3600" cy="2975"/>
            </a:xfrm>
            <a:custGeom>
              <a:avLst/>
              <a:gdLst/>
              <a:ahLst/>
              <a:cxnLst/>
              <a:rect l="l" t="t" r="r" b="b"/>
              <a:pathLst>
                <a:path w="144" h="119" extrusionOk="0">
                  <a:moveTo>
                    <a:pt x="66" y="0"/>
                  </a:moveTo>
                  <a:cubicBezTo>
                    <a:pt x="36" y="0"/>
                    <a:pt x="9" y="20"/>
                    <a:pt x="9" y="60"/>
                  </a:cubicBezTo>
                  <a:cubicBezTo>
                    <a:pt x="1" y="99"/>
                    <a:pt x="36" y="119"/>
                    <a:pt x="72" y="119"/>
                  </a:cubicBezTo>
                  <a:cubicBezTo>
                    <a:pt x="108" y="119"/>
                    <a:pt x="143" y="99"/>
                    <a:pt x="135" y="60"/>
                  </a:cubicBezTo>
                  <a:cubicBezTo>
                    <a:pt x="128" y="20"/>
                    <a:pt x="96" y="0"/>
                    <a:pt x="66"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1"/>
            <p:cNvSpPr/>
            <p:nvPr/>
          </p:nvSpPr>
          <p:spPr>
            <a:xfrm>
              <a:off x="819150" y="3549450"/>
              <a:ext cx="16650" cy="14325"/>
            </a:xfrm>
            <a:custGeom>
              <a:avLst/>
              <a:gdLst/>
              <a:ahLst/>
              <a:cxnLst/>
              <a:rect l="l" t="t" r="r" b="b"/>
              <a:pathLst>
                <a:path w="666" h="573" extrusionOk="0">
                  <a:moveTo>
                    <a:pt x="381" y="1"/>
                  </a:moveTo>
                  <a:cubicBezTo>
                    <a:pt x="128" y="1"/>
                    <a:pt x="1" y="317"/>
                    <a:pt x="175" y="492"/>
                  </a:cubicBezTo>
                  <a:cubicBezTo>
                    <a:pt x="231" y="547"/>
                    <a:pt x="299" y="572"/>
                    <a:pt x="367" y="572"/>
                  </a:cubicBezTo>
                  <a:cubicBezTo>
                    <a:pt x="512" y="572"/>
                    <a:pt x="655" y="458"/>
                    <a:pt x="666" y="286"/>
                  </a:cubicBezTo>
                  <a:cubicBezTo>
                    <a:pt x="666" y="127"/>
                    <a:pt x="539" y="1"/>
                    <a:pt x="381"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1"/>
            <p:cNvSpPr/>
            <p:nvPr/>
          </p:nvSpPr>
          <p:spPr>
            <a:xfrm>
              <a:off x="613725" y="3777450"/>
              <a:ext cx="15850" cy="13550"/>
            </a:xfrm>
            <a:custGeom>
              <a:avLst/>
              <a:gdLst/>
              <a:ahLst/>
              <a:cxnLst/>
              <a:rect l="l" t="t" r="r" b="b"/>
              <a:pathLst>
                <a:path w="634" h="542" extrusionOk="0">
                  <a:moveTo>
                    <a:pt x="364" y="1"/>
                  </a:moveTo>
                  <a:cubicBezTo>
                    <a:pt x="111" y="1"/>
                    <a:pt x="0" y="286"/>
                    <a:pt x="174" y="460"/>
                  </a:cubicBezTo>
                  <a:cubicBezTo>
                    <a:pt x="225" y="516"/>
                    <a:pt x="291" y="541"/>
                    <a:pt x="357" y="541"/>
                  </a:cubicBezTo>
                  <a:cubicBezTo>
                    <a:pt x="495" y="541"/>
                    <a:pt x="634" y="431"/>
                    <a:pt x="634" y="270"/>
                  </a:cubicBezTo>
                  <a:cubicBezTo>
                    <a:pt x="634" y="112"/>
                    <a:pt x="507" y="1"/>
                    <a:pt x="364"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1"/>
            <p:cNvSpPr/>
            <p:nvPr/>
          </p:nvSpPr>
          <p:spPr>
            <a:xfrm>
              <a:off x="633125" y="3604850"/>
              <a:ext cx="26925" cy="22750"/>
            </a:xfrm>
            <a:custGeom>
              <a:avLst/>
              <a:gdLst/>
              <a:ahLst/>
              <a:cxnLst/>
              <a:rect l="l" t="t" r="r" b="b"/>
              <a:pathLst>
                <a:path w="1077" h="910" extrusionOk="0">
                  <a:moveTo>
                    <a:pt x="645" y="1"/>
                  </a:moveTo>
                  <a:cubicBezTo>
                    <a:pt x="636" y="1"/>
                    <a:pt x="627" y="1"/>
                    <a:pt x="618" y="1"/>
                  </a:cubicBezTo>
                  <a:cubicBezTo>
                    <a:pt x="206" y="1"/>
                    <a:pt x="0" y="492"/>
                    <a:pt x="301" y="777"/>
                  </a:cubicBezTo>
                  <a:cubicBezTo>
                    <a:pt x="393" y="869"/>
                    <a:pt x="506" y="910"/>
                    <a:pt x="617" y="910"/>
                  </a:cubicBezTo>
                  <a:cubicBezTo>
                    <a:pt x="851" y="910"/>
                    <a:pt x="1077" y="729"/>
                    <a:pt x="1077" y="461"/>
                  </a:cubicBezTo>
                  <a:cubicBezTo>
                    <a:pt x="1077" y="201"/>
                    <a:pt x="886" y="1"/>
                    <a:pt x="645"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1"/>
            <p:cNvSpPr/>
            <p:nvPr/>
          </p:nvSpPr>
          <p:spPr>
            <a:xfrm>
              <a:off x="1182550" y="3454450"/>
              <a:ext cx="13475" cy="13475"/>
            </a:xfrm>
            <a:custGeom>
              <a:avLst/>
              <a:gdLst/>
              <a:ahLst/>
              <a:cxnLst/>
              <a:rect l="l" t="t" r="r" b="b"/>
              <a:pathLst>
                <a:path w="539" h="539" extrusionOk="0">
                  <a:moveTo>
                    <a:pt x="269" y="1"/>
                  </a:moveTo>
                  <a:cubicBezTo>
                    <a:pt x="127" y="1"/>
                    <a:pt x="0" y="127"/>
                    <a:pt x="0" y="270"/>
                  </a:cubicBezTo>
                  <a:cubicBezTo>
                    <a:pt x="0" y="412"/>
                    <a:pt x="127" y="539"/>
                    <a:pt x="269" y="539"/>
                  </a:cubicBezTo>
                  <a:cubicBezTo>
                    <a:pt x="412" y="539"/>
                    <a:pt x="539" y="412"/>
                    <a:pt x="539" y="270"/>
                  </a:cubicBezTo>
                  <a:cubicBezTo>
                    <a:pt x="539" y="127"/>
                    <a:pt x="412" y="1"/>
                    <a:pt x="269"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1"/>
            <p:cNvSpPr/>
            <p:nvPr/>
          </p:nvSpPr>
          <p:spPr>
            <a:xfrm>
              <a:off x="1093075" y="3150850"/>
              <a:ext cx="23775" cy="20600"/>
            </a:xfrm>
            <a:custGeom>
              <a:avLst/>
              <a:gdLst/>
              <a:ahLst/>
              <a:cxnLst/>
              <a:rect l="l" t="t" r="r" b="b"/>
              <a:pathLst>
                <a:path w="951" h="824" extrusionOk="0">
                  <a:moveTo>
                    <a:pt x="539" y="0"/>
                  </a:moveTo>
                  <a:cubicBezTo>
                    <a:pt x="175" y="0"/>
                    <a:pt x="1" y="444"/>
                    <a:pt x="254" y="697"/>
                  </a:cubicBezTo>
                  <a:cubicBezTo>
                    <a:pt x="337" y="785"/>
                    <a:pt x="440" y="824"/>
                    <a:pt x="541" y="824"/>
                  </a:cubicBezTo>
                  <a:cubicBezTo>
                    <a:pt x="749" y="824"/>
                    <a:pt x="951" y="657"/>
                    <a:pt x="951" y="412"/>
                  </a:cubicBezTo>
                  <a:cubicBezTo>
                    <a:pt x="951" y="190"/>
                    <a:pt x="777" y="0"/>
                    <a:pt x="539"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1"/>
            <p:cNvSpPr/>
            <p:nvPr/>
          </p:nvSpPr>
          <p:spPr>
            <a:xfrm>
              <a:off x="903075" y="3902550"/>
              <a:ext cx="9525" cy="8050"/>
            </a:xfrm>
            <a:custGeom>
              <a:avLst/>
              <a:gdLst/>
              <a:ahLst/>
              <a:cxnLst/>
              <a:rect l="l" t="t" r="r" b="b"/>
              <a:pathLst>
                <a:path w="381" h="322" extrusionOk="0">
                  <a:moveTo>
                    <a:pt x="206" y="0"/>
                  </a:moveTo>
                  <a:cubicBezTo>
                    <a:pt x="64" y="0"/>
                    <a:pt x="1" y="174"/>
                    <a:pt x="96" y="269"/>
                  </a:cubicBezTo>
                  <a:cubicBezTo>
                    <a:pt x="132" y="306"/>
                    <a:pt x="175" y="322"/>
                    <a:pt x="217" y="322"/>
                  </a:cubicBezTo>
                  <a:cubicBezTo>
                    <a:pt x="302" y="322"/>
                    <a:pt x="381" y="254"/>
                    <a:pt x="381" y="159"/>
                  </a:cubicBezTo>
                  <a:cubicBezTo>
                    <a:pt x="381" y="64"/>
                    <a:pt x="301" y="0"/>
                    <a:pt x="206"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1"/>
            <p:cNvSpPr/>
            <p:nvPr/>
          </p:nvSpPr>
          <p:spPr>
            <a:xfrm>
              <a:off x="926550" y="3289375"/>
              <a:ext cx="18500" cy="15675"/>
            </a:xfrm>
            <a:custGeom>
              <a:avLst/>
              <a:gdLst/>
              <a:ahLst/>
              <a:cxnLst/>
              <a:rect l="l" t="t" r="r" b="b"/>
              <a:pathLst>
                <a:path w="740" h="627" extrusionOk="0">
                  <a:moveTo>
                    <a:pt x="405" y="1"/>
                  </a:moveTo>
                  <a:cubicBezTo>
                    <a:pt x="132" y="1"/>
                    <a:pt x="0" y="338"/>
                    <a:pt x="202" y="539"/>
                  </a:cubicBezTo>
                  <a:cubicBezTo>
                    <a:pt x="262" y="600"/>
                    <a:pt x="338" y="626"/>
                    <a:pt x="414" y="626"/>
                  </a:cubicBezTo>
                  <a:cubicBezTo>
                    <a:pt x="577" y="626"/>
                    <a:pt x="740" y="502"/>
                    <a:pt x="740" y="318"/>
                  </a:cubicBezTo>
                  <a:cubicBezTo>
                    <a:pt x="740" y="128"/>
                    <a:pt x="597" y="1"/>
                    <a:pt x="423" y="1"/>
                  </a:cubicBezTo>
                  <a:cubicBezTo>
                    <a:pt x="417" y="1"/>
                    <a:pt x="411" y="1"/>
                    <a:pt x="405"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1"/>
            <p:cNvSpPr/>
            <p:nvPr/>
          </p:nvSpPr>
          <p:spPr>
            <a:xfrm>
              <a:off x="1060225" y="3273150"/>
              <a:ext cx="14675" cy="12575"/>
            </a:xfrm>
            <a:custGeom>
              <a:avLst/>
              <a:gdLst/>
              <a:ahLst/>
              <a:cxnLst/>
              <a:rect l="l" t="t" r="r" b="b"/>
              <a:pathLst>
                <a:path w="587" h="503" extrusionOk="0">
                  <a:moveTo>
                    <a:pt x="333" y="1"/>
                  </a:moveTo>
                  <a:cubicBezTo>
                    <a:pt x="111" y="1"/>
                    <a:pt x="1" y="270"/>
                    <a:pt x="159" y="428"/>
                  </a:cubicBezTo>
                  <a:cubicBezTo>
                    <a:pt x="210" y="480"/>
                    <a:pt x="274" y="503"/>
                    <a:pt x="335" y="503"/>
                  </a:cubicBezTo>
                  <a:cubicBezTo>
                    <a:pt x="464" y="503"/>
                    <a:pt x="586" y="404"/>
                    <a:pt x="586" y="254"/>
                  </a:cubicBezTo>
                  <a:cubicBezTo>
                    <a:pt x="586" y="112"/>
                    <a:pt x="476"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1"/>
            <p:cNvSpPr/>
            <p:nvPr/>
          </p:nvSpPr>
          <p:spPr>
            <a:xfrm>
              <a:off x="1326650" y="3338875"/>
              <a:ext cx="7125" cy="4875"/>
            </a:xfrm>
            <a:custGeom>
              <a:avLst/>
              <a:gdLst/>
              <a:ahLst/>
              <a:cxnLst/>
              <a:rect l="l" t="t" r="r" b="b"/>
              <a:pathLst>
                <a:path w="285" h="195" extrusionOk="0">
                  <a:moveTo>
                    <a:pt x="158" y="0"/>
                  </a:moveTo>
                  <a:cubicBezTo>
                    <a:pt x="1" y="0"/>
                    <a:pt x="158" y="194"/>
                    <a:pt x="240" y="194"/>
                  </a:cubicBezTo>
                  <a:cubicBezTo>
                    <a:pt x="266" y="194"/>
                    <a:pt x="285" y="176"/>
                    <a:pt x="285" y="127"/>
                  </a:cubicBezTo>
                  <a:cubicBezTo>
                    <a:pt x="285" y="48"/>
                    <a:pt x="221" y="0"/>
                    <a:pt x="15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1"/>
            <p:cNvSpPr/>
            <p:nvPr/>
          </p:nvSpPr>
          <p:spPr>
            <a:xfrm>
              <a:off x="697250" y="3310775"/>
              <a:ext cx="24950" cy="21675"/>
            </a:xfrm>
            <a:custGeom>
              <a:avLst/>
              <a:gdLst/>
              <a:ahLst/>
              <a:cxnLst/>
              <a:rect l="l" t="t" r="r" b="b"/>
              <a:pathLst>
                <a:path w="998" h="867" extrusionOk="0">
                  <a:moveTo>
                    <a:pt x="570" y="0"/>
                  </a:moveTo>
                  <a:cubicBezTo>
                    <a:pt x="190" y="0"/>
                    <a:pt x="0" y="459"/>
                    <a:pt x="269" y="744"/>
                  </a:cubicBezTo>
                  <a:cubicBezTo>
                    <a:pt x="354" y="829"/>
                    <a:pt x="458" y="867"/>
                    <a:pt x="560" y="867"/>
                  </a:cubicBezTo>
                  <a:cubicBezTo>
                    <a:pt x="782" y="867"/>
                    <a:pt x="998" y="688"/>
                    <a:pt x="998" y="428"/>
                  </a:cubicBezTo>
                  <a:cubicBezTo>
                    <a:pt x="998" y="190"/>
                    <a:pt x="808" y="0"/>
                    <a:pt x="570"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1"/>
            <p:cNvSpPr/>
            <p:nvPr/>
          </p:nvSpPr>
          <p:spPr>
            <a:xfrm>
              <a:off x="1235575" y="3635350"/>
              <a:ext cx="32500" cy="27900"/>
            </a:xfrm>
            <a:custGeom>
              <a:avLst/>
              <a:gdLst/>
              <a:ahLst/>
              <a:cxnLst/>
              <a:rect l="l" t="t" r="r" b="b"/>
              <a:pathLst>
                <a:path w="1300" h="1116" extrusionOk="0">
                  <a:moveTo>
                    <a:pt x="745" y="1"/>
                  </a:moveTo>
                  <a:cubicBezTo>
                    <a:pt x="238" y="1"/>
                    <a:pt x="1" y="602"/>
                    <a:pt x="349" y="951"/>
                  </a:cubicBezTo>
                  <a:cubicBezTo>
                    <a:pt x="463" y="1064"/>
                    <a:pt x="603" y="1115"/>
                    <a:pt x="741" y="1115"/>
                  </a:cubicBezTo>
                  <a:cubicBezTo>
                    <a:pt x="1026" y="1115"/>
                    <a:pt x="1299" y="896"/>
                    <a:pt x="1299" y="555"/>
                  </a:cubicBezTo>
                  <a:cubicBezTo>
                    <a:pt x="1299" y="254"/>
                    <a:pt x="1046" y="1"/>
                    <a:pt x="745"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1"/>
            <p:cNvSpPr/>
            <p:nvPr/>
          </p:nvSpPr>
          <p:spPr>
            <a:xfrm>
              <a:off x="843300" y="3834450"/>
              <a:ext cx="19025" cy="19025"/>
            </a:xfrm>
            <a:custGeom>
              <a:avLst/>
              <a:gdLst/>
              <a:ahLst/>
              <a:cxnLst/>
              <a:rect l="l" t="t" r="r" b="b"/>
              <a:pathLst>
                <a:path w="761" h="761" extrusionOk="0">
                  <a:moveTo>
                    <a:pt x="381" y="1"/>
                  </a:moveTo>
                  <a:cubicBezTo>
                    <a:pt x="175" y="1"/>
                    <a:pt x="1" y="175"/>
                    <a:pt x="1" y="381"/>
                  </a:cubicBezTo>
                  <a:cubicBezTo>
                    <a:pt x="1" y="587"/>
                    <a:pt x="175" y="761"/>
                    <a:pt x="381" y="761"/>
                  </a:cubicBezTo>
                  <a:cubicBezTo>
                    <a:pt x="587" y="761"/>
                    <a:pt x="761" y="587"/>
                    <a:pt x="761" y="381"/>
                  </a:cubicBezTo>
                  <a:cubicBezTo>
                    <a:pt x="761" y="175"/>
                    <a:pt x="587" y="1"/>
                    <a:pt x="381"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1"/>
            <p:cNvSpPr/>
            <p:nvPr/>
          </p:nvSpPr>
          <p:spPr>
            <a:xfrm>
              <a:off x="353650" y="3314725"/>
              <a:ext cx="9125" cy="9125"/>
            </a:xfrm>
            <a:custGeom>
              <a:avLst/>
              <a:gdLst/>
              <a:ahLst/>
              <a:cxnLst/>
              <a:rect l="l" t="t" r="r" b="b"/>
              <a:pathLst>
                <a:path w="365" h="365" extrusionOk="0">
                  <a:moveTo>
                    <a:pt x="175" y="0"/>
                  </a:moveTo>
                  <a:cubicBezTo>
                    <a:pt x="80" y="0"/>
                    <a:pt x="1" y="80"/>
                    <a:pt x="1" y="175"/>
                  </a:cubicBezTo>
                  <a:cubicBezTo>
                    <a:pt x="1" y="285"/>
                    <a:pt x="80" y="365"/>
                    <a:pt x="175" y="365"/>
                  </a:cubicBezTo>
                  <a:cubicBezTo>
                    <a:pt x="286" y="365"/>
                    <a:pt x="365" y="285"/>
                    <a:pt x="365" y="175"/>
                  </a:cubicBezTo>
                  <a:cubicBezTo>
                    <a:pt x="365" y="80"/>
                    <a:pt x="286" y="0"/>
                    <a:pt x="175"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1"/>
            <p:cNvSpPr/>
            <p:nvPr/>
          </p:nvSpPr>
          <p:spPr>
            <a:xfrm>
              <a:off x="666375" y="3505925"/>
              <a:ext cx="23375" cy="19775"/>
            </a:xfrm>
            <a:custGeom>
              <a:avLst/>
              <a:gdLst/>
              <a:ahLst/>
              <a:cxnLst/>
              <a:rect l="l" t="t" r="r" b="b"/>
              <a:pathLst>
                <a:path w="935" h="791" extrusionOk="0">
                  <a:moveTo>
                    <a:pt x="538" y="0"/>
                  </a:moveTo>
                  <a:cubicBezTo>
                    <a:pt x="174" y="0"/>
                    <a:pt x="0" y="428"/>
                    <a:pt x="253" y="681"/>
                  </a:cubicBezTo>
                  <a:cubicBezTo>
                    <a:pt x="334" y="756"/>
                    <a:pt x="432" y="790"/>
                    <a:pt x="528" y="790"/>
                  </a:cubicBezTo>
                  <a:cubicBezTo>
                    <a:pt x="735" y="790"/>
                    <a:pt x="934" y="634"/>
                    <a:pt x="934" y="396"/>
                  </a:cubicBezTo>
                  <a:cubicBezTo>
                    <a:pt x="934" y="174"/>
                    <a:pt x="760" y="0"/>
                    <a:pt x="5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1"/>
            <p:cNvSpPr/>
            <p:nvPr/>
          </p:nvSpPr>
          <p:spPr>
            <a:xfrm>
              <a:off x="1305250" y="3635750"/>
              <a:ext cx="11900" cy="11900"/>
            </a:xfrm>
            <a:custGeom>
              <a:avLst/>
              <a:gdLst/>
              <a:ahLst/>
              <a:cxnLst/>
              <a:rect l="l" t="t" r="r" b="b"/>
              <a:pathLst>
                <a:path w="476" h="476" extrusionOk="0">
                  <a:moveTo>
                    <a:pt x="238" y="0"/>
                  </a:moveTo>
                  <a:cubicBezTo>
                    <a:pt x="96" y="0"/>
                    <a:pt x="1" y="111"/>
                    <a:pt x="1" y="238"/>
                  </a:cubicBezTo>
                  <a:cubicBezTo>
                    <a:pt x="1" y="380"/>
                    <a:pt x="96" y="475"/>
                    <a:pt x="238" y="475"/>
                  </a:cubicBezTo>
                  <a:cubicBezTo>
                    <a:pt x="365" y="475"/>
                    <a:pt x="476" y="380"/>
                    <a:pt x="476" y="238"/>
                  </a:cubicBezTo>
                  <a:cubicBezTo>
                    <a:pt x="476" y="111"/>
                    <a:pt x="365" y="0"/>
                    <a:pt x="23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1"/>
            <p:cNvSpPr/>
            <p:nvPr/>
          </p:nvSpPr>
          <p:spPr>
            <a:xfrm>
              <a:off x="1174875" y="3087500"/>
              <a:ext cx="6500" cy="4375"/>
            </a:xfrm>
            <a:custGeom>
              <a:avLst/>
              <a:gdLst/>
              <a:ahLst/>
              <a:cxnLst/>
              <a:rect l="l" t="t" r="r" b="b"/>
              <a:pathLst>
                <a:path w="260" h="175" extrusionOk="0">
                  <a:moveTo>
                    <a:pt x="133" y="1"/>
                  </a:moveTo>
                  <a:cubicBezTo>
                    <a:pt x="1" y="1"/>
                    <a:pt x="143" y="175"/>
                    <a:pt x="218" y="175"/>
                  </a:cubicBezTo>
                  <a:cubicBezTo>
                    <a:pt x="242" y="175"/>
                    <a:pt x="260" y="157"/>
                    <a:pt x="260" y="112"/>
                  </a:cubicBezTo>
                  <a:cubicBezTo>
                    <a:pt x="260" y="48"/>
                    <a:pt x="196" y="1"/>
                    <a:pt x="133"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1"/>
            <p:cNvSpPr/>
            <p:nvPr/>
          </p:nvSpPr>
          <p:spPr>
            <a:xfrm>
              <a:off x="1045975" y="3140950"/>
              <a:ext cx="9525" cy="8050"/>
            </a:xfrm>
            <a:custGeom>
              <a:avLst/>
              <a:gdLst/>
              <a:ahLst/>
              <a:cxnLst/>
              <a:rect l="l" t="t" r="r" b="b"/>
              <a:pathLst>
                <a:path w="381" h="322" extrusionOk="0">
                  <a:moveTo>
                    <a:pt x="222" y="0"/>
                  </a:moveTo>
                  <a:cubicBezTo>
                    <a:pt x="80" y="0"/>
                    <a:pt x="1" y="175"/>
                    <a:pt x="111" y="270"/>
                  </a:cubicBezTo>
                  <a:cubicBezTo>
                    <a:pt x="143" y="306"/>
                    <a:pt x="182" y="322"/>
                    <a:pt x="221" y="322"/>
                  </a:cubicBezTo>
                  <a:cubicBezTo>
                    <a:pt x="302" y="322"/>
                    <a:pt x="381" y="255"/>
                    <a:pt x="381" y="159"/>
                  </a:cubicBezTo>
                  <a:cubicBezTo>
                    <a:pt x="381" y="80"/>
                    <a:pt x="317" y="0"/>
                    <a:pt x="22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1046275" y="3019425"/>
              <a:ext cx="6850" cy="4700"/>
            </a:xfrm>
            <a:custGeom>
              <a:avLst/>
              <a:gdLst/>
              <a:ahLst/>
              <a:cxnLst/>
              <a:rect l="l" t="t" r="r" b="b"/>
              <a:pathLst>
                <a:path w="274" h="188" extrusionOk="0">
                  <a:moveTo>
                    <a:pt x="147" y="1"/>
                  </a:moveTo>
                  <a:cubicBezTo>
                    <a:pt x="1" y="1"/>
                    <a:pt x="154" y="188"/>
                    <a:pt x="233" y="188"/>
                  </a:cubicBezTo>
                  <a:cubicBezTo>
                    <a:pt x="257" y="188"/>
                    <a:pt x="274" y="171"/>
                    <a:pt x="274" y="127"/>
                  </a:cubicBezTo>
                  <a:cubicBezTo>
                    <a:pt x="274" y="48"/>
                    <a:pt x="226" y="1"/>
                    <a:pt x="147"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1"/>
            <p:cNvSpPr/>
            <p:nvPr/>
          </p:nvSpPr>
          <p:spPr>
            <a:xfrm>
              <a:off x="1589475" y="3052675"/>
              <a:ext cx="7525" cy="7550"/>
            </a:xfrm>
            <a:custGeom>
              <a:avLst/>
              <a:gdLst/>
              <a:ahLst/>
              <a:cxnLst/>
              <a:rect l="l" t="t" r="r" b="b"/>
              <a:pathLst>
                <a:path w="301" h="302" extrusionOk="0">
                  <a:moveTo>
                    <a:pt x="143" y="1"/>
                  </a:moveTo>
                  <a:cubicBezTo>
                    <a:pt x="64" y="1"/>
                    <a:pt x="0" y="64"/>
                    <a:pt x="0" y="159"/>
                  </a:cubicBezTo>
                  <a:cubicBezTo>
                    <a:pt x="0" y="238"/>
                    <a:pt x="64" y="301"/>
                    <a:pt x="143" y="301"/>
                  </a:cubicBezTo>
                  <a:cubicBezTo>
                    <a:pt x="222" y="301"/>
                    <a:pt x="301" y="238"/>
                    <a:pt x="301" y="159"/>
                  </a:cubicBezTo>
                  <a:cubicBezTo>
                    <a:pt x="301" y="64"/>
                    <a:pt x="222" y="1"/>
                    <a:pt x="143"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1"/>
            <p:cNvSpPr/>
            <p:nvPr/>
          </p:nvSpPr>
          <p:spPr>
            <a:xfrm>
              <a:off x="1495250" y="3490875"/>
              <a:ext cx="9925" cy="9925"/>
            </a:xfrm>
            <a:custGeom>
              <a:avLst/>
              <a:gdLst/>
              <a:ahLst/>
              <a:cxnLst/>
              <a:rect l="l" t="t" r="r" b="b"/>
              <a:pathLst>
                <a:path w="397" h="397" extrusionOk="0">
                  <a:moveTo>
                    <a:pt x="207" y="0"/>
                  </a:moveTo>
                  <a:cubicBezTo>
                    <a:pt x="96" y="0"/>
                    <a:pt x="1" y="80"/>
                    <a:pt x="1" y="190"/>
                  </a:cubicBezTo>
                  <a:cubicBezTo>
                    <a:pt x="1" y="301"/>
                    <a:pt x="96" y="396"/>
                    <a:pt x="207" y="396"/>
                  </a:cubicBezTo>
                  <a:cubicBezTo>
                    <a:pt x="317" y="396"/>
                    <a:pt x="397" y="301"/>
                    <a:pt x="397" y="190"/>
                  </a:cubicBezTo>
                  <a:cubicBezTo>
                    <a:pt x="397" y="80"/>
                    <a:pt x="317" y="0"/>
                    <a:pt x="207"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1239150" y="3222975"/>
              <a:ext cx="9925" cy="9825"/>
            </a:xfrm>
            <a:custGeom>
              <a:avLst/>
              <a:gdLst/>
              <a:ahLst/>
              <a:cxnLst/>
              <a:rect l="l" t="t" r="r" b="b"/>
              <a:pathLst>
                <a:path w="397" h="393" extrusionOk="0">
                  <a:moveTo>
                    <a:pt x="198" y="1"/>
                  </a:moveTo>
                  <a:cubicBezTo>
                    <a:pt x="99" y="1"/>
                    <a:pt x="0" y="68"/>
                    <a:pt x="0" y="203"/>
                  </a:cubicBezTo>
                  <a:cubicBezTo>
                    <a:pt x="0" y="330"/>
                    <a:pt x="99" y="393"/>
                    <a:pt x="198" y="393"/>
                  </a:cubicBezTo>
                  <a:cubicBezTo>
                    <a:pt x="297" y="393"/>
                    <a:pt x="396" y="330"/>
                    <a:pt x="396" y="203"/>
                  </a:cubicBezTo>
                  <a:cubicBezTo>
                    <a:pt x="396" y="68"/>
                    <a:pt x="297" y="1"/>
                    <a:pt x="198"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1"/>
            <p:cNvSpPr/>
            <p:nvPr/>
          </p:nvSpPr>
          <p:spPr>
            <a:xfrm>
              <a:off x="1084375" y="2854750"/>
              <a:ext cx="16250" cy="13925"/>
            </a:xfrm>
            <a:custGeom>
              <a:avLst/>
              <a:gdLst/>
              <a:ahLst/>
              <a:cxnLst/>
              <a:rect l="l" t="t" r="r" b="b"/>
              <a:pathLst>
                <a:path w="650" h="557" extrusionOk="0">
                  <a:moveTo>
                    <a:pt x="365" y="1"/>
                  </a:moveTo>
                  <a:cubicBezTo>
                    <a:pt x="127" y="1"/>
                    <a:pt x="0" y="302"/>
                    <a:pt x="175" y="476"/>
                  </a:cubicBezTo>
                  <a:cubicBezTo>
                    <a:pt x="231" y="532"/>
                    <a:pt x="300" y="557"/>
                    <a:pt x="368" y="557"/>
                  </a:cubicBezTo>
                  <a:cubicBezTo>
                    <a:pt x="511" y="557"/>
                    <a:pt x="650" y="447"/>
                    <a:pt x="650" y="286"/>
                  </a:cubicBezTo>
                  <a:cubicBezTo>
                    <a:pt x="650" y="127"/>
                    <a:pt x="523" y="1"/>
                    <a:pt x="365"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1"/>
            <p:cNvSpPr/>
            <p:nvPr/>
          </p:nvSpPr>
          <p:spPr>
            <a:xfrm>
              <a:off x="1275575" y="3880375"/>
              <a:ext cx="11500" cy="9900"/>
            </a:xfrm>
            <a:custGeom>
              <a:avLst/>
              <a:gdLst/>
              <a:ahLst/>
              <a:cxnLst/>
              <a:rect l="l" t="t" r="r" b="b"/>
              <a:pathLst>
                <a:path w="460" h="396" extrusionOk="0">
                  <a:moveTo>
                    <a:pt x="253" y="1"/>
                  </a:moveTo>
                  <a:cubicBezTo>
                    <a:pt x="79" y="1"/>
                    <a:pt x="0" y="206"/>
                    <a:pt x="127" y="333"/>
                  </a:cubicBezTo>
                  <a:cubicBezTo>
                    <a:pt x="164" y="376"/>
                    <a:pt x="215" y="395"/>
                    <a:pt x="265" y="395"/>
                  </a:cubicBezTo>
                  <a:cubicBezTo>
                    <a:pt x="362" y="395"/>
                    <a:pt x="459" y="322"/>
                    <a:pt x="459" y="206"/>
                  </a:cubicBezTo>
                  <a:cubicBezTo>
                    <a:pt x="459" y="96"/>
                    <a:pt x="364" y="1"/>
                    <a:pt x="253"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1188475" y="3117600"/>
              <a:ext cx="10725" cy="8825"/>
            </a:xfrm>
            <a:custGeom>
              <a:avLst/>
              <a:gdLst/>
              <a:ahLst/>
              <a:cxnLst/>
              <a:rect l="l" t="t" r="r" b="b"/>
              <a:pathLst>
                <a:path w="429" h="353" extrusionOk="0">
                  <a:moveTo>
                    <a:pt x="254" y="0"/>
                  </a:moveTo>
                  <a:cubicBezTo>
                    <a:pt x="80" y="0"/>
                    <a:pt x="1" y="190"/>
                    <a:pt x="127" y="301"/>
                  </a:cubicBezTo>
                  <a:cubicBezTo>
                    <a:pt x="163" y="337"/>
                    <a:pt x="207" y="353"/>
                    <a:pt x="250" y="353"/>
                  </a:cubicBezTo>
                  <a:cubicBezTo>
                    <a:pt x="341" y="353"/>
                    <a:pt x="428" y="282"/>
                    <a:pt x="428" y="174"/>
                  </a:cubicBezTo>
                  <a:cubicBezTo>
                    <a:pt x="428" y="79"/>
                    <a:pt x="349" y="0"/>
                    <a:pt x="254"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845275" y="3203875"/>
              <a:ext cx="12300" cy="11900"/>
            </a:xfrm>
            <a:custGeom>
              <a:avLst/>
              <a:gdLst/>
              <a:ahLst/>
              <a:cxnLst/>
              <a:rect l="l" t="t" r="r" b="b"/>
              <a:pathLst>
                <a:path w="492" h="476" extrusionOk="0">
                  <a:moveTo>
                    <a:pt x="246" y="1"/>
                  </a:moveTo>
                  <a:cubicBezTo>
                    <a:pt x="124" y="1"/>
                    <a:pt x="1" y="80"/>
                    <a:pt x="1" y="238"/>
                  </a:cubicBezTo>
                  <a:cubicBezTo>
                    <a:pt x="1" y="397"/>
                    <a:pt x="124" y="476"/>
                    <a:pt x="246" y="476"/>
                  </a:cubicBezTo>
                  <a:cubicBezTo>
                    <a:pt x="369" y="476"/>
                    <a:pt x="492" y="397"/>
                    <a:pt x="492" y="238"/>
                  </a:cubicBezTo>
                  <a:cubicBezTo>
                    <a:pt x="492" y="80"/>
                    <a:pt x="369" y="1"/>
                    <a:pt x="246"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1105500" y="2659200"/>
              <a:ext cx="3450" cy="2375"/>
            </a:xfrm>
            <a:custGeom>
              <a:avLst/>
              <a:gdLst/>
              <a:ahLst/>
              <a:cxnLst/>
              <a:rect l="l" t="t" r="r" b="b"/>
              <a:pathLst>
                <a:path w="138" h="95" extrusionOk="0">
                  <a:moveTo>
                    <a:pt x="74" y="1"/>
                  </a:moveTo>
                  <a:cubicBezTo>
                    <a:pt x="1" y="1"/>
                    <a:pt x="78" y="95"/>
                    <a:pt x="117" y="95"/>
                  </a:cubicBezTo>
                  <a:cubicBezTo>
                    <a:pt x="129" y="95"/>
                    <a:pt x="137" y="86"/>
                    <a:pt x="137" y="64"/>
                  </a:cubicBezTo>
                  <a:cubicBezTo>
                    <a:pt x="137" y="33"/>
                    <a:pt x="105" y="1"/>
                    <a:pt x="74"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1053100" y="3589050"/>
              <a:ext cx="28525" cy="28525"/>
            </a:xfrm>
            <a:custGeom>
              <a:avLst/>
              <a:gdLst/>
              <a:ahLst/>
              <a:cxnLst/>
              <a:rect l="l" t="t" r="r" b="b"/>
              <a:pathLst>
                <a:path w="1141" h="1141" extrusionOk="0">
                  <a:moveTo>
                    <a:pt x="571" y="0"/>
                  </a:moveTo>
                  <a:cubicBezTo>
                    <a:pt x="254" y="0"/>
                    <a:pt x="1" y="253"/>
                    <a:pt x="1" y="570"/>
                  </a:cubicBezTo>
                  <a:cubicBezTo>
                    <a:pt x="1" y="887"/>
                    <a:pt x="254" y="1140"/>
                    <a:pt x="571" y="1140"/>
                  </a:cubicBezTo>
                  <a:cubicBezTo>
                    <a:pt x="887" y="1140"/>
                    <a:pt x="1141" y="887"/>
                    <a:pt x="1141" y="570"/>
                  </a:cubicBezTo>
                  <a:cubicBezTo>
                    <a:pt x="1141" y="253"/>
                    <a:pt x="887" y="0"/>
                    <a:pt x="571"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1727225" y="2752625"/>
              <a:ext cx="2400" cy="2000"/>
            </a:xfrm>
            <a:custGeom>
              <a:avLst/>
              <a:gdLst/>
              <a:ahLst/>
              <a:cxnLst/>
              <a:rect l="l" t="t" r="r" b="b"/>
              <a:pathLst>
                <a:path w="96" h="80" extrusionOk="0">
                  <a:moveTo>
                    <a:pt x="48" y="1"/>
                  </a:moveTo>
                  <a:cubicBezTo>
                    <a:pt x="16" y="1"/>
                    <a:pt x="0" y="17"/>
                    <a:pt x="0" y="48"/>
                  </a:cubicBezTo>
                  <a:cubicBezTo>
                    <a:pt x="0" y="64"/>
                    <a:pt x="16" y="80"/>
                    <a:pt x="48" y="80"/>
                  </a:cubicBezTo>
                  <a:cubicBezTo>
                    <a:pt x="64" y="80"/>
                    <a:pt x="95" y="64"/>
                    <a:pt x="95" y="48"/>
                  </a:cubicBezTo>
                  <a:cubicBezTo>
                    <a:pt x="95" y="17"/>
                    <a:pt x="64" y="1"/>
                    <a:pt x="48"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954925" y="3596550"/>
              <a:ext cx="9925" cy="8600"/>
            </a:xfrm>
            <a:custGeom>
              <a:avLst/>
              <a:gdLst/>
              <a:ahLst/>
              <a:cxnLst/>
              <a:rect l="l" t="t" r="r" b="b"/>
              <a:pathLst>
                <a:path w="397" h="344" extrusionOk="0">
                  <a:moveTo>
                    <a:pt x="222" y="1"/>
                  </a:moveTo>
                  <a:cubicBezTo>
                    <a:pt x="80" y="1"/>
                    <a:pt x="1" y="191"/>
                    <a:pt x="112" y="302"/>
                  </a:cubicBezTo>
                  <a:cubicBezTo>
                    <a:pt x="145" y="330"/>
                    <a:pt x="184" y="343"/>
                    <a:pt x="223" y="343"/>
                  </a:cubicBezTo>
                  <a:cubicBezTo>
                    <a:pt x="312" y="343"/>
                    <a:pt x="397" y="275"/>
                    <a:pt x="397" y="175"/>
                  </a:cubicBezTo>
                  <a:cubicBezTo>
                    <a:pt x="397" y="80"/>
                    <a:pt x="317" y="1"/>
                    <a:pt x="222"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1543950" y="2758175"/>
              <a:ext cx="5950" cy="4775"/>
            </a:xfrm>
            <a:custGeom>
              <a:avLst/>
              <a:gdLst/>
              <a:ahLst/>
              <a:cxnLst/>
              <a:rect l="l" t="t" r="r" b="b"/>
              <a:pathLst>
                <a:path w="238" h="191" extrusionOk="0">
                  <a:moveTo>
                    <a:pt x="127" y="0"/>
                  </a:moveTo>
                  <a:cubicBezTo>
                    <a:pt x="0" y="0"/>
                    <a:pt x="0" y="190"/>
                    <a:pt x="127" y="190"/>
                  </a:cubicBezTo>
                  <a:cubicBezTo>
                    <a:pt x="190" y="190"/>
                    <a:pt x="238" y="143"/>
                    <a:pt x="238" y="95"/>
                  </a:cubicBezTo>
                  <a:cubicBezTo>
                    <a:pt x="238" y="32"/>
                    <a:pt x="190" y="0"/>
                    <a:pt x="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312875" y="3550650"/>
              <a:ext cx="6350" cy="5950"/>
            </a:xfrm>
            <a:custGeom>
              <a:avLst/>
              <a:gdLst/>
              <a:ahLst/>
              <a:cxnLst/>
              <a:rect l="l" t="t" r="r" b="b"/>
              <a:pathLst>
                <a:path w="254" h="238" extrusionOk="0">
                  <a:moveTo>
                    <a:pt x="127" y="0"/>
                  </a:moveTo>
                  <a:cubicBezTo>
                    <a:pt x="64" y="0"/>
                    <a:pt x="1" y="48"/>
                    <a:pt x="1" y="111"/>
                  </a:cubicBezTo>
                  <a:cubicBezTo>
                    <a:pt x="1" y="174"/>
                    <a:pt x="64" y="238"/>
                    <a:pt x="127" y="238"/>
                  </a:cubicBezTo>
                  <a:cubicBezTo>
                    <a:pt x="191" y="238"/>
                    <a:pt x="254" y="174"/>
                    <a:pt x="254" y="111"/>
                  </a:cubicBezTo>
                  <a:cubicBezTo>
                    <a:pt x="254" y="48"/>
                    <a:pt x="191" y="0"/>
                    <a:pt x="127"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1"/>
            <p:cNvSpPr/>
            <p:nvPr/>
          </p:nvSpPr>
          <p:spPr>
            <a:xfrm>
              <a:off x="850825" y="3880775"/>
              <a:ext cx="9525" cy="7875"/>
            </a:xfrm>
            <a:custGeom>
              <a:avLst/>
              <a:gdLst/>
              <a:ahLst/>
              <a:cxnLst/>
              <a:rect l="l" t="t" r="r" b="b"/>
              <a:pathLst>
                <a:path w="381" h="315" extrusionOk="0">
                  <a:moveTo>
                    <a:pt x="222" y="0"/>
                  </a:moveTo>
                  <a:cubicBezTo>
                    <a:pt x="80" y="0"/>
                    <a:pt x="1" y="175"/>
                    <a:pt x="96" y="270"/>
                  </a:cubicBezTo>
                  <a:cubicBezTo>
                    <a:pt x="132" y="301"/>
                    <a:pt x="175" y="315"/>
                    <a:pt x="216" y="315"/>
                  </a:cubicBezTo>
                  <a:cubicBezTo>
                    <a:pt x="302" y="315"/>
                    <a:pt x="381" y="255"/>
                    <a:pt x="381" y="159"/>
                  </a:cubicBezTo>
                  <a:cubicBezTo>
                    <a:pt x="381" y="64"/>
                    <a:pt x="301" y="0"/>
                    <a:pt x="22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1"/>
            <p:cNvSpPr/>
            <p:nvPr/>
          </p:nvSpPr>
          <p:spPr>
            <a:xfrm>
              <a:off x="940675" y="3792475"/>
              <a:ext cx="24575" cy="21025"/>
            </a:xfrm>
            <a:custGeom>
              <a:avLst/>
              <a:gdLst/>
              <a:ahLst/>
              <a:cxnLst/>
              <a:rect l="l" t="t" r="r" b="b"/>
              <a:pathLst>
                <a:path w="983" h="841" extrusionOk="0">
                  <a:moveTo>
                    <a:pt x="595" y="1"/>
                  </a:moveTo>
                  <a:cubicBezTo>
                    <a:pt x="587" y="1"/>
                    <a:pt x="579" y="1"/>
                    <a:pt x="571" y="2"/>
                  </a:cubicBezTo>
                  <a:cubicBezTo>
                    <a:pt x="191" y="2"/>
                    <a:pt x="1" y="445"/>
                    <a:pt x="254" y="714"/>
                  </a:cubicBezTo>
                  <a:cubicBezTo>
                    <a:pt x="341" y="801"/>
                    <a:pt x="448" y="840"/>
                    <a:pt x="553" y="840"/>
                  </a:cubicBezTo>
                  <a:cubicBezTo>
                    <a:pt x="773" y="840"/>
                    <a:pt x="983" y="670"/>
                    <a:pt x="983" y="413"/>
                  </a:cubicBezTo>
                  <a:cubicBezTo>
                    <a:pt x="983" y="200"/>
                    <a:pt x="806" y="1"/>
                    <a:pt x="595"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1"/>
            <p:cNvSpPr/>
            <p:nvPr/>
          </p:nvSpPr>
          <p:spPr>
            <a:xfrm>
              <a:off x="1004025" y="3669400"/>
              <a:ext cx="24550" cy="21300"/>
            </a:xfrm>
            <a:custGeom>
              <a:avLst/>
              <a:gdLst/>
              <a:ahLst/>
              <a:cxnLst/>
              <a:rect l="l" t="t" r="r" b="b"/>
              <a:pathLst>
                <a:path w="982" h="852" extrusionOk="0">
                  <a:moveTo>
                    <a:pt x="570" y="0"/>
                  </a:moveTo>
                  <a:cubicBezTo>
                    <a:pt x="190" y="0"/>
                    <a:pt x="0" y="459"/>
                    <a:pt x="269" y="729"/>
                  </a:cubicBezTo>
                  <a:cubicBezTo>
                    <a:pt x="355" y="814"/>
                    <a:pt x="457" y="851"/>
                    <a:pt x="558" y="851"/>
                  </a:cubicBezTo>
                  <a:cubicBezTo>
                    <a:pt x="775" y="851"/>
                    <a:pt x="982" y="677"/>
                    <a:pt x="982" y="428"/>
                  </a:cubicBezTo>
                  <a:cubicBezTo>
                    <a:pt x="982" y="190"/>
                    <a:pt x="792" y="0"/>
                    <a:pt x="570"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1171450" y="3744175"/>
              <a:ext cx="11125" cy="9250"/>
            </a:xfrm>
            <a:custGeom>
              <a:avLst/>
              <a:gdLst/>
              <a:ahLst/>
              <a:cxnLst/>
              <a:rect l="l" t="t" r="r" b="b"/>
              <a:pathLst>
                <a:path w="445" h="370" extrusionOk="0">
                  <a:moveTo>
                    <a:pt x="278" y="0"/>
                  </a:moveTo>
                  <a:cubicBezTo>
                    <a:pt x="270" y="0"/>
                    <a:pt x="262" y="1"/>
                    <a:pt x="254" y="2"/>
                  </a:cubicBezTo>
                  <a:cubicBezTo>
                    <a:pt x="96" y="2"/>
                    <a:pt x="1" y="192"/>
                    <a:pt x="128" y="318"/>
                  </a:cubicBezTo>
                  <a:cubicBezTo>
                    <a:pt x="163" y="354"/>
                    <a:pt x="207" y="370"/>
                    <a:pt x="252" y="370"/>
                  </a:cubicBezTo>
                  <a:cubicBezTo>
                    <a:pt x="348" y="370"/>
                    <a:pt x="444" y="295"/>
                    <a:pt x="444" y="176"/>
                  </a:cubicBezTo>
                  <a:cubicBezTo>
                    <a:pt x="444" y="88"/>
                    <a:pt x="376" y="0"/>
                    <a:pt x="278"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1"/>
            <p:cNvSpPr/>
            <p:nvPr/>
          </p:nvSpPr>
          <p:spPr>
            <a:xfrm>
              <a:off x="1050325" y="3649200"/>
              <a:ext cx="13100" cy="13500"/>
            </a:xfrm>
            <a:custGeom>
              <a:avLst/>
              <a:gdLst/>
              <a:ahLst/>
              <a:cxnLst/>
              <a:rect l="l" t="t" r="r" b="b"/>
              <a:pathLst>
                <a:path w="524" h="540" extrusionOk="0">
                  <a:moveTo>
                    <a:pt x="254" y="1"/>
                  </a:moveTo>
                  <a:cubicBezTo>
                    <a:pt x="112" y="1"/>
                    <a:pt x="1" y="112"/>
                    <a:pt x="1" y="270"/>
                  </a:cubicBezTo>
                  <a:cubicBezTo>
                    <a:pt x="1" y="412"/>
                    <a:pt x="112" y="539"/>
                    <a:pt x="254" y="539"/>
                  </a:cubicBezTo>
                  <a:cubicBezTo>
                    <a:pt x="412" y="539"/>
                    <a:pt x="523" y="412"/>
                    <a:pt x="523" y="270"/>
                  </a:cubicBezTo>
                  <a:cubicBezTo>
                    <a:pt x="523" y="112"/>
                    <a:pt x="412" y="1"/>
                    <a:pt x="254"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1"/>
            <p:cNvSpPr/>
            <p:nvPr/>
          </p:nvSpPr>
          <p:spPr>
            <a:xfrm>
              <a:off x="1715950" y="3323225"/>
              <a:ext cx="4175" cy="3300"/>
            </a:xfrm>
            <a:custGeom>
              <a:avLst/>
              <a:gdLst/>
              <a:ahLst/>
              <a:cxnLst/>
              <a:rect l="l" t="t" r="r" b="b"/>
              <a:pathLst>
                <a:path w="167" h="132" extrusionOk="0">
                  <a:moveTo>
                    <a:pt x="81" y="1"/>
                  </a:moveTo>
                  <a:cubicBezTo>
                    <a:pt x="40" y="1"/>
                    <a:pt x="0" y="25"/>
                    <a:pt x="8" y="72"/>
                  </a:cubicBezTo>
                  <a:cubicBezTo>
                    <a:pt x="16" y="112"/>
                    <a:pt x="51" y="131"/>
                    <a:pt x="87" y="131"/>
                  </a:cubicBezTo>
                  <a:cubicBezTo>
                    <a:pt x="123" y="131"/>
                    <a:pt x="158" y="112"/>
                    <a:pt x="166" y="72"/>
                  </a:cubicBezTo>
                  <a:cubicBezTo>
                    <a:pt x="166" y="25"/>
                    <a:pt x="123" y="1"/>
                    <a:pt x="81"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1102575" y="3114825"/>
              <a:ext cx="8750" cy="8725"/>
            </a:xfrm>
            <a:custGeom>
              <a:avLst/>
              <a:gdLst/>
              <a:ahLst/>
              <a:cxnLst/>
              <a:rect l="l" t="t" r="r" b="b"/>
              <a:pathLst>
                <a:path w="350" h="349" extrusionOk="0">
                  <a:moveTo>
                    <a:pt x="175" y="0"/>
                  </a:moveTo>
                  <a:cubicBezTo>
                    <a:pt x="80" y="0"/>
                    <a:pt x="1" y="80"/>
                    <a:pt x="1" y="175"/>
                  </a:cubicBezTo>
                  <a:cubicBezTo>
                    <a:pt x="1" y="270"/>
                    <a:pt x="80" y="349"/>
                    <a:pt x="175" y="349"/>
                  </a:cubicBezTo>
                  <a:cubicBezTo>
                    <a:pt x="270" y="349"/>
                    <a:pt x="349" y="270"/>
                    <a:pt x="349" y="175"/>
                  </a:cubicBezTo>
                  <a:cubicBezTo>
                    <a:pt x="349" y="80"/>
                    <a:pt x="270" y="0"/>
                    <a:pt x="175"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938300" y="2947375"/>
              <a:ext cx="4375" cy="4375"/>
            </a:xfrm>
            <a:custGeom>
              <a:avLst/>
              <a:gdLst/>
              <a:ahLst/>
              <a:cxnLst/>
              <a:rect l="l" t="t" r="r" b="b"/>
              <a:pathLst>
                <a:path w="175" h="175" extrusionOk="0">
                  <a:moveTo>
                    <a:pt x="96" y="1"/>
                  </a:moveTo>
                  <a:cubicBezTo>
                    <a:pt x="32" y="1"/>
                    <a:pt x="1" y="32"/>
                    <a:pt x="1" y="80"/>
                  </a:cubicBezTo>
                  <a:cubicBezTo>
                    <a:pt x="1" y="127"/>
                    <a:pt x="32" y="175"/>
                    <a:pt x="96" y="175"/>
                  </a:cubicBezTo>
                  <a:cubicBezTo>
                    <a:pt x="143" y="175"/>
                    <a:pt x="175" y="127"/>
                    <a:pt x="175" y="80"/>
                  </a:cubicBezTo>
                  <a:cubicBezTo>
                    <a:pt x="175" y="32"/>
                    <a:pt x="143" y="1"/>
                    <a:pt x="96"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985800" y="3791700"/>
              <a:ext cx="23000" cy="19775"/>
            </a:xfrm>
            <a:custGeom>
              <a:avLst/>
              <a:gdLst/>
              <a:ahLst/>
              <a:cxnLst/>
              <a:rect l="l" t="t" r="r" b="b"/>
              <a:pathLst>
                <a:path w="920" h="791" extrusionOk="0">
                  <a:moveTo>
                    <a:pt x="523" y="1"/>
                  </a:moveTo>
                  <a:cubicBezTo>
                    <a:pt x="175" y="1"/>
                    <a:pt x="1" y="413"/>
                    <a:pt x="238" y="666"/>
                  </a:cubicBezTo>
                  <a:cubicBezTo>
                    <a:pt x="319" y="752"/>
                    <a:pt x="421" y="790"/>
                    <a:pt x="522" y="790"/>
                  </a:cubicBezTo>
                  <a:cubicBezTo>
                    <a:pt x="718" y="790"/>
                    <a:pt x="909" y="643"/>
                    <a:pt x="919" y="413"/>
                  </a:cubicBezTo>
                  <a:cubicBezTo>
                    <a:pt x="919" y="175"/>
                    <a:pt x="745" y="1"/>
                    <a:pt x="523"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1095850" y="3656725"/>
              <a:ext cx="12300" cy="10575"/>
            </a:xfrm>
            <a:custGeom>
              <a:avLst/>
              <a:gdLst/>
              <a:ahLst/>
              <a:cxnLst/>
              <a:rect l="l" t="t" r="r" b="b"/>
              <a:pathLst>
                <a:path w="492" h="423" extrusionOk="0">
                  <a:moveTo>
                    <a:pt x="286" y="1"/>
                  </a:moveTo>
                  <a:cubicBezTo>
                    <a:pt x="96" y="1"/>
                    <a:pt x="1" y="222"/>
                    <a:pt x="143" y="365"/>
                  </a:cubicBezTo>
                  <a:cubicBezTo>
                    <a:pt x="183" y="405"/>
                    <a:pt x="232" y="422"/>
                    <a:pt x="281" y="422"/>
                  </a:cubicBezTo>
                  <a:cubicBezTo>
                    <a:pt x="387" y="422"/>
                    <a:pt x="491" y="337"/>
                    <a:pt x="491" y="206"/>
                  </a:cubicBezTo>
                  <a:cubicBezTo>
                    <a:pt x="491" y="96"/>
                    <a:pt x="396" y="1"/>
                    <a:pt x="286"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654175" y="3038000"/>
              <a:ext cx="4300" cy="4425"/>
            </a:xfrm>
            <a:custGeom>
              <a:avLst/>
              <a:gdLst/>
              <a:ahLst/>
              <a:cxnLst/>
              <a:rect l="l" t="t" r="r" b="b"/>
              <a:pathLst>
                <a:path w="172" h="177" extrusionOk="0">
                  <a:moveTo>
                    <a:pt x="82" y="1"/>
                  </a:moveTo>
                  <a:cubicBezTo>
                    <a:pt x="1" y="1"/>
                    <a:pt x="1" y="177"/>
                    <a:pt x="82" y="177"/>
                  </a:cubicBezTo>
                  <a:cubicBezTo>
                    <a:pt x="85" y="177"/>
                    <a:pt x="89" y="176"/>
                    <a:pt x="92" y="176"/>
                  </a:cubicBezTo>
                  <a:cubicBezTo>
                    <a:pt x="140" y="176"/>
                    <a:pt x="171" y="128"/>
                    <a:pt x="171" y="81"/>
                  </a:cubicBezTo>
                  <a:cubicBezTo>
                    <a:pt x="171" y="33"/>
                    <a:pt x="140" y="2"/>
                    <a:pt x="92" y="2"/>
                  </a:cubicBezTo>
                  <a:cubicBezTo>
                    <a:pt x="89" y="1"/>
                    <a:pt x="85" y="1"/>
                    <a:pt x="82"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867450" y="3689175"/>
              <a:ext cx="23375" cy="20050"/>
            </a:xfrm>
            <a:custGeom>
              <a:avLst/>
              <a:gdLst/>
              <a:ahLst/>
              <a:cxnLst/>
              <a:rect l="l" t="t" r="r" b="b"/>
              <a:pathLst>
                <a:path w="935" h="802" extrusionOk="0">
                  <a:moveTo>
                    <a:pt x="539" y="1"/>
                  </a:moveTo>
                  <a:cubicBezTo>
                    <a:pt x="175" y="1"/>
                    <a:pt x="1" y="428"/>
                    <a:pt x="254" y="682"/>
                  </a:cubicBezTo>
                  <a:cubicBezTo>
                    <a:pt x="336" y="764"/>
                    <a:pt x="437" y="801"/>
                    <a:pt x="536" y="801"/>
                  </a:cubicBezTo>
                  <a:cubicBezTo>
                    <a:pt x="740" y="801"/>
                    <a:pt x="935" y="642"/>
                    <a:pt x="935" y="397"/>
                  </a:cubicBezTo>
                  <a:cubicBezTo>
                    <a:pt x="935" y="191"/>
                    <a:pt x="761" y="1"/>
                    <a:pt x="539"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452800" y="3261175"/>
              <a:ext cx="4975" cy="3900"/>
            </a:xfrm>
            <a:custGeom>
              <a:avLst/>
              <a:gdLst/>
              <a:ahLst/>
              <a:cxnLst/>
              <a:rect l="l" t="t" r="r" b="b"/>
              <a:pathLst>
                <a:path w="199" h="156" extrusionOk="0">
                  <a:moveTo>
                    <a:pt x="98" y="1"/>
                  </a:moveTo>
                  <a:cubicBezTo>
                    <a:pt x="48" y="1"/>
                    <a:pt x="1" y="29"/>
                    <a:pt x="9" y="84"/>
                  </a:cubicBezTo>
                  <a:cubicBezTo>
                    <a:pt x="17" y="132"/>
                    <a:pt x="60" y="155"/>
                    <a:pt x="104" y="155"/>
                  </a:cubicBezTo>
                  <a:cubicBezTo>
                    <a:pt x="147" y="155"/>
                    <a:pt x="191" y="132"/>
                    <a:pt x="199" y="84"/>
                  </a:cubicBezTo>
                  <a:cubicBezTo>
                    <a:pt x="199" y="29"/>
                    <a:pt x="147" y="1"/>
                    <a:pt x="98"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1289025" y="3696300"/>
              <a:ext cx="11900" cy="11525"/>
            </a:xfrm>
            <a:custGeom>
              <a:avLst/>
              <a:gdLst/>
              <a:ahLst/>
              <a:cxnLst/>
              <a:rect l="l" t="t" r="r" b="b"/>
              <a:pathLst>
                <a:path w="476" h="461" extrusionOk="0">
                  <a:moveTo>
                    <a:pt x="238" y="1"/>
                  </a:moveTo>
                  <a:cubicBezTo>
                    <a:pt x="111" y="1"/>
                    <a:pt x="0" y="96"/>
                    <a:pt x="0" y="223"/>
                  </a:cubicBezTo>
                  <a:cubicBezTo>
                    <a:pt x="0" y="349"/>
                    <a:pt x="111" y="460"/>
                    <a:pt x="238" y="460"/>
                  </a:cubicBezTo>
                  <a:cubicBezTo>
                    <a:pt x="365" y="460"/>
                    <a:pt x="475" y="349"/>
                    <a:pt x="475" y="223"/>
                  </a:cubicBezTo>
                  <a:cubicBezTo>
                    <a:pt x="475" y="96"/>
                    <a:pt x="365" y="1"/>
                    <a:pt x="238"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1"/>
            <p:cNvSpPr/>
            <p:nvPr/>
          </p:nvSpPr>
          <p:spPr>
            <a:xfrm>
              <a:off x="829050" y="3107300"/>
              <a:ext cx="21000" cy="18225"/>
            </a:xfrm>
            <a:custGeom>
              <a:avLst/>
              <a:gdLst/>
              <a:ahLst/>
              <a:cxnLst/>
              <a:rect l="l" t="t" r="r" b="b"/>
              <a:pathLst>
                <a:path w="840" h="729" extrusionOk="0">
                  <a:moveTo>
                    <a:pt x="492" y="1"/>
                  </a:moveTo>
                  <a:cubicBezTo>
                    <a:pt x="159" y="1"/>
                    <a:pt x="1" y="396"/>
                    <a:pt x="222" y="618"/>
                  </a:cubicBezTo>
                  <a:cubicBezTo>
                    <a:pt x="299" y="695"/>
                    <a:pt x="390" y="728"/>
                    <a:pt x="479" y="728"/>
                  </a:cubicBezTo>
                  <a:cubicBezTo>
                    <a:pt x="665" y="728"/>
                    <a:pt x="840" y="579"/>
                    <a:pt x="840" y="365"/>
                  </a:cubicBezTo>
                  <a:cubicBezTo>
                    <a:pt x="840" y="159"/>
                    <a:pt x="682" y="1"/>
                    <a:pt x="49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1"/>
            <p:cNvSpPr/>
            <p:nvPr/>
          </p:nvSpPr>
          <p:spPr>
            <a:xfrm>
              <a:off x="1186800" y="2901850"/>
              <a:ext cx="6450" cy="4725"/>
            </a:xfrm>
            <a:custGeom>
              <a:avLst/>
              <a:gdLst/>
              <a:ahLst/>
              <a:cxnLst/>
              <a:rect l="l" t="t" r="r" b="b"/>
              <a:pathLst>
                <a:path w="258" h="189" extrusionOk="0">
                  <a:moveTo>
                    <a:pt x="147" y="1"/>
                  </a:moveTo>
                  <a:cubicBezTo>
                    <a:pt x="1" y="1"/>
                    <a:pt x="145" y="188"/>
                    <a:pt x="219" y="188"/>
                  </a:cubicBezTo>
                  <a:cubicBezTo>
                    <a:pt x="242" y="188"/>
                    <a:pt x="258" y="171"/>
                    <a:pt x="258" y="128"/>
                  </a:cubicBezTo>
                  <a:cubicBezTo>
                    <a:pt x="258" y="48"/>
                    <a:pt x="210" y="1"/>
                    <a:pt x="147"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966425" y="3058625"/>
              <a:ext cx="5950" cy="5950"/>
            </a:xfrm>
            <a:custGeom>
              <a:avLst/>
              <a:gdLst/>
              <a:ahLst/>
              <a:cxnLst/>
              <a:rect l="l" t="t" r="r" b="b"/>
              <a:pathLst>
                <a:path w="238" h="238" extrusionOk="0">
                  <a:moveTo>
                    <a:pt x="111" y="0"/>
                  </a:moveTo>
                  <a:cubicBezTo>
                    <a:pt x="48" y="0"/>
                    <a:pt x="0" y="63"/>
                    <a:pt x="0" y="127"/>
                  </a:cubicBezTo>
                  <a:cubicBezTo>
                    <a:pt x="0" y="190"/>
                    <a:pt x="48" y="238"/>
                    <a:pt x="111" y="238"/>
                  </a:cubicBezTo>
                  <a:cubicBezTo>
                    <a:pt x="190" y="238"/>
                    <a:pt x="238" y="190"/>
                    <a:pt x="238" y="127"/>
                  </a:cubicBezTo>
                  <a:cubicBezTo>
                    <a:pt x="238" y="63"/>
                    <a:pt x="190" y="0"/>
                    <a:pt x="111"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1"/>
            <p:cNvSpPr/>
            <p:nvPr/>
          </p:nvSpPr>
          <p:spPr>
            <a:xfrm>
              <a:off x="1328600" y="3721250"/>
              <a:ext cx="7950" cy="7950"/>
            </a:xfrm>
            <a:custGeom>
              <a:avLst/>
              <a:gdLst/>
              <a:ahLst/>
              <a:cxnLst/>
              <a:rect l="l" t="t" r="r" b="b"/>
              <a:pathLst>
                <a:path w="318" h="318" extrusionOk="0">
                  <a:moveTo>
                    <a:pt x="159" y="0"/>
                  </a:moveTo>
                  <a:cubicBezTo>
                    <a:pt x="80" y="0"/>
                    <a:pt x="1" y="64"/>
                    <a:pt x="1" y="159"/>
                  </a:cubicBezTo>
                  <a:cubicBezTo>
                    <a:pt x="1" y="238"/>
                    <a:pt x="80" y="317"/>
                    <a:pt x="159" y="317"/>
                  </a:cubicBezTo>
                  <a:cubicBezTo>
                    <a:pt x="238" y="317"/>
                    <a:pt x="317" y="238"/>
                    <a:pt x="317" y="159"/>
                  </a:cubicBezTo>
                  <a:cubicBezTo>
                    <a:pt x="317" y="64"/>
                    <a:pt x="238" y="0"/>
                    <a:pt x="159"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1"/>
            <p:cNvSpPr/>
            <p:nvPr/>
          </p:nvSpPr>
          <p:spPr>
            <a:xfrm>
              <a:off x="1141775" y="3866125"/>
              <a:ext cx="20600" cy="17675"/>
            </a:xfrm>
            <a:custGeom>
              <a:avLst/>
              <a:gdLst/>
              <a:ahLst/>
              <a:cxnLst/>
              <a:rect l="l" t="t" r="r" b="b"/>
              <a:pathLst>
                <a:path w="824" h="707" extrusionOk="0">
                  <a:moveTo>
                    <a:pt x="475" y="1"/>
                  </a:moveTo>
                  <a:cubicBezTo>
                    <a:pt x="159" y="1"/>
                    <a:pt x="0" y="381"/>
                    <a:pt x="222" y="602"/>
                  </a:cubicBezTo>
                  <a:cubicBezTo>
                    <a:pt x="294" y="674"/>
                    <a:pt x="383" y="706"/>
                    <a:pt x="469" y="706"/>
                  </a:cubicBezTo>
                  <a:cubicBezTo>
                    <a:pt x="650" y="706"/>
                    <a:pt x="824" y="568"/>
                    <a:pt x="824" y="365"/>
                  </a:cubicBezTo>
                  <a:cubicBezTo>
                    <a:pt x="824" y="159"/>
                    <a:pt x="665" y="1"/>
                    <a:pt x="47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1599375" y="2961250"/>
              <a:ext cx="11900" cy="9875"/>
            </a:xfrm>
            <a:custGeom>
              <a:avLst/>
              <a:gdLst/>
              <a:ahLst/>
              <a:cxnLst/>
              <a:rect l="l" t="t" r="r" b="b"/>
              <a:pathLst>
                <a:path w="476" h="395" extrusionOk="0">
                  <a:moveTo>
                    <a:pt x="269" y="0"/>
                  </a:moveTo>
                  <a:cubicBezTo>
                    <a:pt x="95" y="0"/>
                    <a:pt x="0" y="206"/>
                    <a:pt x="127" y="333"/>
                  </a:cubicBezTo>
                  <a:cubicBezTo>
                    <a:pt x="169" y="375"/>
                    <a:pt x="222" y="394"/>
                    <a:pt x="273" y="394"/>
                  </a:cubicBezTo>
                  <a:cubicBezTo>
                    <a:pt x="377" y="394"/>
                    <a:pt x="475" y="317"/>
                    <a:pt x="475" y="190"/>
                  </a:cubicBezTo>
                  <a:cubicBezTo>
                    <a:pt x="475" y="79"/>
                    <a:pt x="380" y="0"/>
                    <a:pt x="269"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1"/>
            <p:cNvSpPr/>
            <p:nvPr/>
          </p:nvSpPr>
          <p:spPr>
            <a:xfrm>
              <a:off x="835000" y="3407350"/>
              <a:ext cx="7925" cy="7150"/>
            </a:xfrm>
            <a:custGeom>
              <a:avLst/>
              <a:gdLst/>
              <a:ahLst/>
              <a:cxnLst/>
              <a:rect l="l" t="t" r="r" b="b"/>
              <a:pathLst>
                <a:path w="317" h="286" extrusionOk="0">
                  <a:moveTo>
                    <a:pt x="159" y="0"/>
                  </a:moveTo>
                  <a:cubicBezTo>
                    <a:pt x="83" y="0"/>
                    <a:pt x="8" y="48"/>
                    <a:pt x="0" y="143"/>
                  </a:cubicBezTo>
                  <a:cubicBezTo>
                    <a:pt x="8" y="238"/>
                    <a:pt x="83" y="285"/>
                    <a:pt x="159" y="285"/>
                  </a:cubicBezTo>
                  <a:cubicBezTo>
                    <a:pt x="234" y="285"/>
                    <a:pt x="309" y="238"/>
                    <a:pt x="317" y="143"/>
                  </a:cubicBezTo>
                  <a:cubicBezTo>
                    <a:pt x="309" y="48"/>
                    <a:pt x="234" y="0"/>
                    <a:pt x="159"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1"/>
            <p:cNvSpPr/>
            <p:nvPr/>
          </p:nvSpPr>
          <p:spPr>
            <a:xfrm>
              <a:off x="870625" y="3307200"/>
              <a:ext cx="6750" cy="6350"/>
            </a:xfrm>
            <a:custGeom>
              <a:avLst/>
              <a:gdLst/>
              <a:ahLst/>
              <a:cxnLst/>
              <a:rect l="l" t="t" r="r" b="b"/>
              <a:pathLst>
                <a:path w="270" h="254" extrusionOk="0">
                  <a:moveTo>
                    <a:pt x="127" y="1"/>
                  </a:moveTo>
                  <a:cubicBezTo>
                    <a:pt x="64" y="1"/>
                    <a:pt x="0" y="64"/>
                    <a:pt x="0" y="127"/>
                  </a:cubicBezTo>
                  <a:cubicBezTo>
                    <a:pt x="0" y="206"/>
                    <a:pt x="64" y="254"/>
                    <a:pt x="127" y="254"/>
                  </a:cubicBezTo>
                  <a:cubicBezTo>
                    <a:pt x="206" y="254"/>
                    <a:pt x="269" y="206"/>
                    <a:pt x="269" y="127"/>
                  </a:cubicBezTo>
                  <a:cubicBezTo>
                    <a:pt x="269" y="64"/>
                    <a:pt x="206" y="1"/>
                    <a:pt x="12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914950" y="3745800"/>
              <a:ext cx="9525" cy="8050"/>
            </a:xfrm>
            <a:custGeom>
              <a:avLst/>
              <a:gdLst/>
              <a:ahLst/>
              <a:cxnLst/>
              <a:rect l="l" t="t" r="r" b="b"/>
              <a:pathLst>
                <a:path w="381" h="322" extrusionOk="0">
                  <a:moveTo>
                    <a:pt x="206" y="0"/>
                  </a:moveTo>
                  <a:cubicBezTo>
                    <a:pt x="64" y="0"/>
                    <a:pt x="1" y="174"/>
                    <a:pt x="96" y="269"/>
                  </a:cubicBezTo>
                  <a:cubicBezTo>
                    <a:pt x="132" y="306"/>
                    <a:pt x="175" y="322"/>
                    <a:pt x="217" y="322"/>
                  </a:cubicBezTo>
                  <a:cubicBezTo>
                    <a:pt x="302" y="322"/>
                    <a:pt x="381" y="254"/>
                    <a:pt x="381" y="158"/>
                  </a:cubicBezTo>
                  <a:cubicBezTo>
                    <a:pt x="381" y="63"/>
                    <a:pt x="301"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1364225" y="3632975"/>
              <a:ext cx="13875" cy="13475"/>
            </a:xfrm>
            <a:custGeom>
              <a:avLst/>
              <a:gdLst/>
              <a:ahLst/>
              <a:cxnLst/>
              <a:rect l="l" t="t" r="r" b="b"/>
              <a:pathLst>
                <a:path w="555" h="539" extrusionOk="0">
                  <a:moveTo>
                    <a:pt x="270" y="1"/>
                  </a:moveTo>
                  <a:cubicBezTo>
                    <a:pt x="127" y="1"/>
                    <a:pt x="1" y="127"/>
                    <a:pt x="1" y="270"/>
                  </a:cubicBezTo>
                  <a:cubicBezTo>
                    <a:pt x="1" y="428"/>
                    <a:pt x="127" y="539"/>
                    <a:pt x="270" y="539"/>
                  </a:cubicBezTo>
                  <a:cubicBezTo>
                    <a:pt x="428" y="539"/>
                    <a:pt x="555" y="428"/>
                    <a:pt x="555" y="270"/>
                  </a:cubicBezTo>
                  <a:cubicBezTo>
                    <a:pt x="555" y="127"/>
                    <a:pt x="428" y="1"/>
                    <a:pt x="270"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1583125" y="3408525"/>
              <a:ext cx="14675" cy="12575"/>
            </a:xfrm>
            <a:custGeom>
              <a:avLst/>
              <a:gdLst/>
              <a:ahLst/>
              <a:cxnLst/>
              <a:rect l="l" t="t" r="r" b="b"/>
              <a:pathLst>
                <a:path w="587" h="503" extrusionOk="0">
                  <a:moveTo>
                    <a:pt x="333" y="1"/>
                  </a:moveTo>
                  <a:cubicBezTo>
                    <a:pt x="112" y="1"/>
                    <a:pt x="1" y="270"/>
                    <a:pt x="159" y="428"/>
                  </a:cubicBezTo>
                  <a:cubicBezTo>
                    <a:pt x="211" y="480"/>
                    <a:pt x="274" y="503"/>
                    <a:pt x="336" y="503"/>
                  </a:cubicBezTo>
                  <a:cubicBezTo>
                    <a:pt x="464" y="503"/>
                    <a:pt x="587" y="404"/>
                    <a:pt x="587" y="254"/>
                  </a:cubicBezTo>
                  <a:cubicBezTo>
                    <a:pt x="587" y="112"/>
                    <a:pt x="476" y="1"/>
                    <a:pt x="333"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1042800" y="3457625"/>
              <a:ext cx="15075" cy="12950"/>
            </a:xfrm>
            <a:custGeom>
              <a:avLst/>
              <a:gdLst/>
              <a:ahLst/>
              <a:cxnLst/>
              <a:rect l="l" t="t" r="r" b="b"/>
              <a:pathLst>
                <a:path w="603" h="518" extrusionOk="0">
                  <a:moveTo>
                    <a:pt x="349" y="0"/>
                  </a:moveTo>
                  <a:cubicBezTo>
                    <a:pt x="112" y="0"/>
                    <a:pt x="1" y="269"/>
                    <a:pt x="159" y="444"/>
                  </a:cubicBezTo>
                  <a:cubicBezTo>
                    <a:pt x="210" y="495"/>
                    <a:pt x="274" y="518"/>
                    <a:pt x="338" y="518"/>
                  </a:cubicBezTo>
                  <a:cubicBezTo>
                    <a:pt x="471" y="518"/>
                    <a:pt x="603" y="415"/>
                    <a:pt x="603" y="254"/>
                  </a:cubicBezTo>
                  <a:cubicBezTo>
                    <a:pt x="603" y="111"/>
                    <a:pt x="492" y="0"/>
                    <a:pt x="34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489825" y="3396275"/>
              <a:ext cx="11900" cy="9775"/>
            </a:xfrm>
            <a:custGeom>
              <a:avLst/>
              <a:gdLst/>
              <a:ahLst/>
              <a:cxnLst/>
              <a:rect l="l" t="t" r="r" b="b"/>
              <a:pathLst>
                <a:path w="476" h="391" extrusionOk="0">
                  <a:moveTo>
                    <a:pt x="269" y="0"/>
                  </a:moveTo>
                  <a:cubicBezTo>
                    <a:pt x="95" y="0"/>
                    <a:pt x="0" y="206"/>
                    <a:pt x="127" y="333"/>
                  </a:cubicBezTo>
                  <a:cubicBezTo>
                    <a:pt x="167" y="373"/>
                    <a:pt x="217" y="391"/>
                    <a:pt x="267" y="391"/>
                  </a:cubicBezTo>
                  <a:cubicBezTo>
                    <a:pt x="372" y="391"/>
                    <a:pt x="475" y="309"/>
                    <a:pt x="475" y="190"/>
                  </a:cubicBezTo>
                  <a:cubicBezTo>
                    <a:pt x="475" y="79"/>
                    <a:pt x="380" y="0"/>
                    <a:pt x="26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1"/>
            <p:cNvSpPr/>
            <p:nvPr/>
          </p:nvSpPr>
          <p:spPr>
            <a:xfrm>
              <a:off x="999675" y="3377650"/>
              <a:ext cx="15850" cy="15875"/>
            </a:xfrm>
            <a:custGeom>
              <a:avLst/>
              <a:gdLst/>
              <a:ahLst/>
              <a:cxnLst/>
              <a:rect l="l" t="t" r="r" b="b"/>
              <a:pathLst>
                <a:path w="634" h="635" extrusionOk="0">
                  <a:moveTo>
                    <a:pt x="317" y="1"/>
                  </a:moveTo>
                  <a:cubicBezTo>
                    <a:pt x="143" y="1"/>
                    <a:pt x="0" y="143"/>
                    <a:pt x="0" y="318"/>
                  </a:cubicBezTo>
                  <a:cubicBezTo>
                    <a:pt x="0" y="492"/>
                    <a:pt x="143" y="634"/>
                    <a:pt x="317" y="634"/>
                  </a:cubicBezTo>
                  <a:cubicBezTo>
                    <a:pt x="491" y="634"/>
                    <a:pt x="633" y="492"/>
                    <a:pt x="633" y="318"/>
                  </a:cubicBezTo>
                  <a:cubicBezTo>
                    <a:pt x="633" y="143"/>
                    <a:pt x="491" y="1"/>
                    <a:pt x="317"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1339025" y="3007950"/>
              <a:ext cx="5450" cy="3525"/>
            </a:xfrm>
            <a:custGeom>
              <a:avLst/>
              <a:gdLst/>
              <a:ahLst/>
              <a:cxnLst/>
              <a:rect l="l" t="t" r="r" b="b"/>
              <a:pathLst>
                <a:path w="218" h="141" extrusionOk="0">
                  <a:moveTo>
                    <a:pt x="122" y="0"/>
                  </a:moveTo>
                  <a:cubicBezTo>
                    <a:pt x="0" y="0"/>
                    <a:pt x="113" y="141"/>
                    <a:pt x="178" y="141"/>
                  </a:cubicBezTo>
                  <a:cubicBezTo>
                    <a:pt x="198" y="141"/>
                    <a:pt x="213" y="128"/>
                    <a:pt x="217" y="95"/>
                  </a:cubicBezTo>
                  <a:cubicBezTo>
                    <a:pt x="217" y="32"/>
                    <a:pt x="170" y="0"/>
                    <a:pt x="12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1810750" y="3407450"/>
              <a:ext cx="4775" cy="5075"/>
            </a:xfrm>
            <a:custGeom>
              <a:avLst/>
              <a:gdLst/>
              <a:ahLst/>
              <a:cxnLst/>
              <a:rect l="l" t="t" r="r" b="b"/>
              <a:pathLst>
                <a:path w="191" h="203" extrusionOk="0">
                  <a:moveTo>
                    <a:pt x="95" y="0"/>
                  </a:moveTo>
                  <a:cubicBezTo>
                    <a:pt x="48" y="0"/>
                    <a:pt x="0" y="36"/>
                    <a:pt x="0" y="107"/>
                  </a:cubicBezTo>
                  <a:cubicBezTo>
                    <a:pt x="0" y="171"/>
                    <a:pt x="48" y="202"/>
                    <a:pt x="95" y="202"/>
                  </a:cubicBezTo>
                  <a:cubicBezTo>
                    <a:pt x="143" y="202"/>
                    <a:pt x="190" y="171"/>
                    <a:pt x="190" y="107"/>
                  </a:cubicBezTo>
                  <a:cubicBezTo>
                    <a:pt x="190" y="36"/>
                    <a:pt x="143" y="0"/>
                    <a:pt x="95"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1534850" y="3194775"/>
              <a:ext cx="9525" cy="9525"/>
            </a:xfrm>
            <a:custGeom>
              <a:avLst/>
              <a:gdLst/>
              <a:ahLst/>
              <a:cxnLst/>
              <a:rect l="l" t="t" r="r" b="b"/>
              <a:pathLst>
                <a:path w="381" h="381" extrusionOk="0">
                  <a:moveTo>
                    <a:pt x="190" y="1"/>
                  </a:moveTo>
                  <a:cubicBezTo>
                    <a:pt x="79" y="1"/>
                    <a:pt x="0" y="80"/>
                    <a:pt x="0" y="191"/>
                  </a:cubicBezTo>
                  <a:cubicBezTo>
                    <a:pt x="0" y="302"/>
                    <a:pt x="79" y="381"/>
                    <a:pt x="190" y="381"/>
                  </a:cubicBezTo>
                  <a:cubicBezTo>
                    <a:pt x="301" y="381"/>
                    <a:pt x="380" y="302"/>
                    <a:pt x="380" y="191"/>
                  </a:cubicBezTo>
                  <a:cubicBezTo>
                    <a:pt x="380" y="80"/>
                    <a:pt x="301" y="1"/>
                    <a:pt x="19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1"/>
            <p:cNvSpPr/>
            <p:nvPr/>
          </p:nvSpPr>
          <p:spPr>
            <a:xfrm>
              <a:off x="432825" y="3437825"/>
              <a:ext cx="8725" cy="8725"/>
            </a:xfrm>
            <a:custGeom>
              <a:avLst/>
              <a:gdLst/>
              <a:ahLst/>
              <a:cxnLst/>
              <a:rect l="l" t="t" r="r" b="b"/>
              <a:pathLst>
                <a:path w="349" h="349" extrusionOk="0">
                  <a:moveTo>
                    <a:pt x="174" y="1"/>
                  </a:moveTo>
                  <a:cubicBezTo>
                    <a:pt x="79" y="1"/>
                    <a:pt x="0" y="80"/>
                    <a:pt x="0" y="175"/>
                  </a:cubicBezTo>
                  <a:cubicBezTo>
                    <a:pt x="0" y="270"/>
                    <a:pt x="79" y="349"/>
                    <a:pt x="174" y="349"/>
                  </a:cubicBezTo>
                  <a:cubicBezTo>
                    <a:pt x="269" y="349"/>
                    <a:pt x="349" y="270"/>
                    <a:pt x="349" y="175"/>
                  </a:cubicBezTo>
                  <a:cubicBezTo>
                    <a:pt x="349" y="80"/>
                    <a:pt x="269" y="1"/>
                    <a:pt x="174"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1"/>
            <p:cNvSpPr/>
            <p:nvPr/>
          </p:nvSpPr>
          <p:spPr>
            <a:xfrm>
              <a:off x="1180050" y="3948075"/>
              <a:ext cx="6875" cy="4550"/>
            </a:xfrm>
            <a:custGeom>
              <a:avLst/>
              <a:gdLst/>
              <a:ahLst/>
              <a:cxnLst/>
              <a:rect l="l" t="t" r="r" b="b"/>
              <a:pathLst>
                <a:path w="275" h="182" extrusionOk="0">
                  <a:moveTo>
                    <a:pt x="148" y="0"/>
                  </a:moveTo>
                  <a:cubicBezTo>
                    <a:pt x="0" y="0"/>
                    <a:pt x="158" y="181"/>
                    <a:pt x="236" y="181"/>
                  </a:cubicBezTo>
                  <a:cubicBezTo>
                    <a:pt x="258" y="181"/>
                    <a:pt x="274" y="166"/>
                    <a:pt x="274" y="127"/>
                  </a:cubicBezTo>
                  <a:cubicBezTo>
                    <a:pt x="274" y="48"/>
                    <a:pt x="211" y="0"/>
                    <a:pt x="148"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505250" y="3032875"/>
              <a:ext cx="7950" cy="7950"/>
            </a:xfrm>
            <a:custGeom>
              <a:avLst/>
              <a:gdLst/>
              <a:ahLst/>
              <a:cxnLst/>
              <a:rect l="l" t="t" r="r" b="b"/>
              <a:pathLst>
                <a:path w="318" h="318" extrusionOk="0">
                  <a:moveTo>
                    <a:pt x="159" y="1"/>
                  </a:moveTo>
                  <a:cubicBezTo>
                    <a:pt x="80" y="1"/>
                    <a:pt x="1" y="64"/>
                    <a:pt x="1" y="159"/>
                  </a:cubicBezTo>
                  <a:cubicBezTo>
                    <a:pt x="1" y="238"/>
                    <a:pt x="80" y="318"/>
                    <a:pt x="159" y="318"/>
                  </a:cubicBezTo>
                  <a:cubicBezTo>
                    <a:pt x="254" y="318"/>
                    <a:pt x="317" y="238"/>
                    <a:pt x="317" y="159"/>
                  </a:cubicBezTo>
                  <a:cubicBezTo>
                    <a:pt x="317" y="64"/>
                    <a:pt x="254" y="1"/>
                    <a:pt x="159"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650125" y="2956875"/>
              <a:ext cx="9150" cy="7550"/>
            </a:xfrm>
            <a:custGeom>
              <a:avLst/>
              <a:gdLst/>
              <a:ahLst/>
              <a:cxnLst/>
              <a:rect l="l" t="t" r="r" b="b"/>
              <a:pathLst>
                <a:path w="366" h="302" extrusionOk="0">
                  <a:moveTo>
                    <a:pt x="207" y="1"/>
                  </a:moveTo>
                  <a:cubicBezTo>
                    <a:pt x="1" y="1"/>
                    <a:pt x="1" y="302"/>
                    <a:pt x="207" y="302"/>
                  </a:cubicBezTo>
                  <a:cubicBezTo>
                    <a:pt x="302" y="302"/>
                    <a:pt x="365" y="238"/>
                    <a:pt x="365" y="159"/>
                  </a:cubicBezTo>
                  <a:cubicBezTo>
                    <a:pt x="365" y="64"/>
                    <a:pt x="302" y="1"/>
                    <a:pt x="20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470450" y="2746300"/>
              <a:ext cx="4750" cy="3525"/>
            </a:xfrm>
            <a:custGeom>
              <a:avLst/>
              <a:gdLst/>
              <a:ahLst/>
              <a:cxnLst/>
              <a:rect l="l" t="t" r="r" b="b"/>
              <a:pathLst>
                <a:path w="190" h="141" extrusionOk="0">
                  <a:moveTo>
                    <a:pt x="110" y="0"/>
                  </a:moveTo>
                  <a:cubicBezTo>
                    <a:pt x="1" y="0"/>
                    <a:pt x="107" y="141"/>
                    <a:pt x="161" y="141"/>
                  </a:cubicBezTo>
                  <a:cubicBezTo>
                    <a:pt x="178" y="141"/>
                    <a:pt x="189" y="128"/>
                    <a:pt x="189" y="95"/>
                  </a:cubicBezTo>
                  <a:cubicBezTo>
                    <a:pt x="189" y="48"/>
                    <a:pt x="158" y="0"/>
                    <a:pt x="110"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679025" y="3225750"/>
              <a:ext cx="9925" cy="9825"/>
            </a:xfrm>
            <a:custGeom>
              <a:avLst/>
              <a:gdLst/>
              <a:ahLst/>
              <a:cxnLst/>
              <a:rect l="l" t="t" r="r" b="b"/>
              <a:pathLst>
                <a:path w="397" h="393" extrusionOk="0">
                  <a:moveTo>
                    <a:pt x="199" y="1"/>
                  </a:moveTo>
                  <a:cubicBezTo>
                    <a:pt x="100" y="1"/>
                    <a:pt x="1" y="68"/>
                    <a:pt x="1" y="203"/>
                  </a:cubicBezTo>
                  <a:cubicBezTo>
                    <a:pt x="1" y="329"/>
                    <a:pt x="100" y="393"/>
                    <a:pt x="199" y="393"/>
                  </a:cubicBezTo>
                  <a:cubicBezTo>
                    <a:pt x="298" y="393"/>
                    <a:pt x="397" y="329"/>
                    <a:pt x="397" y="203"/>
                  </a:cubicBezTo>
                  <a:cubicBezTo>
                    <a:pt x="397" y="68"/>
                    <a:pt x="298" y="1"/>
                    <a:pt x="199"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861900" y="2962425"/>
              <a:ext cx="14275" cy="12175"/>
            </a:xfrm>
            <a:custGeom>
              <a:avLst/>
              <a:gdLst/>
              <a:ahLst/>
              <a:cxnLst/>
              <a:rect l="l" t="t" r="r" b="b"/>
              <a:pathLst>
                <a:path w="571" h="487" extrusionOk="0">
                  <a:moveTo>
                    <a:pt x="333" y="1"/>
                  </a:moveTo>
                  <a:cubicBezTo>
                    <a:pt x="112" y="1"/>
                    <a:pt x="1" y="270"/>
                    <a:pt x="143" y="412"/>
                  </a:cubicBezTo>
                  <a:cubicBezTo>
                    <a:pt x="195" y="464"/>
                    <a:pt x="258" y="487"/>
                    <a:pt x="320" y="487"/>
                  </a:cubicBezTo>
                  <a:cubicBezTo>
                    <a:pt x="448" y="487"/>
                    <a:pt x="571" y="388"/>
                    <a:pt x="571" y="238"/>
                  </a:cubicBezTo>
                  <a:cubicBezTo>
                    <a:pt x="571" y="111"/>
                    <a:pt x="460" y="1"/>
                    <a:pt x="333"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1093075" y="3212600"/>
              <a:ext cx="27750" cy="23900"/>
            </a:xfrm>
            <a:custGeom>
              <a:avLst/>
              <a:gdLst/>
              <a:ahLst/>
              <a:cxnLst/>
              <a:rect l="l" t="t" r="r" b="b"/>
              <a:pathLst>
                <a:path w="1110" h="956" extrusionOk="0">
                  <a:moveTo>
                    <a:pt x="634" y="0"/>
                  </a:moveTo>
                  <a:cubicBezTo>
                    <a:pt x="222" y="0"/>
                    <a:pt x="1" y="523"/>
                    <a:pt x="302" y="824"/>
                  </a:cubicBezTo>
                  <a:cubicBezTo>
                    <a:pt x="397" y="914"/>
                    <a:pt x="514" y="955"/>
                    <a:pt x="628" y="955"/>
                  </a:cubicBezTo>
                  <a:cubicBezTo>
                    <a:pt x="874" y="955"/>
                    <a:pt x="1109" y="767"/>
                    <a:pt x="1109" y="475"/>
                  </a:cubicBezTo>
                  <a:cubicBezTo>
                    <a:pt x="1109" y="222"/>
                    <a:pt x="903" y="0"/>
                    <a:pt x="634"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1585900" y="3762825"/>
              <a:ext cx="10325" cy="10300"/>
            </a:xfrm>
            <a:custGeom>
              <a:avLst/>
              <a:gdLst/>
              <a:ahLst/>
              <a:cxnLst/>
              <a:rect l="l" t="t" r="r" b="b"/>
              <a:pathLst>
                <a:path w="413" h="412" extrusionOk="0">
                  <a:moveTo>
                    <a:pt x="207" y="0"/>
                  </a:moveTo>
                  <a:cubicBezTo>
                    <a:pt x="80" y="0"/>
                    <a:pt x="1" y="95"/>
                    <a:pt x="1" y="206"/>
                  </a:cubicBezTo>
                  <a:cubicBezTo>
                    <a:pt x="1" y="333"/>
                    <a:pt x="80" y="412"/>
                    <a:pt x="207" y="412"/>
                  </a:cubicBezTo>
                  <a:cubicBezTo>
                    <a:pt x="317" y="412"/>
                    <a:pt x="412" y="333"/>
                    <a:pt x="412" y="206"/>
                  </a:cubicBezTo>
                  <a:cubicBezTo>
                    <a:pt x="412" y="95"/>
                    <a:pt x="317" y="0"/>
                    <a:pt x="207"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377000" y="3650800"/>
              <a:ext cx="3600" cy="3575"/>
            </a:xfrm>
            <a:custGeom>
              <a:avLst/>
              <a:gdLst/>
              <a:ahLst/>
              <a:cxnLst/>
              <a:rect l="l" t="t" r="r" b="b"/>
              <a:pathLst>
                <a:path w="144" h="143" extrusionOk="0">
                  <a:moveTo>
                    <a:pt x="80" y="0"/>
                  </a:moveTo>
                  <a:cubicBezTo>
                    <a:pt x="32" y="0"/>
                    <a:pt x="1" y="32"/>
                    <a:pt x="1" y="63"/>
                  </a:cubicBezTo>
                  <a:cubicBezTo>
                    <a:pt x="1" y="111"/>
                    <a:pt x="32" y="143"/>
                    <a:pt x="80" y="143"/>
                  </a:cubicBezTo>
                  <a:cubicBezTo>
                    <a:pt x="112" y="143"/>
                    <a:pt x="143" y="111"/>
                    <a:pt x="143" y="63"/>
                  </a:cubicBezTo>
                  <a:cubicBezTo>
                    <a:pt x="143" y="32"/>
                    <a:pt x="112" y="0"/>
                    <a:pt x="80"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1484175" y="3236750"/>
              <a:ext cx="9925" cy="9925"/>
            </a:xfrm>
            <a:custGeom>
              <a:avLst/>
              <a:gdLst/>
              <a:ahLst/>
              <a:cxnLst/>
              <a:rect l="l" t="t" r="r" b="b"/>
              <a:pathLst>
                <a:path w="397" h="397" extrusionOk="0">
                  <a:moveTo>
                    <a:pt x="206" y="0"/>
                  </a:moveTo>
                  <a:cubicBezTo>
                    <a:pt x="95" y="0"/>
                    <a:pt x="0" y="95"/>
                    <a:pt x="0" y="206"/>
                  </a:cubicBezTo>
                  <a:cubicBezTo>
                    <a:pt x="0" y="317"/>
                    <a:pt x="95" y="396"/>
                    <a:pt x="206" y="396"/>
                  </a:cubicBezTo>
                  <a:cubicBezTo>
                    <a:pt x="317" y="396"/>
                    <a:pt x="396" y="317"/>
                    <a:pt x="396" y="206"/>
                  </a:cubicBezTo>
                  <a:cubicBezTo>
                    <a:pt x="396" y="95"/>
                    <a:pt x="317" y="0"/>
                    <a:pt x="206"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1078825" y="2913350"/>
              <a:ext cx="19025" cy="16300"/>
            </a:xfrm>
            <a:custGeom>
              <a:avLst/>
              <a:gdLst/>
              <a:ahLst/>
              <a:cxnLst/>
              <a:rect l="l" t="t" r="r" b="b"/>
              <a:pathLst>
                <a:path w="761" h="652" extrusionOk="0">
                  <a:moveTo>
                    <a:pt x="428" y="0"/>
                  </a:moveTo>
                  <a:cubicBezTo>
                    <a:pt x="143" y="0"/>
                    <a:pt x="1" y="348"/>
                    <a:pt x="207" y="554"/>
                  </a:cubicBezTo>
                  <a:cubicBezTo>
                    <a:pt x="273" y="621"/>
                    <a:pt x="355" y="651"/>
                    <a:pt x="435" y="651"/>
                  </a:cubicBezTo>
                  <a:cubicBezTo>
                    <a:pt x="602" y="651"/>
                    <a:pt x="761" y="520"/>
                    <a:pt x="761" y="317"/>
                  </a:cubicBezTo>
                  <a:cubicBezTo>
                    <a:pt x="761" y="143"/>
                    <a:pt x="618" y="0"/>
                    <a:pt x="428"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1273975" y="3539950"/>
              <a:ext cx="9525" cy="9525"/>
            </a:xfrm>
            <a:custGeom>
              <a:avLst/>
              <a:gdLst/>
              <a:ahLst/>
              <a:cxnLst/>
              <a:rect l="l" t="t" r="r" b="b"/>
              <a:pathLst>
                <a:path w="381" h="381" extrusionOk="0">
                  <a:moveTo>
                    <a:pt x="191" y="1"/>
                  </a:moveTo>
                  <a:cubicBezTo>
                    <a:pt x="80" y="1"/>
                    <a:pt x="1" y="80"/>
                    <a:pt x="1" y="191"/>
                  </a:cubicBezTo>
                  <a:cubicBezTo>
                    <a:pt x="1" y="286"/>
                    <a:pt x="80" y="381"/>
                    <a:pt x="191" y="381"/>
                  </a:cubicBezTo>
                  <a:cubicBezTo>
                    <a:pt x="286" y="381"/>
                    <a:pt x="381" y="286"/>
                    <a:pt x="381" y="191"/>
                  </a:cubicBezTo>
                  <a:cubicBezTo>
                    <a:pt x="381" y="80"/>
                    <a:pt x="286"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1582350" y="2840100"/>
              <a:ext cx="8325" cy="7125"/>
            </a:xfrm>
            <a:custGeom>
              <a:avLst/>
              <a:gdLst/>
              <a:ahLst/>
              <a:cxnLst/>
              <a:rect l="l" t="t" r="r" b="b"/>
              <a:pathLst>
                <a:path w="333" h="285" extrusionOk="0">
                  <a:moveTo>
                    <a:pt x="190" y="1"/>
                  </a:moveTo>
                  <a:cubicBezTo>
                    <a:pt x="64" y="1"/>
                    <a:pt x="0" y="159"/>
                    <a:pt x="95" y="238"/>
                  </a:cubicBezTo>
                  <a:cubicBezTo>
                    <a:pt x="122" y="270"/>
                    <a:pt x="157" y="284"/>
                    <a:pt x="192" y="284"/>
                  </a:cubicBezTo>
                  <a:cubicBezTo>
                    <a:pt x="262" y="284"/>
                    <a:pt x="333" y="228"/>
                    <a:pt x="333" y="143"/>
                  </a:cubicBezTo>
                  <a:cubicBezTo>
                    <a:pt x="333" y="64"/>
                    <a:pt x="269" y="1"/>
                    <a:pt x="19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909025" y="3104525"/>
              <a:ext cx="21775" cy="19000"/>
            </a:xfrm>
            <a:custGeom>
              <a:avLst/>
              <a:gdLst/>
              <a:ahLst/>
              <a:cxnLst/>
              <a:rect l="l" t="t" r="r" b="b"/>
              <a:pathLst>
                <a:path w="871" h="760" extrusionOk="0">
                  <a:moveTo>
                    <a:pt x="491" y="1"/>
                  </a:moveTo>
                  <a:cubicBezTo>
                    <a:pt x="158" y="1"/>
                    <a:pt x="0" y="412"/>
                    <a:pt x="238" y="650"/>
                  </a:cubicBezTo>
                  <a:cubicBezTo>
                    <a:pt x="314" y="726"/>
                    <a:pt x="406" y="760"/>
                    <a:pt x="496" y="760"/>
                  </a:cubicBezTo>
                  <a:cubicBezTo>
                    <a:pt x="688" y="760"/>
                    <a:pt x="871" y="607"/>
                    <a:pt x="871" y="381"/>
                  </a:cubicBezTo>
                  <a:cubicBezTo>
                    <a:pt x="871" y="175"/>
                    <a:pt x="697" y="1"/>
                    <a:pt x="491"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98675" y="3704625"/>
              <a:ext cx="19825" cy="17000"/>
            </a:xfrm>
            <a:custGeom>
              <a:avLst/>
              <a:gdLst/>
              <a:ahLst/>
              <a:cxnLst/>
              <a:rect l="l" t="t" r="r" b="b"/>
              <a:pathLst>
                <a:path w="793" h="680" extrusionOk="0">
                  <a:moveTo>
                    <a:pt x="444" y="0"/>
                  </a:moveTo>
                  <a:cubicBezTo>
                    <a:pt x="159" y="0"/>
                    <a:pt x="1" y="365"/>
                    <a:pt x="222" y="586"/>
                  </a:cubicBezTo>
                  <a:cubicBezTo>
                    <a:pt x="287" y="651"/>
                    <a:pt x="368" y="680"/>
                    <a:pt x="447" y="680"/>
                  </a:cubicBezTo>
                  <a:cubicBezTo>
                    <a:pt x="621" y="680"/>
                    <a:pt x="792" y="544"/>
                    <a:pt x="792" y="349"/>
                  </a:cubicBezTo>
                  <a:cubicBezTo>
                    <a:pt x="792" y="159"/>
                    <a:pt x="634" y="0"/>
                    <a:pt x="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1402625" y="3840400"/>
              <a:ext cx="7150" cy="7550"/>
            </a:xfrm>
            <a:custGeom>
              <a:avLst/>
              <a:gdLst/>
              <a:ahLst/>
              <a:cxnLst/>
              <a:rect l="l" t="t" r="r" b="b"/>
              <a:pathLst>
                <a:path w="286" h="302" extrusionOk="0">
                  <a:moveTo>
                    <a:pt x="143" y="0"/>
                  </a:moveTo>
                  <a:cubicBezTo>
                    <a:pt x="64" y="0"/>
                    <a:pt x="1" y="64"/>
                    <a:pt x="1" y="143"/>
                  </a:cubicBezTo>
                  <a:cubicBezTo>
                    <a:pt x="1" y="222"/>
                    <a:pt x="64" y="301"/>
                    <a:pt x="143" y="301"/>
                  </a:cubicBezTo>
                  <a:cubicBezTo>
                    <a:pt x="222" y="285"/>
                    <a:pt x="286" y="222"/>
                    <a:pt x="286" y="143"/>
                  </a:cubicBezTo>
                  <a:cubicBezTo>
                    <a:pt x="286" y="64"/>
                    <a:pt x="222" y="0"/>
                    <a:pt x="143"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1184525" y="3534425"/>
              <a:ext cx="11500" cy="11100"/>
            </a:xfrm>
            <a:custGeom>
              <a:avLst/>
              <a:gdLst/>
              <a:ahLst/>
              <a:cxnLst/>
              <a:rect l="l" t="t" r="r" b="b"/>
              <a:pathLst>
                <a:path w="460" h="444" extrusionOk="0">
                  <a:moveTo>
                    <a:pt x="238" y="0"/>
                  </a:moveTo>
                  <a:cubicBezTo>
                    <a:pt x="111" y="0"/>
                    <a:pt x="0" y="95"/>
                    <a:pt x="0" y="222"/>
                  </a:cubicBezTo>
                  <a:cubicBezTo>
                    <a:pt x="0" y="348"/>
                    <a:pt x="111" y="443"/>
                    <a:pt x="238" y="443"/>
                  </a:cubicBezTo>
                  <a:cubicBezTo>
                    <a:pt x="349" y="443"/>
                    <a:pt x="460" y="348"/>
                    <a:pt x="460" y="222"/>
                  </a:cubicBezTo>
                  <a:cubicBezTo>
                    <a:pt x="460" y="95"/>
                    <a:pt x="349" y="0"/>
                    <a:pt x="238"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33750" y="3415650"/>
              <a:ext cx="11125" cy="9500"/>
            </a:xfrm>
            <a:custGeom>
              <a:avLst/>
              <a:gdLst/>
              <a:ahLst/>
              <a:cxnLst/>
              <a:rect l="l" t="t" r="r" b="b"/>
              <a:pathLst>
                <a:path w="445" h="380" extrusionOk="0">
                  <a:moveTo>
                    <a:pt x="254" y="1"/>
                  </a:moveTo>
                  <a:cubicBezTo>
                    <a:pt x="96" y="1"/>
                    <a:pt x="1" y="207"/>
                    <a:pt x="127" y="318"/>
                  </a:cubicBezTo>
                  <a:cubicBezTo>
                    <a:pt x="165" y="361"/>
                    <a:pt x="213" y="380"/>
                    <a:pt x="261" y="380"/>
                  </a:cubicBezTo>
                  <a:cubicBezTo>
                    <a:pt x="354" y="380"/>
                    <a:pt x="444" y="306"/>
                    <a:pt x="444" y="191"/>
                  </a:cubicBezTo>
                  <a:cubicBezTo>
                    <a:pt x="444" y="96"/>
                    <a:pt x="365" y="1"/>
                    <a:pt x="254"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1061425" y="3356675"/>
              <a:ext cx="24150" cy="20825"/>
            </a:xfrm>
            <a:custGeom>
              <a:avLst/>
              <a:gdLst/>
              <a:ahLst/>
              <a:cxnLst/>
              <a:rect l="l" t="t" r="r" b="b"/>
              <a:pathLst>
                <a:path w="966" h="833" extrusionOk="0">
                  <a:moveTo>
                    <a:pt x="554" y="1"/>
                  </a:moveTo>
                  <a:cubicBezTo>
                    <a:pt x="190" y="1"/>
                    <a:pt x="0" y="444"/>
                    <a:pt x="253" y="713"/>
                  </a:cubicBezTo>
                  <a:cubicBezTo>
                    <a:pt x="340" y="795"/>
                    <a:pt x="446" y="832"/>
                    <a:pt x="548" y="832"/>
                  </a:cubicBezTo>
                  <a:cubicBezTo>
                    <a:pt x="763" y="832"/>
                    <a:pt x="966" y="670"/>
                    <a:pt x="966" y="412"/>
                  </a:cubicBezTo>
                  <a:cubicBezTo>
                    <a:pt x="966" y="191"/>
                    <a:pt x="776"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1219750" y="3343625"/>
              <a:ext cx="26550" cy="22425"/>
            </a:xfrm>
            <a:custGeom>
              <a:avLst/>
              <a:gdLst/>
              <a:ahLst/>
              <a:cxnLst/>
              <a:rect l="l" t="t" r="r" b="b"/>
              <a:pathLst>
                <a:path w="1062" h="897" extrusionOk="0">
                  <a:moveTo>
                    <a:pt x="602" y="0"/>
                  </a:moveTo>
                  <a:cubicBezTo>
                    <a:pt x="206" y="0"/>
                    <a:pt x="1" y="475"/>
                    <a:pt x="286" y="760"/>
                  </a:cubicBezTo>
                  <a:cubicBezTo>
                    <a:pt x="379" y="854"/>
                    <a:pt x="495" y="896"/>
                    <a:pt x="609" y="896"/>
                  </a:cubicBezTo>
                  <a:cubicBezTo>
                    <a:pt x="840" y="896"/>
                    <a:pt x="1061" y="720"/>
                    <a:pt x="1061" y="444"/>
                  </a:cubicBezTo>
                  <a:cubicBezTo>
                    <a:pt x="1061" y="206"/>
                    <a:pt x="856" y="0"/>
                    <a:pt x="602"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590375" y="3857425"/>
              <a:ext cx="9900" cy="9925"/>
            </a:xfrm>
            <a:custGeom>
              <a:avLst/>
              <a:gdLst/>
              <a:ahLst/>
              <a:cxnLst/>
              <a:rect l="l" t="t" r="r" b="b"/>
              <a:pathLst>
                <a:path w="396" h="397" extrusionOk="0">
                  <a:moveTo>
                    <a:pt x="206" y="0"/>
                  </a:moveTo>
                  <a:cubicBezTo>
                    <a:pt x="95" y="0"/>
                    <a:pt x="0" y="95"/>
                    <a:pt x="0" y="206"/>
                  </a:cubicBezTo>
                  <a:cubicBezTo>
                    <a:pt x="0" y="301"/>
                    <a:pt x="95" y="396"/>
                    <a:pt x="206" y="396"/>
                  </a:cubicBezTo>
                  <a:cubicBezTo>
                    <a:pt x="301" y="396"/>
                    <a:pt x="396" y="301"/>
                    <a:pt x="396" y="206"/>
                  </a:cubicBezTo>
                  <a:cubicBezTo>
                    <a:pt x="396" y="95"/>
                    <a:pt x="301" y="0"/>
                    <a:pt x="206"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733650" y="3299675"/>
              <a:ext cx="24175" cy="21000"/>
            </a:xfrm>
            <a:custGeom>
              <a:avLst/>
              <a:gdLst/>
              <a:ahLst/>
              <a:cxnLst/>
              <a:rect l="l" t="t" r="r" b="b"/>
              <a:pathLst>
                <a:path w="967" h="840" extrusionOk="0">
                  <a:moveTo>
                    <a:pt x="555" y="1"/>
                  </a:moveTo>
                  <a:cubicBezTo>
                    <a:pt x="175" y="17"/>
                    <a:pt x="1" y="460"/>
                    <a:pt x="254" y="713"/>
                  </a:cubicBezTo>
                  <a:cubicBezTo>
                    <a:pt x="342" y="801"/>
                    <a:pt x="448" y="840"/>
                    <a:pt x="552" y="840"/>
                  </a:cubicBezTo>
                  <a:cubicBezTo>
                    <a:pt x="765" y="840"/>
                    <a:pt x="967" y="674"/>
                    <a:pt x="967" y="428"/>
                  </a:cubicBezTo>
                  <a:cubicBezTo>
                    <a:pt x="967" y="191"/>
                    <a:pt x="777" y="1"/>
                    <a:pt x="555"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642225" y="3925200"/>
              <a:ext cx="9325" cy="8925"/>
            </a:xfrm>
            <a:custGeom>
              <a:avLst/>
              <a:gdLst/>
              <a:ahLst/>
              <a:cxnLst/>
              <a:rect l="l" t="t" r="r" b="b"/>
              <a:pathLst>
                <a:path w="373" h="357" extrusionOk="0">
                  <a:moveTo>
                    <a:pt x="184" y="1"/>
                  </a:moveTo>
                  <a:cubicBezTo>
                    <a:pt x="103" y="1"/>
                    <a:pt x="24" y="52"/>
                    <a:pt x="16" y="155"/>
                  </a:cubicBezTo>
                  <a:cubicBezTo>
                    <a:pt x="0" y="290"/>
                    <a:pt x="91" y="357"/>
                    <a:pt x="184" y="357"/>
                  </a:cubicBezTo>
                  <a:cubicBezTo>
                    <a:pt x="277" y="357"/>
                    <a:pt x="372" y="290"/>
                    <a:pt x="364" y="155"/>
                  </a:cubicBezTo>
                  <a:cubicBezTo>
                    <a:pt x="349" y="52"/>
                    <a:pt x="265" y="1"/>
                    <a:pt x="184"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1184125" y="2779550"/>
              <a:ext cx="6750" cy="7150"/>
            </a:xfrm>
            <a:custGeom>
              <a:avLst/>
              <a:gdLst/>
              <a:ahLst/>
              <a:cxnLst/>
              <a:rect l="l" t="t" r="r" b="b"/>
              <a:pathLst>
                <a:path w="270" h="286" extrusionOk="0">
                  <a:moveTo>
                    <a:pt x="127" y="0"/>
                  </a:moveTo>
                  <a:cubicBezTo>
                    <a:pt x="64" y="0"/>
                    <a:pt x="1" y="64"/>
                    <a:pt x="1" y="143"/>
                  </a:cubicBezTo>
                  <a:cubicBezTo>
                    <a:pt x="1" y="222"/>
                    <a:pt x="64" y="285"/>
                    <a:pt x="127" y="285"/>
                  </a:cubicBezTo>
                  <a:cubicBezTo>
                    <a:pt x="206" y="285"/>
                    <a:pt x="270" y="222"/>
                    <a:pt x="270" y="143"/>
                  </a:cubicBezTo>
                  <a:cubicBezTo>
                    <a:pt x="270" y="64"/>
                    <a:pt x="206" y="0"/>
                    <a:pt x="127"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1"/>
            <p:cNvSpPr/>
            <p:nvPr/>
          </p:nvSpPr>
          <p:spPr>
            <a:xfrm>
              <a:off x="647750" y="3121550"/>
              <a:ext cx="20625" cy="17650"/>
            </a:xfrm>
            <a:custGeom>
              <a:avLst/>
              <a:gdLst/>
              <a:ahLst/>
              <a:cxnLst/>
              <a:rect l="l" t="t" r="r" b="b"/>
              <a:pathLst>
                <a:path w="825" h="706" extrusionOk="0">
                  <a:moveTo>
                    <a:pt x="476" y="1"/>
                  </a:moveTo>
                  <a:cubicBezTo>
                    <a:pt x="159" y="1"/>
                    <a:pt x="1" y="381"/>
                    <a:pt x="223" y="602"/>
                  </a:cubicBezTo>
                  <a:cubicBezTo>
                    <a:pt x="294" y="674"/>
                    <a:pt x="382" y="706"/>
                    <a:pt x="468" y="706"/>
                  </a:cubicBezTo>
                  <a:cubicBezTo>
                    <a:pt x="650" y="706"/>
                    <a:pt x="824" y="564"/>
                    <a:pt x="824" y="349"/>
                  </a:cubicBezTo>
                  <a:cubicBezTo>
                    <a:pt x="824" y="159"/>
                    <a:pt x="666" y="1"/>
                    <a:pt x="476"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1"/>
            <p:cNvSpPr/>
            <p:nvPr/>
          </p:nvSpPr>
          <p:spPr>
            <a:xfrm>
              <a:off x="1249450" y="3503150"/>
              <a:ext cx="8725" cy="8725"/>
            </a:xfrm>
            <a:custGeom>
              <a:avLst/>
              <a:gdLst/>
              <a:ahLst/>
              <a:cxnLst/>
              <a:rect l="l" t="t" r="r" b="b"/>
              <a:pathLst>
                <a:path w="349" h="349" extrusionOk="0">
                  <a:moveTo>
                    <a:pt x="174" y="0"/>
                  </a:moveTo>
                  <a:cubicBezTo>
                    <a:pt x="79" y="0"/>
                    <a:pt x="0" y="79"/>
                    <a:pt x="0" y="174"/>
                  </a:cubicBezTo>
                  <a:cubicBezTo>
                    <a:pt x="0" y="269"/>
                    <a:pt x="79" y="349"/>
                    <a:pt x="174" y="349"/>
                  </a:cubicBezTo>
                  <a:cubicBezTo>
                    <a:pt x="269" y="349"/>
                    <a:pt x="348" y="269"/>
                    <a:pt x="348" y="174"/>
                  </a:cubicBezTo>
                  <a:cubicBezTo>
                    <a:pt x="348" y="79"/>
                    <a:pt x="269" y="0"/>
                    <a:pt x="174"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666375" y="3342825"/>
              <a:ext cx="8325" cy="8350"/>
            </a:xfrm>
            <a:custGeom>
              <a:avLst/>
              <a:gdLst/>
              <a:ahLst/>
              <a:cxnLst/>
              <a:rect l="l" t="t" r="r" b="b"/>
              <a:pathLst>
                <a:path w="333" h="334" extrusionOk="0">
                  <a:moveTo>
                    <a:pt x="174" y="1"/>
                  </a:moveTo>
                  <a:cubicBezTo>
                    <a:pt x="79" y="1"/>
                    <a:pt x="0" y="80"/>
                    <a:pt x="0" y="175"/>
                  </a:cubicBezTo>
                  <a:cubicBezTo>
                    <a:pt x="0" y="254"/>
                    <a:pt x="79" y="333"/>
                    <a:pt x="174" y="333"/>
                  </a:cubicBezTo>
                  <a:cubicBezTo>
                    <a:pt x="253" y="333"/>
                    <a:pt x="333" y="254"/>
                    <a:pt x="333" y="175"/>
                  </a:cubicBezTo>
                  <a:cubicBezTo>
                    <a:pt x="333" y="80"/>
                    <a:pt x="253" y="1"/>
                    <a:pt x="174"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1"/>
            <p:cNvSpPr/>
            <p:nvPr/>
          </p:nvSpPr>
          <p:spPr>
            <a:xfrm>
              <a:off x="764150" y="3195175"/>
              <a:ext cx="21775" cy="18700"/>
            </a:xfrm>
            <a:custGeom>
              <a:avLst/>
              <a:gdLst/>
              <a:ahLst/>
              <a:cxnLst/>
              <a:rect l="l" t="t" r="r" b="b"/>
              <a:pathLst>
                <a:path w="871" h="748" extrusionOk="0">
                  <a:moveTo>
                    <a:pt x="507" y="1"/>
                  </a:moveTo>
                  <a:cubicBezTo>
                    <a:pt x="174" y="1"/>
                    <a:pt x="0" y="412"/>
                    <a:pt x="238" y="634"/>
                  </a:cubicBezTo>
                  <a:cubicBezTo>
                    <a:pt x="316" y="713"/>
                    <a:pt x="412" y="748"/>
                    <a:pt x="505" y="748"/>
                  </a:cubicBezTo>
                  <a:cubicBezTo>
                    <a:pt x="693" y="748"/>
                    <a:pt x="871" y="603"/>
                    <a:pt x="871" y="381"/>
                  </a:cubicBezTo>
                  <a:cubicBezTo>
                    <a:pt x="871" y="175"/>
                    <a:pt x="713" y="1"/>
                    <a:pt x="507"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a:off x="772150" y="3948075"/>
              <a:ext cx="5475" cy="4025"/>
            </a:xfrm>
            <a:custGeom>
              <a:avLst/>
              <a:gdLst/>
              <a:ahLst/>
              <a:cxnLst/>
              <a:rect l="l" t="t" r="r" b="b"/>
              <a:pathLst>
                <a:path w="219" h="161" extrusionOk="0">
                  <a:moveTo>
                    <a:pt x="123" y="0"/>
                  </a:moveTo>
                  <a:cubicBezTo>
                    <a:pt x="1" y="0"/>
                    <a:pt x="124" y="161"/>
                    <a:pt x="187" y="161"/>
                  </a:cubicBezTo>
                  <a:cubicBezTo>
                    <a:pt x="205" y="161"/>
                    <a:pt x="218" y="147"/>
                    <a:pt x="218" y="111"/>
                  </a:cubicBezTo>
                  <a:cubicBezTo>
                    <a:pt x="218" y="48"/>
                    <a:pt x="171" y="0"/>
                    <a:pt x="123"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697250" y="3092650"/>
              <a:ext cx="12275" cy="10450"/>
            </a:xfrm>
            <a:custGeom>
              <a:avLst/>
              <a:gdLst/>
              <a:ahLst/>
              <a:cxnLst/>
              <a:rect l="l" t="t" r="r" b="b"/>
              <a:pathLst>
                <a:path w="491" h="418" extrusionOk="0">
                  <a:moveTo>
                    <a:pt x="285" y="1"/>
                  </a:moveTo>
                  <a:cubicBezTo>
                    <a:pt x="111" y="1"/>
                    <a:pt x="0" y="222"/>
                    <a:pt x="127" y="349"/>
                  </a:cubicBezTo>
                  <a:cubicBezTo>
                    <a:pt x="169" y="397"/>
                    <a:pt x="224" y="418"/>
                    <a:pt x="277" y="418"/>
                  </a:cubicBezTo>
                  <a:cubicBezTo>
                    <a:pt x="385" y="418"/>
                    <a:pt x="491" y="333"/>
                    <a:pt x="491" y="207"/>
                  </a:cubicBezTo>
                  <a:cubicBezTo>
                    <a:pt x="491" y="96"/>
                    <a:pt x="412" y="1"/>
                    <a:pt x="285"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1128300" y="3061375"/>
              <a:ext cx="14675" cy="12575"/>
            </a:xfrm>
            <a:custGeom>
              <a:avLst/>
              <a:gdLst/>
              <a:ahLst/>
              <a:cxnLst/>
              <a:rect l="l" t="t" r="r" b="b"/>
              <a:pathLst>
                <a:path w="587" h="503" extrusionOk="0">
                  <a:moveTo>
                    <a:pt x="333" y="1"/>
                  </a:moveTo>
                  <a:cubicBezTo>
                    <a:pt x="112" y="1"/>
                    <a:pt x="1" y="270"/>
                    <a:pt x="159" y="428"/>
                  </a:cubicBezTo>
                  <a:cubicBezTo>
                    <a:pt x="211" y="480"/>
                    <a:pt x="274" y="503"/>
                    <a:pt x="336" y="503"/>
                  </a:cubicBezTo>
                  <a:cubicBezTo>
                    <a:pt x="464" y="503"/>
                    <a:pt x="587" y="404"/>
                    <a:pt x="587" y="254"/>
                  </a:cubicBezTo>
                  <a:cubicBezTo>
                    <a:pt x="587" y="112"/>
                    <a:pt x="476" y="1"/>
                    <a:pt x="333"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1270025" y="3739450"/>
              <a:ext cx="29700" cy="25700"/>
            </a:xfrm>
            <a:custGeom>
              <a:avLst/>
              <a:gdLst/>
              <a:ahLst/>
              <a:cxnLst/>
              <a:rect l="l" t="t" r="r" b="b"/>
              <a:pathLst>
                <a:path w="1188" h="1028" extrusionOk="0">
                  <a:moveTo>
                    <a:pt x="681" y="1"/>
                  </a:moveTo>
                  <a:cubicBezTo>
                    <a:pt x="222" y="1"/>
                    <a:pt x="0" y="555"/>
                    <a:pt x="317" y="872"/>
                  </a:cubicBezTo>
                  <a:cubicBezTo>
                    <a:pt x="420" y="980"/>
                    <a:pt x="548" y="1028"/>
                    <a:pt x="675" y="1028"/>
                  </a:cubicBezTo>
                  <a:cubicBezTo>
                    <a:pt x="936" y="1028"/>
                    <a:pt x="1188" y="822"/>
                    <a:pt x="1188" y="523"/>
                  </a:cubicBezTo>
                  <a:cubicBezTo>
                    <a:pt x="1188" y="238"/>
                    <a:pt x="966" y="1"/>
                    <a:pt x="681"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1602125" y="3197550"/>
              <a:ext cx="5575" cy="5575"/>
            </a:xfrm>
            <a:custGeom>
              <a:avLst/>
              <a:gdLst/>
              <a:ahLst/>
              <a:cxnLst/>
              <a:rect l="l" t="t" r="r" b="b"/>
              <a:pathLst>
                <a:path w="223" h="223" extrusionOk="0">
                  <a:moveTo>
                    <a:pt x="112" y="1"/>
                  </a:moveTo>
                  <a:cubicBezTo>
                    <a:pt x="48" y="1"/>
                    <a:pt x="1" y="64"/>
                    <a:pt x="1" y="111"/>
                  </a:cubicBezTo>
                  <a:cubicBezTo>
                    <a:pt x="1" y="175"/>
                    <a:pt x="48" y="222"/>
                    <a:pt x="112" y="222"/>
                  </a:cubicBezTo>
                  <a:cubicBezTo>
                    <a:pt x="159" y="222"/>
                    <a:pt x="223" y="175"/>
                    <a:pt x="223" y="111"/>
                  </a:cubicBezTo>
                  <a:cubicBezTo>
                    <a:pt x="223" y="64"/>
                    <a:pt x="159" y="1"/>
                    <a:pt x="112"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967600" y="3456425"/>
              <a:ext cx="8325" cy="8350"/>
            </a:xfrm>
            <a:custGeom>
              <a:avLst/>
              <a:gdLst/>
              <a:ahLst/>
              <a:cxnLst/>
              <a:rect l="l" t="t" r="r" b="b"/>
              <a:pathLst>
                <a:path w="333" h="334" extrusionOk="0">
                  <a:moveTo>
                    <a:pt x="159" y="1"/>
                  </a:moveTo>
                  <a:cubicBezTo>
                    <a:pt x="64" y="1"/>
                    <a:pt x="1" y="80"/>
                    <a:pt x="1" y="175"/>
                  </a:cubicBezTo>
                  <a:cubicBezTo>
                    <a:pt x="1" y="270"/>
                    <a:pt x="64" y="333"/>
                    <a:pt x="159" y="333"/>
                  </a:cubicBezTo>
                  <a:cubicBezTo>
                    <a:pt x="254" y="333"/>
                    <a:pt x="333" y="270"/>
                    <a:pt x="333" y="175"/>
                  </a:cubicBezTo>
                  <a:cubicBezTo>
                    <a:pt x="333" y="80"/>
                    <a:pt x="254" y="1"/>
                    <a:pt x="159"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569000" y="3438625"/>
              <a:ext cx="8325" cy="7100"/>
            </a:xfrm>
            <a:custGeom>
              <a:avLst/>
              <a:gdLst/>
              <a:ahLst/>
              <a:cxnLst/>
              <a:rect l="l" t="t" r="r" b="b"/>
              <a:pathLst>
                <a:path w="333" h="284" extrusionOk="0">
                  <a:moveTo>
                    <a:pt x="190" y="0"/>
                  </a:moveTo>
                  <a:cubicBezTo>
                    <a:pt x="63" y="0"/>
                    <a:pt x="0" y="159"/>
                    <a:pt x="95" y="238"/>
                  </a:cubicBezTo>
                  <a:cubicBezTo>
                    <a:pt x="121" y="269"/>
                    <a:pt x="157" y="284"/>
                    <a:pt x="192" y="284"/>
                  </a:cubicBezTo>
                  <a:cubicBezTo>
                    <a:pt x="262" y="284"/>
                    <a:pt x="333" y="227"/>
                    <a:pt x="333" y="143"/>
                  </a:cubicBezTo>
                  <a:cubicBezTo>
                    <a:pt x="333" y="64"/>
                    <a:pt x="269" y="0"/>
                    <a:pt x="190"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1003225" y="3739850"/>
              <a:ext cx="24575" cy="20625"/>
            </a:xfrm>
            <a:custGeom>
              <a:avLst/>
              <a:gdLst/>
              <a:ahLst/>
              <a:cxnLst/>
              <a:rect l="l" t="t" r="r" b="b"/>
              <a:pathLst>
                <a:path w="983" h="825" extrusionOk="0">
                  <a:moveTo>
                    <a:pt x="555" y="1"/>
                  </a:moveTo>
                  <a:cubicBezTo>
                    <a:pt x="191" y="1"/>
                    <a:pt x="1" y="444"/>
                    <a:pt x="270" y="697"/>
                  </a:cubicBezTo>
                  <a:cubicBezTo>
                    <a:pt x="352" y="785"/>
                    <a:pt x="457" y="824"/>
                    <a:pt x="560" y="824"/>
                  </a:cubicBezTo>
                  <a:cubicBezTo>
                    <a:pt x="774" y="824"/>
                    <a:pt x="982" y="658"/>
                    <a:pt x="982" y="412"/>
                  </a:cubicBezTo>
                  <a:cubicBezTo>
                    <a:pt x="982" y="175"/>
                    <a:pt x="792" y="1"/>
                    <a:pt x="555"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766525" y="2803300"/>
              <a:ext cx="10300" cy="8450"/>
            </a:xfrm>
            <a:custGeom>
              <a:avLst/>
              <a:gdLst/>
              <a:ahLst/>
              <a:cxnLst/>
              <a:rect l="l" t="t" r="r" b="b"/>
              <a:pathLst>
                <a:path w="412" h="338" extrusionOk="0">
                  <a:moveTo>
                    <a:pt x="238" y="0"/>
                  </a:moveTo>
                  <a:cubicBezTo>
                    <a:pt x="79" y="0"/>
                    <a:pt x="0" y="175"/>
                    <a:pt x="111" y="285"/>
                  </a:cubicBezTo>
                  <a:cubicBezTo>
                    <a:pt x="147" y="322"/>
                    <a:pt x="192" y="338"/>
                    <a:pt x="236" y="338"/>
                  </a:cubicBezTo>
                  <a:cubicBezTo>
                    <a:pt x="326" y="338"/>
                    <a:pt x="412" y="270"/>
                    <a:pt x="412" y="175"/>
                  </a:cubicBezTo>
                  <a:cubicBezTo>
                    <a:pt x="412" y="80"/>
                    <a:pt x="333" y="0"/>
                    <a:pt x="238"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1408175" y="2755400"/>
              <a:ext cx="6350" cy="6350"/>
            </a:xfrm>
            <a:custGeom>
              <a:avLst/>
              <a:gdLst/>
              <a:ahLst/>
              <a:cxnLst/>
              <a:rect l="l" t="t" r="r" b="b"/>
              <a:pathLst>
                <a:path w="254" h="254" extrusionOk="0">
                  <a:moveTo>
                    <a:pt x="127" y="1"/>
                  </a:moveTo>
                  <a:cubicBezTo>
                    <a:pt x="64" y="1"/>
                    <a:pt x="0" y="48"/>
                    <a:pt x="0" y="127"/>
                  </a:cubicBezTo>
                  <a:cubicBezTo>
                    <a:pt x="0" y="191"/>
                    <a:pt x="64" y="254"/>
                    <a:pt x="127" y="254"/>
                  </a:cubicBezTo>
                  <a:cubicBezTo>
                    <a:pt x="206" y="254"/>
                    <a:pt x="254" y="191"/>
                    <a:pt x="254" y="127"/>
                  </a:cubicBezTo>
                  <a:cubicBezTo>
                    <a:pt x="254" y="48"/>
                    <a:pt x="206" y="1"/>
                    <a:pt x="12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1555025" y="2666325"/>
              <a:ext cx="1600" cy="1225"/>
            </a:xfrm>
            <a:custGeom>
              <a:avLst/>
              <a:gdLst/>
              <a:ahLst/>
              <a:cxnLst/>
              <a:rect l="l" t="t" r="r" b="b"/>
              <a:pathLst>
                <a:path w="64" h="49" extrusionOk="0">
                  <a:moveTo>
                    <a:pt x="32" y="1"/>
                  </a:moveTo>
                  <a:cubicBezTo>
                    <a:pt x="16" y="1"/>
                    <a:pt x="1" y="17"/>
                    <a:pt x="1" y="17"/>
                  </a:cubicBezTo>
                  <a:cubicBezTo>
                    <a:pt x="1" y="33"/>
                    <a:pt x="16" y="48"/>
                    <a:pt x="32" y="48"/>
                  </a:cubicBezTo>
                  <a:cubicBezTo>
                    <a:pt x="48" y="48"/>
                    <a:pt x="64" y="33"/>
                    <a:pt x="64" y="17"/>
                  </a:cubicBezTo>
                  <a:cubicBezTo>
                    <a:pt x="64" y="17"/>
                    <a:pt x="48" y="1"/>
                    <a:pt x="32"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902275" y="3326600"/>
              <a:ext cx="18650" cy="19025"/>
            </a:xfrm>
            <a:custGeom>
              <a:avLst/>
              <a:gdLst/>
              <a:ahLst/>
              <a:cxnLst/>
              <a:rect l="l" t="t" r="r" b="b"/>
              <a:pathLst>
                <a:path w="746" h="761" extrusionOk="0">
                  <a:moveTo>
                    <a:pt x="381" y="0"/>
                  </a:moveTo>
                  <a:cubicBezTo>
                    <a:pt x="159" y="0"/>
                    <a:pt x="1" y="175"/>
                    <a:pt x="1" y="380"/>
                  </a:cubicBezTo>
                  <a:cubicBezTo>
                    <a:pt x="1" y="586"/>
                    <a:pt x="159" y="760"/>
                    <a:pt x="381" y="760"/>
                  </a:cubicBezTo>
                  <a:cubicBezTo>
                    <a:pt x="587" y="760"/>
                    <a:pt x="745" y="586"/>
                    <a:pt x="745" y="380"/>
                  </a:cubicBezTo>
                  <a:cubicBezTo>
                    <a:pt x="745" y="175"/>
                    <a:pt x="587" y="0"/>
                    <a:pt x="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958100" y="3495625"/>
              <a:ext cx="9525" cy="9925"/>
            </a:xfrm>
            <a:custGeom>
              <a:avLst/>
              <a:gdLst/>
              <a:ahLst/>
              <a:cxnLst/>
              <a:rect l="l" t="t" r="r" b="b"/>
              <a:pathLst>
                <a:path w="381" h="397" extrusionOk="0">
                  <a:moveTo>
                    <a:pt x="190" y="0"/>
                  </a:moveTo>
                  <a:cubicBezTo>
                    <a:pt x="80" y="0"/>
                    <a:pt x="0" y="95"/>
                    <a:pt x="0" y="190"/>
                  </a:cubicBezTo>
                  <a:cubicBezTo>
                    <a:pt x="0" y="301"/>
                    <a:pt x="80" y="396"/>
                    <a:pt x="190" y="396"/>
                  </a:cubicBezTo>
                  <a:cubicBezTo>
                    <a:pt x="301" y="396"/>
                    <a:pt x="381" y="301"/>
                    <a:pt x="381" y="190"/>
                  </a:cubicBezTo>
                  <a:cubicBezTo>
                    <a:pt x="381" y="95"/>
                    <a:pt x="301" y="0"/>
                    <a:pt x="190"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1296150" y="2721750"/>
              <a:ext cx="2800" cy="2050"/>
            </a:xfrm>
            <a:custGeom>
              <a:avLst/>
              <a:gdLst/>
              <a:ahLst/>
              <a:cxnLst/>
              <a:rect l="l" t="t" r="r" b="b"/>
              <a:pathLst>
                <a:path w="112" h="82" extrusionOk="0">
                  <a:moveTo>
                    <a:pt x="64" y="1"/>
                  </a:moveTo>
                  <a:cubicBezTo>
                    <a:pt x="0" y="1"/>
                    <a:pt x="69" y="82"/>
                    <a:pt x="99" y="82"/>
                  </a:cubicBezTo>
                  <a:cubicBezTo>
                    <a:pt x="106" y="82"/>
                    <a:pt x="111" y="77"/>
                    <a:pt x="111" y="64"/>
                  </a:cubicBezTo>
                  <a:cubicBezTo>
                    <a:pt x="111" y="32"/>
                    <a:pt x="80" y="1"/>
                    <a:pt x="64"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1016675" y="2722550"/>
              <a:ext cx="3600" cy="3300"/>
            </a:xfrm>
            <a:custGeom>
              <a:avLst/>
              <a:gdLst/>
              <a:ahLst/>
              <a:cxnLst/>
              <a:rect l="l" t="t" r="r" b="b"/>
              <a:pathLst>
                <a:path w="144" h="132" extrusionOk="0">
                  <a:moveTo>
                    <a:pt x="80" y="0"/>
                  </a:moveTo>
                  <a:cubicBezTo>
                    <a:pt x="1" y="0"/>
                    <a:pt x="1" y="127"/>
                    <a:pt x="80" y="127"/>
                  </a:cubicBezTo>
                  <a:cubicBezTo>
                    <a:pt x="88" y="130"/>
                    <a:pt x="96" y="131"/>
                    <a:pt x="102" y="131"/>
                  </a:cubicBezTo>
                  <a:cubicBezTo>
                    <a:pt x="133" y="131"/>
                    <a:pt x="143" y="103"/>
                    <a:pt x="143" y="64"/>
                  </a:cubicBezTo>
                  <a:cubicBezTo>
                    <a:pt x="143" y="32"/>
                    <a:pt x="128" y="0"/>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1730775" y="2933525"/>
              <a:ext cx="4775" cy="4775"/>
            </a:xfrm>
            <a:custGeom>
              <a:avLst/>
              <a:gdLst/>
              <a:ahLst/>
              <a:cxnLst/>
              <a:rect l="l" t="t" r="r" b="b"/>
              <a:pathLst>
                <a:path w="191" h="191" extrusionOk="0">
                  <a:moveTo>
                    <a:pt x="96" y="1"/>
                  </a:moveTo>
                  <a:cubicBezTo>
                    <a:pt x="48" y="1"/>
                    <a:pt x="1" y="48"/>
                    <a:pt x="1" y="96"/>
                  </a:cubicBezTo>
                  <a:cubicBezTo>
                    <a:pt x="1" y="143"/>
                    <a:pt x="48" y="191"/>
                    <a:pt x="96" y="191"/>
                  </a:cubicBezTo>
                  <a:cubicBezTo>
                    <a:pt x="143" y="191"/>
                    <a:pt x="191" y="143"/>
                    <a:pt x="191" y="96"/>
                  </a:cubicBezTo>
                  <a:cubicBezTo>
                    <a:pt x="191" y="48"/>
                    <a:pt x="143" y="1"/>
                    <a:pt x="96"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1373975" y="2675450"/>
              <a:ext cx="4125" cy="2875"/>
            </a:xfrm>
            <a:custGeom>
              <a:avLst/>
              <a:gdLst/>
              <a:ahLst/>
              <a:cxnLst/>
              <a:rect l="l" t="t" r="r" b="b"/>
              <a:pathLst>
                <a:path w="165" h="115" extrusionOk="0">
                  <a:moveTo>
                    <a:pt x="86" y="0"/>
                  </a:moveTo>
                  <a:cubicBezTo>
                    <a:pt x="0" y="0"/>
                    <a:pt x="95" y="114"/>
                    <a:pt x="142" y="114"/>
                  </a:cubicBezTo>
                  <a:cubicBezTo>
                    <a:pt x="155" y="114"/>
                    <a:pt x="165" y="104"/>
                    <a:pt x="165" y="79"/>
                  </a:cubicBezTo>
                  <a:cubicBezTo>
                    <a:pt x="165" y="32"/>
                    <a:pt x="133" y="0"/>
                    <a:pt x="86"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859925" y="3642875"/>
              <a:ext cx="21400" cy="18425"/>
            </a:xfrm>
            <a:custGeom>
              <a:avLst/>
              <a:gdLst/>
              <a:ahLst/>
              <a:cxnLst/>
              <a:rect l="l" t="t" r="r" b="b"/>
              <a:pathLst>
                <a:path w="856" h="737" extrusionOk="0">
                  <a:moveTo>
                    <a:pt x="492" y="0"/>
                  </a:moveTo>
                  <a:cubicBezTo>
                    <a:pt x="175" y="0"/>
                    <a:pt x="1" y="396"/>
                    <a:pt x="238" y="634"/>
                  </a:cubicBezTo>
                  <a:cubicBezTo>
                    <a:pt x="309" y="705"/>
                    <a:pt x="398" y="737"/>
                    <a:pt x="485" y="737"/>
                  </a:cubicBezTo>
                  <a:cubicBezTo>
                    <a:pt x="672" y="737"/>
                    <a:pt x="856" y="591"/>
                    <a:pt x="856" y="365"/>
                  </a:cubicBezTo>
                  <a:cubicBezTo>
                    <a:pt x="856" y="175"/>
                    <a:pt x="697" y="0"/>
                    <a:pt x="492"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1014700" y="3243475"/>
              <a:ext cx="9925" cy="9925"/>
            </a:xfrm>
            <a:custGeom>
              <a:avLst/>
              <a:gdLst/>
              <a:ahLst/>
              <a:cxnLst/>
              <a:rect l="l" t="t" r="r" b="b"/>
              <a:pathLst>
                <a:path w="397" h="397" extrusionOk="0">
                  <a:moveTo>
                    <a:pt x="207" y="0"/>
                  </a:moveTo>
                  <a:cubicBezTo>
                    <a:pt x="96" y="0"/>
                    <a:pt x="1" y="95"/>
                    <a:pt x="1" y="206"/>
                  </a:cubicBezTo>
                  <a:cubicBezTo>
                    <a:pt x="1" y="301"/>
                    <a:pt x="96" y="396"/>
                    <a:pt x="207" y="396"/>
                  </a:cubicBezTo>
                  <a:cubicBezTo>
                    <a:pt x="317" y="396"/>
                    <a:pt x="397" y="301"/>
                    <a:pt x="397" y="206"/>
                  </a:cubicBezTo>
                  <a:cubicBezTo>
                    <a:pt x="397" y="95"/>
                    <a:pt x="317" y="0"/>
                    <a:pt x="207"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1217775" y="3858200"/>
              <a:ext cx="10325" cy="10725"/>
            </a:xfrm>
            <a:custGeom>
              <a:avLst/>
              <a:gdLst/>
              <a:ahLst/>
              <a:cxnLst/>
              <a:rect l="l" t="t" r="r" b="b"/>
              <a:pathLst>
                <a:path w="413" h="429" extrusionOk="0">
                  <a:moveTo>
                    <a:pt x="206" y="1"/>
                  </a:moveTo>
                  <a:cubicBezTo>
                    <a:pt x="95" y="1"/>
                    <a:pt x="0" y="96"/>
                    <a:pt x="0" y="223"/>
                  </a:cubicBezTo>
                  <a:cubicBezTo>
                    <a:pt x="0" y="333"/>
                    <a:pt x="95" y="428"/>
                    <a:pt x="206" y="428"/>
                  </a:cubicBezTo>
                  <a:cubicBezTo>
                    <a:pt x="333" y="428"/>
                    <a:pt x="412" y="333"/>
                    <a:pt x="412" y="223"/>
                  </a:cubicBezTo>
                  <a:cubicBezTo>
                    <a:pt x="412" y="96"/>
                    <a:pt x="333" y="1"/>
                    <a:pt x="206"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504475" y="3324625"/>
              <a:ext cx="10700" cy="9225"/>
            </a:xfrm>
            <a:custGeom>
              <a:avLst/>
              <a:gdLst/>
              <a:ahLst/>
              <a:cxnLst/>
              <a:rect l="l" t="t" r="r" b="b"/>
              <a:pathLst>
                <a:path w="428" h="369" extrusionOk="0">
                  <a:moveTo>
                    <a:pt x="238" y="0"/>
                  </a:moveTo>
                  <a:cubicBezTo>
                    <a:pt x="79" y="0"/>
                    <a:pt x="0" y="190"/>
                    <a:pt x="111" y="317"/>
                  </a:cubicBezTo>
                  <a:cubicBezTo>
                    <a:pt x="147" y="353"/>
                    <a:pt x="192" y="369"/>
                    <a:pt x="237" y="369"/>
                  </a:cubicBezTo>
                  <a:cubicBezTo>
                    <a:pt x="333" y="369"/>
                    <a:pt x="428" y="298"/>
                    <a:pt x="428" y="190"/>
                  </a:cubicBezTo>
                  <a:cubicBezTo>
                    <a:pt x="428" y="79"/>
                    <a:pt x="348" y="0"/>
                    <a:pt x="238"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1657350" y="2901175"/>
              <a:ext cx="3800" cy="3000"/>
            </a:xfrm>
            <a:custGeom>
              <a:avLst/>
              <a:gdLst/>
              <a:ahLst/>
              <a:cxnLst/>
              <a:rect l="l" t="t" r="r" b="b"/>
              <a:pathLst>
                <a:path w="152" h="120" extrusionOk="0">
                  <a:moveTo>
                    <a:pt x="80" y="0"/>
                  </a:moveTo>
                  <a:cubicBezTo>
                    <a:pt x="48" y="0"/>
                    <a:pt x="16" y="20"/>
                    <a:pt x="9" y="60"/>
                  </a:cubicBezTo>
                  <a:cubicBezTo>
                    <a:pt x="1" y="99"/>
                    <a:pt x="36" y="119"/>
                    <a:pt x="74" y="119"/>
                  </a:cubicBezTo>
                  <a:cubicBezTo>
                    <a:pt x="111" y="119"/>
                    <a:pt x="151" y="99"/>
                    <a:pt x="151" y="60"/>
                  </a:cubicBezTo>
                  <a:cubicBezTo>
                    <a:pt x="143" y="20"/>
                    <a:pt x="111" y="0"/>
                    <a:pt x="80"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1635775" y="3244650"/>
              <a:ext cx="10725" cy="10725"/>
            </a:xfrm>
            <a:custGeom>
              <a:avLst/>
              <a:gdLst/>
              <a:ahLst/>
              <a:cxnLst/>
              <a:rect l="l" t="t" r="r" b="b"/>
              <a:pathLst>
                <a:path w="429" h="429" extrusionOk="0">
                  <a:moveTo>
                    <a:pt x="207" y="1"/>
                  </a:moveTo>
                  <a:cubicBezTo>
                    <a:pt x="96" y="1"/>
                    <a:pt x="1" y="96"/>
                    <a:pt x="1" y="207"/>
                  </a:cubicBezTo>
                  <a:cubicBezTo>
                    <a:pt x="1" y="333"/>
                    <a:pt x="96" y="428"/>
                    <a:pt x="207" y="428"/>
                  </a:cubicBezTo>
                  <a:cubicBezTo>
                    <a:pt x="333" y="428"/>
                    <a:pt x="428" y="333"/>
                    <a:pt x="428" y="207"/>
                  </a:cubicBezTo>
                  <a:cubicBezTo>
                    <a:pt x="428" y="96"/>
                    <a:pt x="333" y="1"/>
                    <a:pt x="207"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896350" y="3800825"/>
              <a:ext cx="22575" cy="19075"/>
            </a:xfrm>
            <a:custGeom>
              <a:avLst/>
              <a:gdLst/>
              <a:ahLst/>
              <a:cxnLst/>
              <a:rect l="l" t="t" r="r" b="b"/>
              <a:pathLst>
                <a:path w="903" h="763" extrusionOk="0">
                  <a:moveTo>
                    <a:pt x="507" y="0"/>
                  </a:moveTo>
                  <a:cubicBezTo>
                    <a:pt x="175" y="0"/>
                    <a:pt x="0" y="412"/>
                    <a:pt x="238" y="649"/>
                  </a:cubicBezTo>
                  <a:cubicBezTo>
                    <a:pt x="316" y="727"/>
                    <a:pt x="414" y="762"/>
                    <a:pt x="511" y="762"/>
                  </a:cubicBezTo>
                  <a:cubicBezTo>
                    <a:pt x="710" y="762"/>
                    <a:pt x="903" y="614"/>
                    <a:pt x="903" y="380"/>
                  </a:cubicBezTo>
                  <a:cubicBezTo>
                    <a:pt x="903" y="174"/>
                    <a:pt x="729" y="0"/>
                    <a:pt x="507"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a:off x="793025" y="3294925"/>
              <a:ext cx="16650" cy="14200"/>
            </a:xfrm>
            <a:custGeom>
              <a:avLst/>
              <a:gdLst/>
              <a:ahLst/>
              <a:cxnLst/>
              <a:rect l="l" t="t" r="r" b="b"/>
              <a:pathLst>
                <a:path w="666" h="568" extrusionOk="0">
                  <a:moveTo>
                    <a:pt x="381" y="1"/>
                  </a:moveTo>
                  <a:cubicBezTo>
                    <a:pt x="128" y="1"/>
                    <a:pt x="1" y="302"/>
                    <a:pt x="191" y="476"/>
                  </a:cubicBezTo>
                  <a:cubicBezTo>
                    <a:pt x="249" y="539"/>
                    <a:pt x="321" y="567"/>
                    <a:pt x="391" y="567"/>
                  </a:cubicBezTo>
                  <a:cubicBezTo>
                    <a:pt x="532" y="567"/>
                    <a:pt x="666" y="455"/>
                    <a:pt x="666" y="286"/>
                  </a:cubicBezTo>
                  <a:cubicBezTo>
                    <a:pt x="666" y="127"/>
                    <a:pt x="539" y="1"/>
                    <a:pt x="38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a:off x="1169475" y="3498400"/>
              <a:ext cx="14675" cy="14675"/>
            </a:xfrm>
            <a:custGeom>
              <a:avLst/>
              <a:gdLst/>
              <a:ahLst/>
              <a:cxnLst/>
              <a:rect l="l" t="t" r="r" b="b"/>
              <a:pathLst>
                <a:path w="587" h="587" extrusionOk="0">
                  <a:moveTo>
                    <a:pt x="302" y="0"/>
                  </a:moveTo>
                  <a:cubicBezTo>
                    <a:pt x="127" y="0"/>
                    <a:pt x="1" y="127"/>
                    <a:pt x="1" y="285"/>
                  </a:cubicBezTo>
                  <a:cubicBezTo>
                    <a:pt x="1" y="444"/>
                    <a:pt x="127" y="586"/>
                    <a:pt x="302" y="586"/>
                  </a:cubicBezTo>
                  <a:cubicBezTo>
                    <a:pt x="460" y="586"/>
                    <a:pt x="587" y="444"/>
                    <a:pt x="587" y="285"/>
                  </a:cubicBezTo>
                  <a:cubicBezTo>
                    <a:pt x="587" y="127"/>
                    <a:pt x="460" y="0"/>
                    <a:pt x="30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1233725" y="3708175"/>
              <a:ext cx="26825" cy="23000"/>
            </a:xfrm>
            <a:custGeom>
              <a:avLst/>
              <a:gdLst/>
              <a:ahLst/>
              <a:cxnLst/>
              <a:rect l="l" t="t" r="r" b="b"/>
              <a:pathLst>
                <a:path w="1073" h="920" extrusionOk="0">
                  <a:moveTo>
                    <a:pt x="639" y="0"/>
                  </a:moveTo>
                  <a:cubicBezTo>
                    <a:pt x="630" y="0"/>
                    <a:pt x="622" y="0"/>
                    <a:pt x="613" y="1"/>
                  </a:cubicBezTo>
                  <a:cubicBezTo>
                    <a:pt x="607" y="1"/>
                    <a:pt x="601" y="1"/>
                    <a:pt x="594" y="1"/>
                  </a:cubicBezTo>
                  <a:cubicBezTo>
                    <a:pt x="195" y="1"/>
                    <a:pt x="0" y="496"/>
                    <a:pt x="281" y="777"/>
                  </a:cubicBezTo>
                  <a:cubicBezTo>
                    <a:pt x="380" y="876"/>
                    <a:pt x="499" y="920"/>
                    <a:pt x="615" y="920"/>
                  </a:cubicBezTo>
                  <a:cubicBezTo>
                    <a:pt x="851" y="920"/>
                    <a:pt x="1072" y="736"/>
                    <a:pt x="1072" y="460"/>
                  </a:cubicBezTo>
                  <a:cubicBezTo>
                    <a:pt x="1072" y="215"/>
                    <a:pt x="880" y="0"/>
                    <a:pt x="639"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381750" y="3213100"/>
              <a:ext cx="12700" cy="11600"/>
            </a:xfrm>
            <a:custGeom>
              <a:avLst/>
              <a:gdLst/>
              <a:ahLst/>
              <a:cxnLst/>
              <a:rect l="l" t="t" r="r" b="b"/>
              <a:pathLst>
                <a:path w="508" h="464" extrusionOk="0">
                  <a:moveTo>
                    <a:pt x="254" y="0"/>
                  </a:moveTo>
                  <a:cubicBezTo>
                    <a:pt x="127" y="0"/>
                    <a:pt x="1" y="83"/>
                    <a:pt x="17" y="249"/>
                  </a:cubicBezTo>
                  <a:cubicBezTo>
                    <a:pt x="32" y="392"/>
                    <a:pt x="143" y="463"/>
                    <a:pt x="254" y="463"/>
                  </a:cubicBezTo>
                  <a:cubicBezTo>
                    <a:pt x="365" y="463"/>
                    <a:pt x="476" y="392"/>
                    <a:pt x="492" y="249"/>
                  </a:cubicBezTo>
                  <a:cubicBezTo>
                    <a:pt x="507" y="83"/>
                    <a:pt x="381" y="0"/>
                    <a:pt x="254"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1180175" y="3820200"/>
              <a:ext cx="10700" cy="9250"/>
            </a:xfrm>
            <a:custGeom>
              <a:avLst/>
              <a:gdLst/>
              <a:ahLst/>
              <a:cxnLst/>
              <a:rect l="l" t="t" r="r" b="b"/>
              <a:pathLst>
                <a:path w="428" h="370" extrusionOk="0">
                  <a:moveTo>
                    <a:pt x="238" y="1"/>
                  </a:moveTo>
                  <a:cubicBezTo>
                    <a:pt x="79" y="1"/>
                    <a:pt x="0" y="207"/>
                    <a:pt x="111" y="318"/>
                  </a:cubicBezTo>
                  <a:cubicBezTo>
                    <a:pt x="147" y="353"/>
                    <a:pt x="192" y="369"/>
                    <a:pt x="238" y="369"/>
                  </a:cubicBezTo>
                  <a:cubicBezTo>
                    <a:pt x="333" y="369"/>
                    <a:pt x="428" y="298"/>
                    <a:pt x="428" y="191"/>
                  </a:cubicBezTo>
                  <a:cubicBezTo>
                    <a:pt x="428" y="80"/>
                    <a:pt x="349" y="1"/>
                    <a:pt x="238"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580875" y="3082750"/>
              <a:ext cx="12675" cy="10975"/>
            </a:xfrm>
            <a:custGeom>
              <a:avLst/>
              <a:gdLst/>
              <a:ahLst/>
              <a:cxnLst/>
              <a:rect l="l" t="t" r="r" b="b"/>
              <a:pathLst>
                <a:path w="507" h="439" extrusionOk="0">
                  <a:moveTo>
                    <a:pt x="285" y="1"/>
                  </a:moveTo>
                  <a:cubicBezTo>
                    <a:pt x="95" y="1"/>
                    <a:pt x="0" y="238"/>
                    <a:pt x="127" y="381"/>
                  </a:cubicBezTo>
                  <a:cubicBezTo>
                    <a:pt x="171" y="421"/>
                    <a:pt x="225" y="439"/>
                    <a:pt x="279" y="439"/>
                  </a:cubicBezTo>
                  <a:cubicBezTo>
                    <a:pt x="395" y="439"/>
                    <a:pt x="507" y="353"/>
                    <a:pt x="507" y="223"/>
                  </a:cubicBezTo>
                  <a:cubicBezTo>
                    <a:pt x="507" y="96"/>
                    <a:pt x="412" y="1"/>
                    <a:pt x="285"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935525" y="3373300"/>
              <a:ext cx="26950" cy="23125"/>
            </a:xfrm>
            <a:custGeom>
              <a:avLst/>
              <a:gdLst/>
              <a:ahLst/>
              <a:cxnLst/>
              <a:rect l="l" t="t" r="r" b="b"/>
              <a:pathLst>
                <a:path w="1078" h="925" extrusionOk="0">
                  <a:moveTo>
                    <a:pt x="618" y="1"/>
                  </a:moveTo>
                  <a:cubicBezTo>
                    <a:pt x="207" y="1"/>
                    <a:pt x="1" y="492"/>
                    <a:pt x="302" y="792"/>
                  </a:cubicBezTo>
                  <a:cubicBezTo>
                    <a:pt x="393" y="884"/>
                    <a:pt x="505" y="925"/>
                    <a:pt x="616" y="925"/>
                  </a:cubicBezTo>
                  <a:cubicBezTo>
                    <a:pt x="851" y="925"/>
                    <a:pt x="1078" y="740"/>
                    <a:pt x="1078" y="460"/>
                  </a:cubicBezTo>
                  <a:cubicBezTo>
                    <a:pt x="1078" y="207"/>
                    <a:pt x="872" y="1"/>
                    <a:pt x="618"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953350" y="3643275"/>
              <a:ext cx="9525" cy="9525"/>
            </a:xfrm>
            <a:custGeom>
              <a:avLst/>
              <a:gdLst/>
              <a:ahLst/>
              <a:cxnLst/>
              <a:rect l="l" t="t" r="r" b="b"/>
              <a:pathLst>
                <a:path w="381" h="381" extrusionOk="0">
                  <a:moveTo>
                    <a:pt x="190" y="0"/>
                  </a:moveTo>
                  <a:cubicBezTo>
                    <a:pt x="80" y="0"/>
                    <a:pt x="0" y="95"/>
                    <a:pt x="0" y="190"/>
                  </a:cubicBezTo>
                  <a:cubicBezTo>
                    <a:pt x="0" y="301"/>
                    <a:pt x="80" y="380"/>
                    <a:pt x="190" y="380"/>
                  </a:cubicBezTo>
                  <a:cubicBezTo>
                    <a:pt x="301" y="380"/>
                    <a:pt x="380" y="301"/>
                    <a:pt x="380" y="190"/>
                  </a:cubicBezTo>
                  <a:cubicBezTo>
                    <a:pt x="380" y="95"/>
                    <a:pt x="301" y="0"/>
                    <a:pt x="19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748700" y="3100575"/>
              <a:ext cx="7550" cy="7150"/>
            </a:xfrm>
            <a:custGeom>
              <a:avLst/>
              <a:gdLst/>
              <a:ahLst/>
              <a:cxnLst/>
              <a:rect l="l" t="t" r="r" b="b"/>
              <a:pathLst>
                <a:path w="302" h="286" extrusionOk="0">
                  <a:moveTo>
                    <a:pt x="143" y="0"/>
                  </a:moveTo>
                  <a:cubicBezTo>
                    <a:pt x="64" y="0"/>
                    <a:pt x="0" y="64"/>
                    <a:pt x="0" y="143"/>
                  </a:cubicBezTo>
                  <a:cubicBezTo>
                    <a:pt x="0" y="222"/>
                    <a:pt x="80" y="285"/>
                    <a:pt x="143" y="285"/>
                  </a:cubicBezTo>
                  <a:cubicBezTo>
                    <a:pt x="222" y="285"/>
                    <a:pt x="285" y="222"/>
                    <a:pt x="285" y="143"/>
                  </a:cubicBezTo>
                  <a:cubicBezTo>
                    <a:pt x="301" y="64"/>
                    <a:pt x="222" y="0"/>
                    <a:pt x="143"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863500" y="3366175"/>
              <a:ext cx="8325" cy="8350"/>
            </a:xfrm>
            <a:custGeom>
              <a:avLst/>
              <a:gdLst/>
              <a:ahLst/>
              <a:cxnLst/>
              <a:rect l="l" t="t" r="r" b="b"/>
              <a:pathLst>
                <a:path w="333" h="334" extrusionOk="0">
                  <a:moveTo>
                    <a:pt x="174" y="1"/>
                  </a:moveTo>
                  <a:cubicBezTo>
                    <a:pt x="79" y="1"/>
                    <a:pt x="0" y="80"/>
                    <a:pt x="0" y="175"/>
                  </a:cubicBezTo>
                  <a:cubicBezTo>
                    <a:pt x="0" y="270"/>
                    <a:pt x="79" y="333"/>
                    <a:pt x="174" y="333"/>
                  </a:cubicBezTo>
                  <a:cubicBezTo>
                    <a:pt x="254" y="333"/>
                    <a:pt x="333" y="270"/>
                    <a:pt x="333" y="175"/>
                  </a:cubicBezTo>
                  <a:cubicBezTo>
                    <a:pt x="333" y="80"/>
                    <a:pt x="254" y="1"/>
                    <a:pt x="174"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1293775" y="3337275"/>
              <a:ext cx="11100" cy="9250"/>
            </a:xfrm>
            <a:custGeom>
              <a:avLst/>
              <a:gdLst/>
              <a:ahLst/>
              <a:cxnLst/>
              <a:rect l="l" t="t" r="r" b="b"/>
              <a:pathLst>
                <a:path w="444" h="370" extrusionOk="0">
                  <a:moveTo>
                    <a:pt x="254" y="1"/>
                  </a:moveTo>
                  <a:cubicBezTo>
                    <a:pt x="95" y="1"/>
                    <a:pt x="0" y="207"/>
                    <a:pt x="127" y="318"/>
                  </a:cubicBezTo>
                  <a:cubicBezTo>
                    <a:pt x="163" y="353"/>
                    <a:pt x="208" y="369"/>
                    <a:pt x="254" y="369"/>
                  </a:cubicBezTo>
                  <a:cubicBezTo>
                    <a:pt x="349" y="369"/>
                    <a:pt x="444" y="298"/>
                    <a:pt x="444" y="191"/>
                  </a:cubicBezTo>
                  <a:cubicBezTo>
                    <a:pt x="428" y="80"/>
                    <a:pt x="349" y="1"/>
                    <a:pt x="254"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1074075" y="3763200"/>
              <a:ext cx="13100" cy="11225"/>
            </a:xfrm>
            <a:custGeom>
              <a:avLst/>
              <a:gdLst/>
              <a:ahLst/>
              <a:cxnLst/>
              <a:rect l="l" t="t" r="r" b="b"/>
              <a:pathLst>
                <a:path w="524" h="449" extrusionOk="0">
                  <a:moveTo>
                    <a:pt x="302" y="1"/>
                  </a:moveTo>
                  <a:cubicBezTo>
                    <a:pt x="96" y="1"/>
                    <a:pt x="1" y="238"/>
                    <a:pt x="143" y="381"/>
                  </a:cubicBezTo>
                  <a:cubicBezTo>
                    <a:pt x="190" y="428"/>
                    <a:pt x="247" y="449"/>
                    <a:pt x="303" y="449"/>
                  </a:cubicBezTo>
                  <a:cubicBezTo>
                    <a:pt x="416" y="449"/>
                    <a:pt x="523" y="361"/>
                    <a:pt x="523" y="223"/>
                  </a:cubicBezTo>
                  <a:cubicBezTo>
                    <a:pt x="523" y="112"/>
                    <a:pt x="412" y="1"/>
                    <a:pt x="302"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802925" y="3041600"/>
              <a:ext cx="13100" cy="11125"/>
            </a:xfrm>
            <a:custGeom>
              <a:avLst/>
              <a:gdLst/>
              <a:ahLst/>
              <a:cxnLst/>
              <a:rect l="l" t="t" r="r" b="b"/>
              <a:pathLst>
                <a:path w="524" h="445" extrusionOk="0">
                  <a:moveTo>
                    <a:pt x="302" y="0"/>
                  </a:moveTo>
                  <a:cubicBezTo>
                    <a:pt x="96" y="0"/>
                    <a:pt x="1" y="238"/>
                    <a:pt x="143" y="380"/>
                  </a:cubicBezTo>
                  <a:cubicBezTo>
                    <a:pt x="188" y="425"/>
                    <a:pt x="243" y="445"/>
                    <a:pt x="296" y="445"/>
                  </a:cubicBezTo>
                  <a:cubicBezTo>
                    <a:pt x="412" y="445"/>
                    <a:pt x="523" y="352"/>
                    <a:pt x="523" y="222"/>
                  </a:cubicBezTo>
                  <a:cubicBezTo>
                    <a:pt x="523" y="95"/>
                    <a:pt x="412" y="0"/>
                    <a:pt x="302"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1158000" y="3555800"/>
              <a:ext cx="31300" cy="26850"/>
            </a:xfrm>
            <a:custGeom>
              <a:avLst/>
              <a:gdLst/>
              <a:ahLst/>
              <a:cxnLst/>
              <a:rect l="l" t="t" r="r" b="b"/>
              <a:pathLst>
                <a:path w="1252" h="1074" extrusionOk="0">
                  <a:moveTo>
                    <a:pt x="713" y="0"/>
                  </a:moveTo>
                  <a:cubicBezTo>
                    <a:pt x="238" y="0"/>
                    <a:pt x="0" y="586"/>
                    <a:pt x="349" y="918"/>
                  </a:cubicBezTo>
                  <a:cubicBezTo>
                    <a:pt x="456" y="1025"/>
                    <a:pt x="587" y="1073"/>
                    <a:pt x="717" y="1073"/>
                  </a:cubicBezTo>
                  <a:cubicBezTo>
                    <a:pt x="989" y="1073"/>
                    <a:pt x="1251" y="860"/>
                    <a:pt x="1251" y="538"/>
                  </a:cubicBezTo>
                  <a:cubicBezTo>
                    <a:pt x="1251" y="238"/>
                    <a:pt x="1014" y="0"/>
                    <a:pt x="713"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837375" y="3065750"/>
              <a:ext cx="10300" cy="9100"/>
            </a:xfrm>
            <a:custGeom>
              <a:avLst/>
              <a:gdLst/>
              <a:ahLst/>
              <a:cxnLst/>
              <a:rect l="l" t="t" r="r" b="b"/>
              <a:pathLst>
                <a:path w="412" h="364" extrusionOk="0">
                  <a:moveTo>
                    <a:pt x="238" y="0"/>
                  </a:moveTo>
                  <a:cubicBezTo>
                    <a:pt x="79" y="0"/>
                    <a:pt x="0" y="190"/>
                    <a:pt x="111" y="301"/>
                  </a:cubicBezTo>
                  <a:cubicBezTo>
                    <a:pt x="149" y="344"/>
                    <a:pt x="197" y="364"/>
                    <a:pt x="243" y="364"/>
                  </a:cubicBezTo>
                  <a:cubicBezTo>
                    <a:pt x="330" y="364"/>
                    <a:pt x="412" y="294"/>
                    <a:pt x="412" y="190"/>
                  </a:cubicBezTo>
                  <a:cubicBezTo>
                    <a:pt x="412" y="79"/>
                    <a:pt x="333" y="0"/>
                    <a:pt x="238"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1659725" y="3643950"/>
              <a:ext cx="6950" cy="6875"/>
            </a:xfrm>
            <a:custGeom>
              <a:avLst/>
              <a:gdLst/>
              <a:ahLst/>
              <a:cxnLst/>
              <a:rect l="l" t="t" r="r" b="b"/>
              <a:pathLst>
                <a:path w="278" h="275" extrusionOk="0">
                  <a:moveTo>
                    <a:pt x="137" y="1"/>
                  </a:moveTo>
                  <a:cubicBezTo>
                    <a:pt x="68" y="1"/>
                    <a:pt x="1" y="45"/>
                    <a:pt x="9" y="132"/>
                  </a:cubicBezTo>
                  <a:cubicBezTo>
                    <a:pt x="1" y="227"/>
                    <a:pt x="68" y="274"/>
                    <a:pt x="137" y="274"/>
                  </a:cubicBezTo>
                  <a:cubicBezTo>
                    <a:pt x="206" y="274"/>
                    <a:pt x="278" y="227"/>
                    <a:pt x="278" y="132"/>
                  </a:cubicBezTo>
                  <a:cubicBezTo>
                    <a:pt x="278" y="45"/>
                    <a:pt x="206" y="1"/>
                    <a:pt x="137"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847650" y="3725200"/>
              <a:ext cx="27750" cy="23775"/>
            </a:xfrm>
            <a:custGeom>
              <a:avLst/>
              <a:gdLst/>
              <a:ahLst/>
              <a:cxnLst/>
              <a:rect l="l" t="t" r="r" b="b"/>
              <a:pathLst>
                <a:path w="1110" h="951" extrusionOk="0">
                  <a:moveTo>
                    <a:pt x="634" y="1"/>
                  </a:moveTo>
                  <a:cubicBezTo>
                    <a:pt x="223" y="1"/>
                    <a:pt x="1" y="523"/>
                    <a:pt x="302" y="808"/>
                  </a:cubicBezTo>
                  <a:cubicBezTo>
                    <a:pt x="400" y="907"/>
                    <a:pt x="520" y="951"/>
                    <a:pt x="638" y="951"/>
                  </a:cubicBezTo>
                  <a:cubicBezTo>
                    <a:pt x="880" y="951"/>
                    <a:pt x="1109" y="764"/>
                    <a:pt x="1109" y="476"/>
                  </a:cubicBezTo>
                  <a:cubicBezTo>
                    <a:pt x="1109" y="222"/>
                    <a:pt x="903" y="1"/>
                    <a:pt x="634"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1637900" y="3569250"/>
              <a:ext cx="5825" cy="4200"/>
            </a:xfrm>
            <a:custGeom>
              <a:avLst/>
              <a:gdLst/>
              <a:ahLst/>
              <a:cxnLst/>
              <a:rect l="l" t="t" r="r" b="b"/>
              <a:pathLst>
                <a:path w="233" h="168" extrusionOk="0">
                  <a:moveTo>
                    <a:pt x="122" y="0"/>
                  </a:moveTo>
                  <a:cubicBezTo>
                    <a:pt x="0" y="0"/>
                    <a:pt x="130" y="168"/>
                    <a:pt x="197" y="168"/>
                  </a:cubicBezTo>
                  <a:cubicBezTo>
                    <a:pt x="218" y="168"/>
                    <a:pt x="232" y="152"/>
                    <a:pt x="232" y="111"/>
                  </a:cubicBezTo>
                  <a:cubicBezTo>
                    <a:pt x="232" y="48"/>
                    <a:pt x="185" y="0"/>
                    <a:pt x="12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388475" y="3807550"/>
              <a:ext cx="5575" cy="5175"/>
            </a:xfrm>
            <a:custGeom>
              <a:avLst/>
              <a:gdLst/>
              <a:ahLst/>
              <a:cxnLst/>
              <a:rect l="l" t="t" r="r" b="b"/>
              <a:pathLst>
                <a:path w="223" h="207" extrusionOk="0">
                  <a:moveTo>
                    <a:pt x="112" y="0"/>
                  </a:moveTo>
                  <a:cubicBezTo>
                    <a:pt x="48" y="0"/>
                    <a:pt x="1" y="48"/>
                    <a:pt x="1" y="111"/>
                  </a:cubicBezTo>
                  <a:cubicBezTo>
                    <a:pt x="1" y="159"/>
                    <a:pt x="48" y="206"/>
                    <a:pt x="112" y="206"/>
                  </a:cubicBezTo>
                  <a:cubicBezTo>
                    <a:pt x="175" y="206"/>
                    <a:pt x="223" y="159"/>
                    <a:pt x="223" y="111"/>
                  </a:cubicBezTo>
                  <a:cubicBezTo>
                    <a:pt x="223" y="48"/>
                    <a:pt x="175" y="0"/>
                    <a:pt x="112"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431925" y="2902650"/>
              <a:ext cx="6850" cy="4725"/>
            </a:xfrm>
            <a:custGeom>
              <a:avLst/>
              <a:gdLst/>
              <a:ahLst/>
              <a:cxnLst/>
              <a:rect l="l" t="t" r="r" b="b"/>
              <a:pathLst>
                <a:path w="274" h="189" extrusionOk="0">
                  <a:moveTo>
                    <a:pt x="147" y="1"/>
                  </a:moveTo>
                  <a:cubicBezTo>
                    <a:pt x="1" y="1"/>
                    <a:pt x="155" y="188"/>
                    <a:pt x="233" y="188"/>
                  </a:cubicBezTo>
                  <a:cubicBezTo>
                    <a:pt x="257" y="188"/>
                    <a:pt x="274" y="171"/>
                    <a:pt x="274" y="127"/>
                  </a:cubicBezTo>
                  <a:cubicBezTo>
                    <a:pt x="274" y="64"/>
                    <a:pt x="210" y="1"/>
                    <a:pt x="14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800150" y="3718475"/>
              <a:ext cx="9150" cy="8275"/>
            </a:xfrm>
            <a:custGeom>
              <a:avLst/>
              <a:gdLst/>
              <a:ahLst/>
              <a:cxnLst/>
              <a:rect l="l" t="t" r="r" b="b"/>
              <a:pathLst>
                <a:path w="366" h="331" extrusionOk="0">
                  <a:moveTo>
                    <a:pt x="207" y="1"/>
                  </a:moveTo>
                  <a:cubicBezTo>
                    <a:pt x="64" y="1"/>
                    <a:pt x="1" y="175"/>
                    <a:pt x="96" y="286"/>
                  </a:cubicBezTo>
                  <a:cubicBezTo>
                    <a:pt x="127" y="317"/>
                    <a:pt x="166" y="331"/>
                    <a:pt x="205" y="331"/>
                  </a:cubicBezTo>
                  <a:cubicBezTo>
                    <a:pt x="286" y="331"/>
                    <a:pt x="365" y="271"/>
                    <a:pt x="365" y="175"/>
                  </a:cubicBezTo>
                  <a:cubicBezTo>
                    <a:pt x="365" y="80"/>
                    <a:pt x="302" y="1"/>
                    <a:pt x="207"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1436675" y="3437825"/>
              <a:ext cx="13475" cy="13875"/>
            </a:xfrm>
            <a:custGeom>
              <a:avLst/>
              <a:gdLst/>
              <a:ahLst/>
              <a:cxnLst/>
              <a:rect l="l" t="t" r="r" b="b"/>
              <a:pathLst>
                <a:path w="539" h="555" extrusionOk="0">
                  <a:moveTo>
                    <a:pt x="270" y="1"/>
                  </a:moveTo>
                  <a:cubicBezTo>
                    <a:pt x="127" y="1"/>
                    <a:pt x="0" y="127"/>
                    <a:pt x="0" y="270"/>
                  </a:cubicBezTo>
                  <a:cubicBezTo>
                    <a:pt x="0" y="428"/>
                    <a:pt x="127" y="555"/>
                    <a:pt x="270" y="555"/>
                  </a:cubicBezTo>
                  <a:cubicBezTo>
                    <a:pt x="428" y="555"/>
                    <a:pt x="539" y="428"/>
                    <a:pt x="539" y="270"/>
                  </a:cubicBezTo>
                  <a:cubicBezTo>
                    <a:pt x="539" y="127"/>
                    <a:pt x="428" y="1"/>
                    <a:pt x="27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604625" y="2996875"/>
              <a:ext cx="12675" cy="10825"/>
            </a:xfrm>
            <a:custGeom>
              <a:avLst/>
              <a:gdLst/>
              <a:ahLst/>
              <a:cxnLst/>
              <a:rect l="l" t="t" r="r" b="b"/>
              <a:pathLst>
                <a:path w="507" h="433" extrusionOk="0">
                  <a:moveTo>
                    <a:pt x="285" y="0"/>
                  </a:moveTo>
                  <a:cubicBezTo>
                    <a:pt x="95" y="0"/>
                    <a:pt x="0" y="238"/>
                    <a:pt x="143" y="364"/>
                  </a:cubicBezTo>
                  <a:cubicBezTo>
                    <a:pt x="185" y="412"/>
                    <a:pt x="239" y="433"/>
                    <a:pt x="293" y="433"/>
                  </a:cubicBezTo>
                  <a:cubicBezTo>
                    <a:pt x="401" y="433"/>
                    <a:pt x="507" y="348"/>
                    <a:pt x="507" y="222"/>
                  </a:cubicBezTo>
                  <a:cubicBezTo>
                    <a:pt x="507" y="95"/>
                    <a:pt x="412" y="0"/>
                    <a:pt x="285"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475175" y="3663450"/>
              <a:ext cx="14275" cy="14275"/>
            </a:xfrm>
            <a:custGeom>
              <a:avLst/>
              <a:gdLst/>
              <a:ahLst/>
              <a:cxnLst/>
              <a:rect l="l" t="t" r="r" b="b"/>
              <a:pathLst>
                <a:path w="571" h="571" extrusionOk="0">
                  <a:moveTo>
                    <a:pt x="285" y="1"/>
                  </a:moveTo>
                  <a:cubicBezTo>
                    <a:pt x="127" y="1"/>
                    <a:pt x="0" y="127"/>
                    <a:pt x="0" y="286"/>
                  </a:cubicBezTo>
                  <a:cubicBezTo>
                    <a:pt x="0" y="444"/>
                    <a:pt x="127" y="571"/>
                    <a:pt x="285" y="571"/>
                  </a:cubicBezTo>
                  <a:cubicBezTo>
                    <a:pt x="444" y="571"/>
                    <a:pt x="570" y="444"/>
                    <a:pt x="570" y="286"/>
                  </a:cubicBezTo>
                  <a:cubicBezTo>
                    <a:pt x="570" y="127"/>
                    <a:pt x="444" y="1"/>
                    <a:pt x="285"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1901950" y="3442975"/>
              <a:ext cx="3425" cy="2375"/>
            </a:xfrm>
            <a:custGeom>
              <a:avLst/>
              <a:gdLst/>
              <a:ahLst/>
              <a:cxnLst/>
              <a:rect l="l" t="t" r="r" b="b"/>
              <a:pathLst>
                <a:path w="137" h="95" extrusionOk="0">
                  <a:moveTo>
                    <a:pt x="73" y="0"/>
                  </a:moveTo>
                  <a:cubicBezTo>
                    <a:pt x="0" y="0"/>
                    <a:pt x="77" y="94"/>
                    <a:pt x="116" y="94"/>
                  </a:cubicBezTo>
                  <a:cubicBezTo>
                    <a:pt x="128" y="94"/>
                    <a:pt x="136" y="86"/>
                    <a:pt x="136" y="64"/>
                  </a:cubicBezTo>
                  <a:cubicBezTo>
                    <a:pt x="136" y="32"/>
                    <a:pt x="105" y="0"/>
                    <a:pt x="73"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1"/>
            <p:cNvSpPr/>
            <p:nvPr/>
          </p:nvSpPr>
          <p:spPr>
            <a:xfrm>
              <a:off x="757400" y="3611600"/>
              <a:ext cx="20625" cy="17650"/>
            </a:xfrm>
            <a:custGeom>
              <a:avLst/>
              <a:gdLst/>
              <a:ahLst/>
              <a:cxnLst/>
              <a:rect l="l" t="t" r="r" b="b"/>
              <a:pathLst>
                <a:path w="825" h="706" extrusionOk="0">
                  <a:moveTo>
                    <a:pt x="476" y="1"/>
                  </a:moveTo>
                  <a:cubicBezTo>
                    <a:pt x="159" y="1"/>
                    <a:pt x="1" y="381"/>
                    <a:pt x="223" y="602"/>
                  </a:cubicBezTo>
                  <a:cubicBezTo>
                    <a:pt x="294" y="674"/>
                    <a:pt x="382" y="706"/>
                    <a:pt x="468" y="706"/>
                  </a:cubicBezTo>
                  <a:cubicBezTo>
                    <a:pt x="649" y="706"/>
                    <a:pt x="824" y="564"/>
                    <a:pt x="824" y="349"/>
                  </a:cubicBezTo>
                  <a:cubicBezTo>
                    <a:pt x="824" y="159"/>
                    <a:pt x="666" y="1"/>
                    <a:pt x="476"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1"/>
            <p:cNvSpPr/>
            <p:nvPr/>
          </p:nvSpPr>
          <p:spPr>
            <a:xfrm>
              <a:off x="895950" y="3071675"/>
              <a:ext cx="8350" cy="7500"/>
            </a:xfrm>
            <a:custGeom>
              <a:avLst/>
              <a:gdLst/>
              <a:ahLst/>
              <a:cxnLst/>
              <a:rect l="l" t="t" r="r" b="b"/>
              <a:pathLst>
                <a:path w="334" h="300" extrusionOk="0">
                  <a:moveTo>
                    <a:pt x="191" y="1"/>
                  </a:moveTo>
                  <a:cubicBezTo>
                    <a:pt x="64" y="1"/>
                    <a:pt x="1" y="159"/>
                    <a:pt x="96" y="254"/>
                  </a:cubicBezTo>
                  <a:cubicBezTo>
                    <a:pt x="127" y="285"/>
                    <a:pt x="163" y="299"/>
                    <a:pt x="197" y="299"/>
                  </a:cubicBezTo>
                  <a:cubicBezTo>
                    <a:pt x="269" y="299"/>
                    <a:pt x="333" y="239"/>
                    <a:pt x="333" y="143"/>
                  </a:cubicBezTo>
                  <a:cubicBezTo>
                    <a:pt x="333" y="80"/>
                    <a:pt x="270" y="1"/>
                    <a:pt x="191"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1"/>
            <p:cNvSpPr/>
            <p:nvPr/>
          </p:nvSpPr>
          <p:spPr>
            <a:xfrm>
              <a:off x="768700" y="2989050"/>
              <a:ext cx="5750" cy="5650"/>
            </a:xfrm>
            <a:custGeom>
              <a:avLst/>
              <a:gdLst/>
              <a:ahLst/>
              <a:cxnLst/>
              <a:rect l="l" t="t" r="r" b="b"/>
              <a:pathLst>
                <a:path w="230" h="226" extrusionOk="0">
                  <a:moveTo>
                    <a:pt x="107" y="0"/>
                  </a:moveTo>
                  <a:cubicBezTo>
                    <a:pt x="52" y="0"/>
                    <a:pt x="0" y="36"/>
                    <a:pt x="8" y="107"/>
                  </a:cubicBezTo>
                  <a:cubicBezTo>
                    <a:pt x="8" y="186"/>
                    <a:pt x="63" y="226"/>
                    <a:pt x="119" y="226"/>
                  </a:cubicBezTo>
                  <a:cubicBezTo>
                    <a:pt x="174" y="226"/>
                    <a:pt x="230" y="186"/>
                    <a:pt x="230" y="107"/>
                  </a:cubicBezTo>
                  <a:cubicBezTo>
                    <a:pt x="222" y="36"/>
                    <a:pt x="162" y="0"/>
                    <a:pt x="107"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1"/>
            <p:cNvSpPr/>
            <p:nvPr/>
          </p:nvSpPr>
          <p:spPr>
            <a:xfrm>
              <a:off x="515975" y="3276725"/>
              <a:ext cx="5150" cy="3525"/>
            </a:xfrm>
            <a:custGeom>
              <a:avLst/>
              <a:gdLst/>
              <a:ahLst/>
              <a:cxnLst/>
              <a:rect l="l" t="t" r="r" b="b"/>
              <a:pathLst>
                <a:path w="206" h="141" extrusionOk="0">
                  <a:moveTo>
                    <a:pt x="110" y="0"/>
                  </a:moveTo>
                  <a:cubicBezTo>
                    <a:pt x="1" y="0"/>
                    <a:pt x="116" y="141"/>
                    <a:pt x="175" y="141"/>
                  </a:cubicBezTo>
                  <a:cubicBezTo>
                    <a:pt x="192" y="141"/>
                    <a:pt x="205" y="128"/>
                    <a:pt x="205" y="95"/>
                  </a:cubicBezTo>
                  <a:cubicBezTo>
                    <a:pt x="205" y="48"/>
                    <a:pt x="158" y="0"/>
                    <a:pt x="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1"/>
            <p:cNvSpPr/>
            <p:nvPr/>
          </p:nvSpPr>
          <p:spPr>
            <a:xfrm>
              <a:off x="1348000" y="3667425"/>
              <a:ext cx="26950" cy="22825"/>
            </a:xfrm>
            <a:custGeom>
              <a:avLst/>
              <a:gdLst/>
              <a:ahLst/>
              <a:cxnLst/>
              <a:rect l="l" t="t" r="r" b="b"/>
              <a:pathLst>
                <a:path w="1078" h="913" extrusionOk="0">
                  <a:moveTo>
                    <a:pt x="618" y="0"/>
                  </a:moveTo>
                  <a:cubicBezTo>
                    <a:pt x="206" y="0"/>
                    <a:pt x="1" y="491"/>
                    <a:pt x="301" y="776"/>
                  </a:cubicBezTo>
                  <a:cubicBezTo>
                    <a:pt x="395" y="870"/>
                    <a:pt x="511" y="912"/>
                    <a:pt x="625" y="912"/>
                  </a:cubicBezTo>
                  <a:cubicBezTo>
                    <a:pt x="856" y="912"/>
                    <a:pt x="1077" y="736"/>
                    <a:pt x="1077" y="459"/>
                  </a:cubicBezTo>
                  <a:cubicBezTo>
                    <a:pt x="1077" y="206"/>
                    <a:pt x="871" y="0"/>
                    <a:pt x="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1"/>
            <p:cNvSpPr/>
            <p:nvPr/>
          </p:nvSpPr>
          <p:spPr>
            <a:xfrm>
              <a:off x="1488925" y="3633375"/>
              <a:ext cx="9525" cy="9525"/>
            </a:xfrm>
            <a:custGeom>
              <a:avLst/>
              <a:gdLst/>
              <a:ahLst/>
              <a:cxnLst/>
              <a:rect l="l" t="t" r="r" b="b"/>
              <a:pathLst>
                <a:path w="381" h="381" extrusionOk="0">
                  <a:moveTo>
                    <a:pt x="190" y="0"/>
                  </a:moveTo>
                  <a:cubicBezTo>
                    <a:pt x="80" y="0"/>
                    <a:pt x="0" y="80"/>
                    <a:pt x="0" y="190"/>
                  </a:cubicBezTo>
                  <a:cubicBezTo>
                    <a:pt x="0" y="301"/>
                    <a:pt x="80" y="380"/>
                    <a:pt x="190" y="380"/>
                  </a:cubicBezTo>
                  <a:cubicBezTo>
                    <a:pt x="301" y="380"/>
                    <a:pt x="380" y="301"/>
                    <a:pt x="380" y="190"/>
                  </a:cubicBezTo>
                  <a:cubicBezTo>
                    <a:pt x="380" y="80"/>
                    <a:pt x="301" y="0"/>
                    <a:pt x="19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1"/>
            <p:cNvSpPr/>
            <p:nvPr/>
          </p:nvSpPr>
          <p:spPr>
            <a:xfrm>
              <a:off x="872600" y="3013500"/>
              <a:ext cx="18625" cy="15725"/>
            </a:xfrm>
            <a:custGeom>
              <a:avLst/>
              <a:gdLst/>
              <a:ahLst/>
              <a:cxnLst/>
              <a:rect l="l" t="t" r="r" b="b"/>
              <a:pathLst>
                <a:path w="745" h="629" extrusionOk="0">
                  <a:moveTo>
                    <a:pt x="428" y="0"/>
                  </a:moveTo>
                  <a:cubicBezTo>
                    <a:pt x="143" y="0"/>
                    <a:pt x="0" y="333"/>
                    <a:pt x="206" y="538"/>
                  </a:cubicBezTo>
                  <a:cubicBezTo>
                    <a:pt x="274" y="600"/>
                    <a:pt x="354" y="629"/>
                    <a:pt x="433" y="629"/>
                  </a:cubicBezTo>
                  <a:cubicBezTo>
                    <a:pt x="594" y="629"/>
                    <a:pt x="745" y="509"/>
                    <a:pt x="745" y="317"/>
                  </a:cubicBezTo>
                  <a:cubicBezTo>
                    <a:pt x="745" y="143"/>
                    <a:pt x="602" y="0"/>
                    <a:pt x="42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1"/>
            <p:cNvSpPr/>
            <p:nvPr/>
          </p:nvSpPr>
          <p:spPr>
            <a:xfrm>
              <a:off x="1014700" y="3617150"/>
              <a:ext cx="18625" cy="18625"/>
            </a:xfrm>
            <a:custGeom>
              <a:avLst/>
              <a:gdLst/>
              <a:ahLst/>
              <a:cxnLst/>
              <a:rect l="l" t="t" r="r" b="b"/>
              <a:pathLst>
                <a:path w="745" h="745" extrusionOk="0">
                  <a:moveTo>
                    <a:pt x="381" y="0"/>
                  </a:moveTo>
                  <a:cubicBezTo>
                    <a:pt x="175" y="0"/>
                    <a:pt x="1" y="159"/>
                    <a:pt x="1" y="364"/>
                  </a:cubicBezTo>
                  <a:cubicBezTo>
                    <a:pt x="1" y="586"/>
                    <a:pt x="175" y="744"/>
                    <a:pt x="381" y="744"/>
                  </a:cubicBezTo>
                  <a:cubicBezTo>
                    <a:pt x="587" y="744"/>
                    <a:pt x="745" y="586"/>
                    <a:pt x="745" y="364"/>
                  </a:cubicBezTo>
                  <a:cubicBezTo>
                    <a:pt x="745" y="159"/>
                    <a:pt x="587" y="0"/>
                    <a:pt x="381"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1"/>
            <p:cNvSpPr/>
            <p:nvPr/>
          </p:nvSpPr>
          <p:spPr>
            <a:xfrm>
              <a:off x="1539200" y="3070100"/>
              <a:ext cx="9925" cy="9525"/>
            </a:xfrm>
            <a:custGeom>
              <a:avLst/>
              <a:gdLst/>
              <a:ahLst/>
              <a:cxnLst/>
              <a:rect l="l" t="t" r="r" b="b"/>
              <a:pathLst>
                <a:path w="397" h="381" extrusionOk="0">
                  <a:moveTo>
                    <a:pt x="206" y="0"/>
                  </a:moveTo>
                  <a:cubicBezTo>
                    <a:pt x="95" y="0"/>
                    <a:pt x="0" y="79"/>
                    <a:pt x="0" y="190"/>
                  </a:cubicBezTo>
                  <a:cubicBezTo>
                    <a:pt x="0" y="301"/>
                    <a:pt x="95" y="380"/>
                    <a:pt x="206" y="380"/>
                  </a:cubicBezTo>
                  <a:cubicBezTo>
                    <a:pt x="301" y="380"/>
                    <a:pt x="396" y="301"/>
                    <a:pt x="396" y="190"/>
                  </a:cubicBezTo>
                  <a:cubicBezTo>
                    <a:pt x="396" y="79"/>
                    <a:pt x="301" y="0"/>
                    <a:pt x="206"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1"/>
            <p:cNvSpPr/>
            <p:nvPr/>
          </p:nvSpPr>
          <p:spPr>
            <a:xfrm>
              <a:off x="1657150" y="2676625"/>
              <a:ext cx="1625" cy="1600"/>
            </a:xfrm>
            <a:custGeom>
              <a:avLst/>
              <a:gdLst/>
              <a:ahLst/>
              <a:cxnLst/>
              <a:rect l="l" t="t" r="r" b="b"/>
              <a:pathLst>
                <a:path w="65" h="64" extrusionOk="0">
                  <a:moveTo>
                    <a:pt x="32" y="1"/>
                  </a:moveTo>
                  <a:cubicBezTo>
                    <a:pt x="17" y="1"/>
                    <a:pt x="1" y="16"/>
                    <a:pt x="1" y="32"/>
                  </a:cubicBezTo>
                  <a:cubicBezTo>
                    <a:pt x="1" y="48"/>
                    <a:pt x="17" y="64"/>
                    <a:pt x="32" y="64"/>
                  </a:cubicBezTo>
                  <a:cubicBezTo>
                    <a:pt x="48" y="64"/>
                    <a:pt x="64" y="48"/>
                    <a:pt x="64" y="32"/>
                  </a:cubicBezTo>
                  <a:cubicBezTo>
                    <a:pt x="64" y="16"/>
                    <a:pt x="48" y="1"/>
                    <a:pt x="32"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1"/>
            <p:cNvSpPr/>
            <p:nvPr/>
          </p:nvSpPr>
          <p:spPr>
            <a:xfrm>
              <a:off x="1382450" y="3316300"/>
              <a:ext cx="11500" cy="11500"/>
            </a:xfrm>
            <a:custGeom>
              <a:avLst/>
              <a:gdLst/>
              <a:ahLst/>
              <a:cxnLst/>
              <a:rect l="l" t="t" r="r" b="b"/>
              <a:pathLst>
                <a:path w="460" h="460" extrusionOk="0">
                  <a:moveTo>
                    <a:pt x="222" y="1"/>
                  </a:moveTo>
                  <a:cubicBezTo>
                    <a:pt x="95" y="1"/>
                    <a:pt x="0" y="96"/>
                    <a:pt x="0" y="222"/>
                  </a:cubicBezTo>
                  <a:cubicBezTo>
                    <a:pt x="0" y="349"/>
                    <a:pt x="95" y="460"/>
                    <a:pt x="222" y="460"/>
                  </a:cubicBezTo>
                  <a:cubicBezTo>
                    <a:pt x="349" y="460"/>
                    <a:pt x="459" y="349"/>
                    <a:pt x="459" y="222"/>
                  </a:cubicBezTo>
                  <a:cubicBezTo>
                    <a:pt x="459" y="96"/>
                    <a:pt x="349"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1"/>
            <p:cNvSpPr/>
            <p:nvPr/>
          </p:nvSpPr>
          <p:spPr>
            <a:xfrm>
              <a:off x="562250" y="3550250"/>
              <a:ext cx="21800" cy="18425"/>
            </a:xfrm>
            <a:custGeom>
              <a:avLst/>
              <a:gdLst/>
              <a:ahLst/>
              <a:cxnLst/>
              <a:rect l="l" t="t" r="r" b="b"/>
              <a:pathLst>
                <a:path w="872" h="737" extrusionOk="0">
                  <a:moveTo>
                    <a:pt x="508" y="0"/>
                  </a:moveTo>
                  <a:cubicBezTo>
                    <a:pt x="175" y="0"/>
                    <a:pt x="1" y="396"/>
                    <a:pt x="238" y="634"/>
                  </a:cubicBezTo>
                  <a:cubicBezTo>
                    <a:pt x="314" y="704"/>
                    <a:pt x="406" y="737"/>
                    <a:pt x="496" y="737"/>
                  </a:cubicBezTo>
                  <a:cubicBezTo>
                    <a:pt x="688" y="737"/>
                    <a:pt x="872" y="591"/>
                    <a:pt x="872" y="365"/>
                  </a:cubicBezTo>
                  <a:cubicBezTo>
                    <a:pt x="872" y="159"/>
                    <a:pt x="713" y="0"/>
                    <a:pt x="508"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1"/>
            <p:cNvSpPr/>
            <p:nvPr/>
          </p:nvSpPr>
          <p:spPr>
            <a:xfrm>
              <a:off x="1129900" y="3498800"/>
              <a:ext cx="14675" cy="14650"/>
            </a:xfrm>
            <a:custGeom>
              <a:avLst/>
              <a:gdLst/>
              <a:ahLst/>
              <a:cxnLst/>
              <a:rect l="l" t="t" r="r" b="b"/>
              <a:pathLst>
                <a:path w="587" h="586" extrusionOk="0">
                  <a:moveTo>
                    <a:pt x="301" y="0"/>
                  </a:moveTo>
                  <a:cubicBezTo>
                    <a:pt x="143" y="0"/>
                    <a:pt x="0" y="143"/>
                    <a:pt x="0" y="301"/>
                  </a:cubicBezTo>
                  <a:cubicBezTo>
                    <a:pt x="0" y="459"/>
                    <a:pt x="143" y="586"/>
                    <a:pt x="301" y="586"/>
                  </a:cubicBezTo>
                  <a:cubicBezTo>
                    <a:pt x="459" y="586"/>
                    <a:pt x="586" y="459"/>
                    <a:pt x="586" y="301"/>
                  </a:cubicBezTo>
                  <a:cubicBezTo>
                    <a:pt x="586" y="143"/>
                    <a:pt x="459" y="0"/>
                    <a:pt x="301"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1"/>
            <p:cNvSpPr/>
            <p:nvPr/>
          </p:nvSpPr>
          <p:spPr>
            <a:xfrm>
              <a:off x="814025" y="3641675"/>
              <a:ext cx="11100" cy="9250"/>
            </a:xfrm>
            <a:custGeom>
              <a:avLst/>
              <a:gdLst/>
              <a:ahLst/>
              <a:cxnLst/>
              <a:rect l="l" t="t" r="r" b="b"/>
              <a:pathLst>
                <a:path w="444" h="370" extrusionOk="0">
                  <a:moveTo>
                    <a:pt x="253" y="1"/>
                  </a:moveTo>
                  <a:cubicBezTo>
                    <a:pt x="95" y="1"/>
                    <a:pt x="0" y="191"/>
                    <a:pt x="127" y="318"/>
                  </a:cubicBezTo>
                  <a:cubicBezTo>
                    <a:pt x="162" y="353"/>
                    <a:pt x="208" y="369"/>
                    <a:pt x="253" y="369"/>
                  </a:cubicBezTo>
                  <a:cubicBezTo>
                    <a:pt x="349" y="369"/>
                    <a:pt x="443" y="298"/>
                    <a:pt x="443" y="191"/>
                  </a:cubicBezTo>
                  <a:cubicBezTo>
                    <a:pt x="443" y="80"/>
                    <a:pt x="364" y="1"/>
                    <a:pt x="253"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1"/>
            <p:cNvSpPr/>
            <p:nvPr/>
          </p:nvSpPr>
          <p:spPr>
            <a:xfrm>
              <a:off x="693275" y="2890375"/>
              <a:ext cx="9925" cy="8850"/>
            </a:xfrm>
            <a:custGeom>
              <a:avLst/>
              <a:gdLst/>
              <a:ahLst/>
              <a:cxnLst/>
              <a:rect l="l" t="t" r="r" b="b"/>
              <a:pathLst>
                <a:path w="397" h="354" extrusionOk="0">
                  <a:moveTo>
                    <a:pt x="238" y="1"/>
                  </a:moveTo>
                  <a:cubicBezTo>
                    <a:pt x="80" y="1"/>
                    <a:pt x="1" y="191"/>
                    <a:pt x="112" y="302"/>
                  </a:cubicBezTo>
                  <a:cubicBezTo>
                    <a:pt x="147" y="337"/>
                    <a:pt x="190" y="353"/>
                    <a:pt x="230" y="353"/>
                  </a:cubicBezTo>
                  <a:cubicBezTo>
                    <a:pt x="317" y="353"/>
                    <a:pt x="397" y="282"/>
                    <a:pt x="397" y="175"/>
                  </a:cubicBezTo>
                  <a:cubicBezTo>
                    <a:pt x="397" y="80"/>
                    <a:pt x="333" y="1"/>
                    <a:pt x="238"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1"/>
            <p:cNvSpPr/>
            <p:nvPr/>
          </p:nvSpPr>
          <p:spPr>
            <a:xfrm>
              <a:off x="1501050" y="2845250"/>
              <a:ext cx="3725" cy="2375"/>
            </a:xfrm>
            <a:custGeom>
              <a:avLst/>
              <a:gdLst/>
              <a:ahLst/>
              <a:cxnLst/>
              <a:rect l="l" t="t" r="r" b="b"/>
              <a:pathLst>
                <a:path w="149" h="95" extrusionOk="0">
                  <a:moveTo>
                    <a:pt x="85" y="1"/>
                  </a:moveTo>
                  <a:cubicBezTo>
                    <a:pt x="0" y="1"/>
                    <a:pt x="84" y="94"/>
                    <a:pt x="127" y="94"/>
                  </a:cubicBezTo>
                  <a:cubicBezTo>
                    <a:pt x="140" y="94"/>
                    <a:pt x="149" y="86"/>
                    <a:pt x="149" y="64"/>
                  </a:cubicBezTo>
                  <a:cubicBezTo>
                    <a:pt x="149" y="32"/>
                    <a:pt x="117" y="1"/>
                    <a:pt x="85"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1"/>
            <p:cNvSpPr/>
            <p:nvPr/>
          </p:nvSpPr>
          <p:spPr>
            <a:xfrm>
              <a:off x="1285450" y="3368850"/>
              <a:ext cx="8750" cy="8650"/>
            </a:xfrm>
            <a:custGeom>
              <a:avLst/>
              <a:gdLst/>
              <a:ahLst/>
              <a:cxnLst/>
              <a:rect l="l" t="t" r="r" b="b"/>
              <a:pathLst>
                <a:path w="350" h="346" extrusionOk="0">
                  <a:moveTo>
                    <a:pt x="175" y="1"/>
                  </a:moveTo>
                  <a:cubicBezTo>
                    <a:pt x="88" y="1"/>
                    <a:pt x="1" y="60"/>
                    <a:pt x="1" y="179"/>
                  </a:cubicBezTo>
                  <a:cubicBezTo>
                    <a:pt x="1" y="290"/>
                    <a:pt x="88" y="345"/>
                    <a:pt x="175" y="345"/>
                  </a:cubicBezTo>
                  <a:cubicBezTo>
                    <a:pt x="262" y="345"/>
                    <a:pt x="349" y="290"/>
                    <a:pt x="349" y="179"/>
                  </a:cubicBezTo>
                  <a:cubicBezTo>
                    <a:pt x="349" y="60"/>
                    <a:pt x="262" y="1"/>
                    <a:pt x="17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1"/>
            <p:cNvSpPr/>
            <p:nvPr/>
          </p:nvSpPr>
          <p:spPr>
            <a:xfrm>
              <a:off x="871800" y="3497600"/>
              <a:ext cx="11900" cy="10200"/>
            </a:xfrm>
            <a:custGeom>
              <a:avLst/>
              <a:gdLst/>
              <a:ahLst/>
              <a:cxnLst/>
              <a:rect l="l" t="t" r="r" b="b"/>
              <a:pathLst>
                <a:path w="476" h="408" extrusionOk="0">
                  <a:moveTo>
                    <a:pt x="270" y="1"/>
                  </a:moveTo>
                  <a:cubicBezTo>
                    <a:pt x="96" y="1"/>
                    <a:pt x="1" y="222"/>
                    <a:pt x="127" y="349"/>
                  </a:cubicBezTo>
                  <a:cubicBezTo>
                    <a:pt x="168" y="389"/>
                    <a:pt x="218" y="407"/>
                    <a:pt x="267" y="407"/>
                  </a:cubicBezTo>
                  <a:cubicBezTo>
                    <a:pt x="373" y="407"/>
                    <a:pt x="476" y="325"/>
                    <a:pt x="476" y="206"/>
                  </a:cubicBezTo>
                  <a:cubicBezTo>
                    <a:pt x="476" y="96"/>
                    <a:pt x="381" y="1"/>
                    <a:pt x="270"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1"/>
            <p:cNvSpPr/>
            <p:nvPr/>
          </p:nvSpPr>
          <p:spPr>
            <a:xfrm>
              <a:off x="1338225" y="2819525"/>
              <a:ext cx="5850" cy="4050"/>
            </a:xfrm>
            <a:custGeom>
              <a:avLst/>
              <a:gdLst/>
              <a:ahLst/>
              <a:cxnLst/>
              <a:rect l="l" t="t" r="r" b="b"/>
              <a:pathLst>
                <a:path w="234" h="162" extrusionOk="0">
                  <a:moveTo>
                    <a:pt x="122" y="1"/>
                  </a:moveTo>
                  <a:cubicBezTo>
                    <a:pt x="0" y="1"/>
                    <a:pt x="133" y="161"/>
                    <a:pt x="200" y="161"/>
                  </a:cubicBezTo>
                  <a:cubicBezTo>
                    <a:pt x="219" y="161"/>
                    <a:pt x="233" y="147"/>
                    <a:pt x="233" y="111"/>
                  </a:cubicBezTo>
                  <a:cubicBezTo>
                    <a:pt x="233" y="48"/>
                    <a:pt x="186" y="1"/>
                    <a:pt x="12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1"/>
            <p:cNvSpPr/>
            <p:nvPr/>
          </p:nvSpPr>
          <p:spPr>
            <a:xfrm>
              <a:off x="1266450" y="3291375"/>
              <a:ext cx="18650" cy="15525"/>
            </a:xfrm>
            <a:custGeom>
              <a:avLst/>
              <a:gdLst/>
              <a:ahLst/>
              <a:cxnLst/>
              <a:rect l="l" t="t" r="r" b="b"/>
              <a:pathLst>
                <a:path w="746" h="621" extrusionOk="0">
                  <a:moveTo>
                    <a:pt x="428" y="0"/>
                  </a:moveTo>
                  <a:cubicBezTo>
                    <a:pt x="143" y="0"/>
                    <a:pt x="1" y="333"/>
                    <a:pt x="207" y="523"/>
                  </a:cubicBezTo>
                  <a:cubicBezTo>
                    <a:pt x="269" y="591"/>
                    <a:pt x="349" y="621"/>
                    <a:pt x="428" y="621"/>
                  </a:cubicBezTo>
                  <a:cubicBezTo>
                    <a:pt x="589" y="621"/>
                    <a:pt x="745" y="497"/>
                    <a:pt x="745" y="317"/>
                  </a:cubicBezTo>
                  <a:cubicBezTo>
                    <a:pt x="745" y="143"/>
                    <a:pt x="603" y="0"/>
                    <a:pt x="428"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1"/>
            <p:cNvSpPr/>
            <p:nvPr/>
          </p:nvSpPr>
          <p:spPr>
            <a:xfrm>
              <a:off x="893175" y="2875350"/>
              <a:ext cx="11500" cy="11100"/>
            </a:xfrm>
            <a:custGeom>
              <a:avLst/>
              <a:gdLst/>
              <a:ahLst/>
              <a:cxnLst/>
              <a:rect l="l" t="t" r="r" b="b"/>
              <a:pathLst>
                <a:path w="460" h="444" extrusionOk="0">
                  <a:moveTo>
                    <a:pt x="222" y="0"/>
                  </a:moveTo>
                  <a:cubicBezTo>
                    <a:pt x="96" y="0"/>
                    <a:pt x="1" y="95"/>
                    <a:pt x="1" y="222"/>
                  </a:cubicBezTo>
                  <a:cubicBezTo>
                    <a:pt x="1" y="348"/>
                    <a:pt x="96" y="443"/>
                    <a:pt x="222" y="443"/>
                  </a:cubicBezTo>
                  <a:cubicBezTo>
                    <a:pt x="349" y="443"/>
                    <a:pt x="460" y="348"/>
                    <a:pt x="460" y="222"/>
                  </a:cubicBezTo>
                  <a:cubicBezTo>
                    <a:pt x="460" y="95"/>
                    <a:pt x="349" y="0"/>
                    <a:pt x="22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1"/>
            <p:cNvSpPr/>
            <p:nvPr/>
          </p:nvSpPr>
          <p:spPr>
            <a:xfrm>
              <a:off x="282800" y="3310950"/>
              <a:ext cx="3575" cy="3300"/>
            </a:xfrm>
            <a:custGeom>
              <a:avLst/>
              <a:gdLst/>
              <a:ahLst/>
              <a:cxnLst/>
              <a:rect l="l" t="t" r="r" b="b"/>
              <a:pathLst>
                <a:path w="143" h="132" extrusionOk="0">
                  <a:moveTo>
                    <a:pt x="72" y="1"/>
                  </a:moveTo>
                  <a:cubicBezTo>
                    <a:pt x="36" y="1"/>
                    <a:pt x="0" y="25"/>
                    <a:pt x="0" y="72"/>
                  </a:cubicBezTo>
                  <a:cubicBezTo>
                    <a:pt x="0" y="112"/>
                    <a:pt x="36" y="132"/>
                    <a:pt x="72" y="132"/>
                  </a:cubicBezTo>
                  <a:cubicBezTo>
                    <a:pt x="107" y="132"/>
                    <a:pt x="143" y="112"/>
                    <a:pt x="143" y="72"/>
                  </a:cubicBezTo>
                  <a:cubicBezTo>
                    <a:pt x="143" y="25"/>
                    <a:pt x="107" y="1"/>
                    <a:pt x="72"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1"/>
            <p:cNvSpPr/>
            <p:nvPr/>
          </p:nvSpPr>
          <p:spPr>
            <a:xfrm>
              <a:off x="993325" y="3477025"/>
              <a:ext cx="18625" cy="16300"/>
            </a:xfrm>
            <a:custGeom>
              <a:avLst/>
              <a:gdLst/>
              <a:ahLst/>
              <a:cxnLst/>
              <a:rect l="l" t="t" r="r" b="b"/>
              <a:pathLst>
                <a:path w="745" h="652" extrusionOk="0">
                  <a:moveTo>
                    <a:pt x="428" y="0"/>
                  </a:moveTo>
                  <a:cubicBezTo>
                    <a:pt x="143" y="0"/>
                    <a:pt x="1" y="348"/>
                    <a:pt x="207" y="554"/>
                  </a:cubicBezTo>
                  <a:cubicBezTo>
                    <a:pt x="269" y="622"/>
                    <a:pt x="348" y="652"/>
                    <a:pt x="426" y="652"/>
                  </a:cubicBezTo>
                  <a:cubicBezTo>
                    <a:pt x="587" y="652"/>
                    <a:pt x="745" y="524"/>
                    <a:pt x="745" y="333"/>
                  </a:cubicBezTo>
                  <a:cubicBezTo>
                    <a:pt x="745" y="143"/>
                    <a:pt x="602" y="0"/>
                    <a:pt x="428"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a:off x="1755325" y="3227650"/>
              <a:ext cx="8325" cy="7100"/>
            </a:xfrm>
            <a:custGeom>
              <a:avLst/>
              <a:gdLst/>
              <a:ahLst/>
              <a:cxnLst/>
              <a:rect l="l" t="t" r="r" b="b"/>
              <a:pathLst>
                <a:path w="333" h="284" extrusionOk="0">
                  <a:moveTo>
                    <a:pt x="190" y="0"/>
                  </a:moveTo>
                  <a:cubicBezTo>
                    <a:pt x="64" y="0"/>
                    <a:pt x="0" y="158"/>
                    <a:pt x="95" y="238"/>
                  </a:cubicBezTo>
                  <a:cubicBezTo>
                    <a:pt x="122" y="269"/>
                    <a:pt x="157" y="283"/>
                    <a:pt x="192" y="283"/>
                  </a:cubicBezTo>
                  <a:cubicBezTo>
                    <a:pt x="263" y="283"/>
                    <a:pt x="333" y="227"/>
                    <a:pt x="333" y="143"/>
                  </a:cubicBezTo>
                  <a:cubicBezTo>
                    <a:pt x="333" y="63"/>
                    <a:pt x="270" y="0"/>
                    <a:pt x="190"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1"/>
            <p:cNvSpPr/>
            <p:nvPr/>
          </p:nvSpPr>
          <p:spPr>
            <a:xfrm>
              <a:off x="1135825" y="3740250"/>
              <a:ext cx="12700" cy="12700"/>
            </a:xfrm>
            <a:custGeom>
              <a:avLst/>
              <a:gdLst/>
              <a:ahLst/>
              <a:cxnLst/>
              <a:rect l="l" t="t" r="r" b="b"/>
              <a:pathLst>
                <a:path w="508" h="508" extrusionOk="0">
                  <a:moveTo>
                    <a:pt x="254" y="0"/>
                  </a:moveTo>
                  <a:cubicBezTo>
                    <a:pt x="112" y="0"/>
                    <a:pt x="1" y="111"/>
                    <a:pt x="1" y="254"/>
                  </a:cubicBezTo>
                  <a:cubicBezTo>
                    <a:pt x="1" y="396"/>
                    <a:pt x="112" y="507"/>
                    <a:pt x="254" y="507"/>
                  </a:cubicBezTo>
                  <a:cubicBezTo>
                    <a:pt x="397" y="507"/>
                    <a:pt x="507" y="396"/>
                    <a:pt x="507" y="254"/>
                  </a:cubicBezTo>
                  <a:cubicBezTo>
                    <a:pt x="507" y="111"/>
                    <a:pt x="397" y="0"/>
                    <a:pt x="254"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1"/>
            <p:cNvSpPr/>
            <p:nvPr/>
          </p:nvSpPr>
          <p:spPr>
            <a:xfrm>
              <a:off x="750275" y="3657525"/>
              <a:ext cx="19025" cy="19425"/>
            </a:xfrm>
            <a:custGeom>
              <a:avLst/>
              <a:gdLst/>
              <a:ahLst/>
              <a:cxnLst/>
              <a:rect l="l" t="t" r="r" b="b"/>
              <a:pathLst>
                <a:path w="761" h="777" extrusionOk="0">
                  <a:moveTo>
                    <a:pt x="381" y="0"/>
                  </a:moveTo>
                  <a:cubicBezTo>
                    <a:pt x="175" y="0"/>
                    <a:pt x="1" y="174"/>
                    <a:pt x="1" y="380"/>
                  </a:cubicBezTo>
                  <a:cubicBezTo>
                    <a:pt x="1" y="602"/>
                    <a:pt x="175" y="776"/>
                    <a:pt x="381" y="776"/>
                  </a:cubicBezTo>
                  <a:cubicBezTo>
                    <a:pt x="587" y="776"/>
                    <a:pt x="761" y="602"/>
                    <a:pt x="761" y="380"/>
                  </a:cubicBezTo>
                  <a:cubicBezTo>
                    <a:pt x="761" y="174"/>
                    <a:pt x="587" y="0"/>
                    <a:pt x="381"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a:off x="1249825" y="3396650"/>
              <a:ext cx="11525" cy="9900"/>
            </a:xfrm>
            <a:custGeom>
              <a:avLst/>
              <a:gdLst/>
              <a:ahLst/>
              <a:cxnLst/>
              <a:rect l="l" t="t" r="r" b="b"/>
              <a:pathLst>
                <a:path w="461" h="396" extrusionOk="0">
                  <a:moveTo>
                    <a:pt x="270" y="1"/>
                  </a:moveTo>
                  <a:cubicBezTo>
                    <a:pt x="96" y="1"/>
                    <a:pt x="1" y="207"/>
                    <a:pt x="128" y="333"/>
                  </a:cubicBezTo>
                  <a:cubicBezTo>
                    <a:pt x="170" y="376"/>
                    <a:pt x="222" y="396"/>
                    <a:pt x="272" y="396"/>
                  </a:cubicBezTo>
                  <a:cubicBezTo>
                    <a:pt x="370" y="396"/>
                    <a:pt x="460" y="322"/>
                    <a:pt x="460" y="207"/>
                  </a:cubicBezTo>
                  <a:cubicBezTo>
                    <a:pt x="460" y="96"/>
                    <a:pt x="381" y="1"/>
                    <a:pt x="270"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838550" y="3292950"/>
              <a:ext cx="20625" cy="20600"/>
            </a:xfrm>
            <a:custGeom>
              <a:avLst/>
              <a:gdLst/>
              <a:ahLst/>
              <a:cxnLst/>
              <a:rect l="l" t="t" r="r" b="b"/>
              <a:pathLst>
                <a:path w="825" h="824" extrusionOk="0">
                  <a:moveTo>
                    <a:pt x="412" y="1"/>
                  </a:moveTo>
                  <a:cubicBezTo>
                    <a:pt x="191" y="1"/>
                    <a:pt x="1" y="175"/>
                    <a:pt x="1" y="412"/>
                  </a:cubicBezTo>
                  <a:cubicBezTo>
                    <a:pt x="1" y="634"/>
                    <a:pt x="191" y="824"/>
                    <a:pt x="412" y="824"/>
                  </a:cubicBezTo>
                  <a:cubicBezTo>
                    <a:pt x="650" y="824"/>
                    <a:pt x="824" y="634"/>
                    <a:pt x="824" y="412"/>
                  </a:cubicBezTo>
                  <a:cubicBezTo>
                    <a:pt x="824" y="175"/>
                    <a:pt x="650" y="1"/>
                    <a:pt x="41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901500" y="3437425"/>
              <a:ext cx="11900" cy="11900"/>
            </a:xfrm>
            <a:custGeom>
              <a:avLst/>
              <a:gdLst/>
              <a:ahLst/>
              <a:cxnLst/>
              <a:rect l="l" t="t" r="r" b="b"/>
              <a:pathLst>
                <a:path w="476" h="476" extrusionOk="0">
                  <a:moveTo>
                    <a:pt x="238" y="1"/>
                  </a:moveTo>
                  <a:cubicBezTo>
                    <a:pt x="111" y="1"/>
                    <a:pt x="0" y="96"/>
                    <a:pt x="0" y="238"/>
                  </a:cubicBezTo>
                  <a:cubicBezTo>
                    <a:pt x="0" y="365"/>
                    <a:pt x="111" y="476"/>
                    <a:pt x="238" y="476"/>
                  </a:cubicBezTo>
                  <a:cubicBezTo>
                    <a:pt x="380" y="476"/>
                    <a:pt x="475" y="365"/>
                    <a:pt x="475" y="238"/>
                  </a:cubicBezTo>
                  <a:cubicBezTo>
                    <a:pt x="475" y="96"/>
                    <a:pt x="380" y="1"/>
                    <a:pt x="238"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1"/>
            <p:cNvSpPr/>
            <p:nvPr/>
          </p:nvSpPr>
          <p:spPr>
            <a:xfrm>
              <a:off x="678625" y="3462775"/>
              <a:ext cx="8750" cy="7525"/>
            </a:xfrm>
            <a:custGeom>
              <a:avLst/>
              <a:gdLst/>
              <a:ahLst/>
              <a:cxnLst/>
              <a:rect l="l" t="t" r="r" b="b"/>
              <a:pathLst>
                <a:path w="350" h="301" extrusionOk="0">
                  <a:moveTo>
                    <a:pt x="207" y="0"/>
                  </a:moveTo>
                  <a:cubicBezTo>
                    <a:pt x="1" y="0"/>
                    <a:pt x="1" y="301"/>
                    <a:pt x="207" y="301"/>
                  </a:cubicBezTo>
                  <a:cubicBezTo>
                    <a:pt x="286" y="301"/>
                    <a:pt x="349" y="222"/>
                    <a:pt x="349" y="143"/>
                  </a:cubicBezTo>
                  <a:cubicBezTo>
                    <a:pt x="349" y="63"/>
                    <a:pt x="286" y="0"/>
                    <a:pt x="207"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1"/>
            <p:cNvSpPr/>
            <p:nvPr/>
          </p:nvSpPr>
          <p:spPr>
            <a:xfrm>
              <a:off x="565825" y="2902650"/>
              <a:ext cx="10700" cy="10725"/>
            </a:xfrm>
            <a:custGeom>
              <a:avLst/>
              <a:gdLst/>
              <a:ahLst/>
              <a:cxnLst/>
              <a:rect l="l" t="t" r="r" b="b"/>
              <a:pathLst>
                <a:path w="428" h="429" extrusionOk="0">
                  <a:moveTo>
                    <a:pt x="222" y="1"/>
                  </a:moveTo>
                  <a:cubicBezTo>
                    <a:pt x="95" y="1"/>
                    <a:pt x="0" y="96"/>
                    <a:pt x="0" y="222"/>
                  </a:cubicBezTo>
                  <a:cubicBezTo>
                    <a:pt x="0" y="333"/>
                    <a:pt x="95" y="428"/>
                    <a:pt x="222" y="428"/>
                  </a:cubicBezTo>
                  <a:cubicBezTo>
                    <a:pt x="333" y="428"/>
                    <a:pt x="428" y="333"/>
                    <a:pt x="428" y="222"/>
                  </a:cubicBezTo>
                  <a:cubicBezTo>
                    <a:pt x="428" y="96"/>
                    <a:pt x="333" y="1"/>
                    <a:pt x="222"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1133450" y="3781025"/>
              <a:ext cx="9125" cy="9525"/>
            </a:xfrm>
            <a:custGeom>
              <a:avLst/>
              <a:gdLst/>
              <a:ahLst/>
              <a:cxnLst/>
              <a:rect l="l" t="t" r="r" b="b"/>
              <a:pathLst>
                <a:path w="365" h="381" extrusionOk="0">
                  <a:moveTo>
                    <a:pt x="175" y="0"/>
                  </a:moveTo>
                  <a:cubicBezTo>
                    <a:pt x="80" y="0"/>
                    <a:pt x="1" y="95"/>
                    <a:pt x="1" y="190"/>
                  </a:cubicBezTo>
                  <a:cubicBezTo>
                    <a:pt x="1" y="301"/>
                    <a:pt x="80" y="380"/>
                    <a:pt x="175" y="380"/>
                  </a:cubicBezTo>
                  <a:cubicBezTo>
                    <a:pt x="286" y="380"/>
                    <a:pt x="365" y="301"/>
                    <a:pt x="365" y="190"/>
                  </a:cubicBezTo>
                  <a:cubicBezTo>
                    <a:pt x="365" y="95"/>
                    <a:pt x="286" y="0"/>
                    <a:pt x="175"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1313175" y="3178550"/>
              <a:ext cx="16250" cy="14300"/>
            </a:xfrm>
            <a:custGeom>
              <a:avLst/>
              <a:gdLst/>
              <a:ahLst/>
              <a:cxnLst/>
              <a:rect l="l" t="t" r="r" b="b"/>
              <a:pathLst>
                <a:path w="650" h="572" extrusionOk="0">
                  <a:moveTo>
                    <a:pt x="364" y="1"/>
                  </a:moveTo>
                  <a:cubicBezTo>
                    <a:pt x="111" y="1"/>
                    <a:pt x="0" y="301"/>
                    <a:pt x="174" y="491"/>
                  </a:cubicBezTo>
                  <a:cubicBezTo>
                    <a:pt x="230" y="547"/>
                    <a:pt x="298" y="572"/>
                    <a:pt x="366" y="572"/>
                  </a:cubicBezTo>
                  <a:cubicBezTo>
                    <a:pt x="510" y="572"/>
                    <a:pt x="649" y="458"/>
                    <a:pt x="649" y="286"/>
                  </a:cubicBezTo>
                  <a:cubicBezTo>
                    <a:pt x="649" y="127"/>
                    <a:pt x="523" y="1"/>
                    <a:pt x="364"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492000" y="2896025"/>
              <a:ext cx="3575" cy="2700"/>
            </a:xfrm>
            <a:custGeom>
              <a:avLst/>
              <a:gdLst/>
              <a:ahLst/>
              <a:cxnLst/>
              <a:rect l="l" t="t" r="r" b="b"/>
              <a:pathLst>
                <a:path w="143" h="108" extrusionOk="0">
                  <a:moveTo>
                    <a:pt x="72" y="0"/>
                  </a:moveTo>
                  <a:cubicBezTo>
                    <a:pt x="36" y="0"/>
                    <a:pt x="0" y="20"/>
                    <a:pt x="8" y="60"/>
                  </a:cubicBezTo>
                  <a:cubicBezTo>
                    <a:pt x="16" y="91"/>
                    <a:pt x="44" y="107"/>
                    <a:pt x="72" y="107"/>
                  </a:cubicBezTo>
                  <a:cubicBezTo>
                    <a:pt x="99" y="107"/>
                    <a:pt x="127" y="91"/>
                    <a:pt x="135" y="60"/>
                  </a:cubicBezTo>
                  <a:cubicBezTo>
                    <a:pt x="143" y="20"/>
                    <a:pt x="107" y="0"/>
                    <a:pt x="7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1367000" y="3152025"/>
              <a:ext cx="6750" cy="6375"/>
            </a:xfrm>
            <a:custGeom>
              <a:avLst/>
              <a:gdLst/>
              <a:ahLst/>
              <a:cxnLst/>
              <a:rect l="l" t="t" r="r" b="b"/>
              <a:pathLst>
                <a:path w="270" h="255" extrusionOk="0">
                  <a:moveTo>
                    <a:pt x="143" y="1"/>
                  </a:moveTo>
                  <a:cubicBezTo>
                    <a:pt x="64" y="1"/>
                    <a:pt x="1" y="48"/>
                    <a:pt x="1" y="127"/>
                  </a:cubicBezTo>
                  <a:cubicBezTo>
                    <a:pt x="1" y="191"/>
                    <a:pt x="64" y="254"/>
                    <a:pt x="143" y="254"/>
                  </a:cubicBezTo>
                  <a:cubicBezTo>
                    <a:pt x="207" y="254"/>
                    <a:pt x="270" y="191"/>
                    <a:pt x="270" y="127"/>
                  </a:cubicBezTo>
                  <a:cubicBezTo>
                    <a:pt x="270" y="48"/>
                    <a:pt x="207" y="1"/>
                    <a:pt x="143"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963250" y="3620700"/>
              <a:ext cx="39200" cy="33550"/>
            </a:xfrm>
            <a:custGeom>
              <a:avLst/>
              <a:gdLst/>
              <a:ahLst/>
              <a:cxnLst/>
              <a:rect l="l" t="t" r="r" b="b"/>
              <a:pathLst>
                <a:path w="1568" h="1342" extrusionOk="0">
                  <a:moveTo>
                    <a:pt x="887" y="1"/>
                  </a:moveTo>
                  <a:cubicBezTo>
                    <a:pt x="301" y="1"/>
                    <a:pt x="0" y="729"/>
                    <a:pt x="428" y="1141"/>
                  </a:cubicBezTo>
                  <a:cubicBezTo>
                    <a:pt x="561" y="1279"/>
                    <a:pt x="728" y="1341"/>
                    <a:pt x="893" y="1341"/>
                  </a:cubicBezTo>
                  <a:cubicBezTo>
                    <a:pt x="1235" y="1341"/>
                    <a:pt x="1568" y="1072"/>
                    <a:pt x="1568" y="666"/>
                  </a:cubicBezTo>
                  <a:cubicBezTo>
                    <a:pt x="1568" y="302"/>
                    <a:pt x="1267" y="1"/>
                    <a:pt x="88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814800" y="3749750"/>
              <a:ext cx="9925" cy="8825"/>
            </a:xfrm>
            <a:custGeom>
              <a:avLst/>
              <a:gdLst/>
              <a:ahLst/>
              <a:cxnLst/>
              <a:rect l="l" t="t" r="r" b="b"/>
              <a:pathLst>
                <a:path w="397" h="353" extrusionOk="0">
                  <a:moveTo>
                    <a:pt x="222" y="0"/>
                  </a:moveTo>
                  <a:cubicBezTo>
                    <a:pt x="80" y="0"/>
                    <a:pt x="1" y="190"/>
                    <a:pt x="96" y="301"/>
                  </a:cubicBezTo>
                  <a:cubicBezTo>
                    <a:pt x="131" y="337"/>
                    <a:pt x="175" y="353"/>
                    <a:pt x="218" y="353"/>
                  </a:cubicBezTo>
                  <a:cubicBezTo>
                    <a:pt x="309" y="353"/>
                    <a:pt x="397" y="282"/>
                    <a:pt x="397" y="175"/>
                  </a:cubicBezTo>
                  <a:cubicBezTo>
                    <a:pt x="397" y="80"/>
                    <a:pt x="317" y="0"/>
                    <a:pt x="222"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1534050" y="3605675"/>
              <a:ext cx="8325" cy="7925"/>
            </a:xfrm>
            <a:custGeom>
              <a:avLst/>
              <a:gdLst/>
              <a:ahLst/>
              <a:cxnLst/>
              <a:rect l="l" t="t" r="r" b="b"/>
              <a:pathLst>
                <a:path w="333" h="317" extrusionOk="0">
                  <a:moveTo>
                    <a:pt x="159" y="0"/>
                  </a:moveTo>
                  <a:cubicBezTo>
                    <a:pt x="80" y="0"/>
                    <a:pt x="0" y="63"/>
                    <a:pt x="0" y="158"/>
                  </a:cubicBezTo>
                  <a:cubicBezTo>
                    <a:pt x="0" y="253"/>
                    <a:pt x="80" y="317"/>
                    <a:pt x="159" y="317"/>
                  </a:cubicBezTo>
                  <a:cubicBezTo>
                    <a:pt x="254" y="317"/>
                    <a:pt x="333" y="253"/>
                    <a:pt x="333" y="158"/>
                  </a:cubicBezTo>
                  <a:cubicBezTo>
                    <a:pt x="333" y="63"/>
                    <a:pt x="254" y="0"/>
                    <a:pt x="159"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1589075" y="3625850"/>
              <a:ext cx="15850" cy="13525"/>
            </a:xfrm>
            <a:custGeom>
              <a:avLst/>
              <a:gdLst/>
              <a:ahLst/>
              <a:cxnLst/>
              <a:rect l="l" t="t" r="r" b="b"/>
              <a:pathLst>
                <a:path w="634" h="541" extrusionOk="0">
                  <a:moveTo>
                    <a:pt x="365" y="1"/>
                  </a:moveTo>
                  <a:cubicBezTo>
                    <a:pt x="111" y="1"/>
                    <a:pt x="0" y="286"/>
                    <a:pt x="175" y="460"/>
                  </a:cubicBezTo>
                  <a:cubicBezTo>
                    <a:pt x="226" y="516"/>
                    <a:pt x="291" y="541"/>
                    <a:pt x="357" y="541"/>
                  </a:cubicBezTo>
                  <a:cubicBezTo>
                    <a:pt x="496" y="541"/>
                    <a:pt x="634" y="431"/>
                    <a:pt x="634" y="270"/>
                  </a:cubicBezTo>
                  <a:cubicBezTo>
                    <a:pt x="634" y="111"/>
                    <a:pt x="507" y="1"/>
                    <a:pt x="36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574125" y="3678500"/>
              <a:ext cx="9150" cy="7800"/>
            </a:xfrm>
            <a:custGeom>
              <a:avLst/>
              <a:gdLst/>
              <a:ahLst/>
              <a:cxnLst/>
              <a:rect l="l" t="t" r="r" b="b"/>
              <a:pathLst>
                <a:path w="366" h="312" extrusionOk="0">
                  <a:moveTo>
                    <a:pt x="207" y="0"/>
                  </a:moveTo>
                  <a:cubicBezTo>
                    <a:pt x="64" y="0"/>
                    <a:pt x="1" y="159"/>
                    <a:pt x="96" y="270"/>
                  </a:cubicBezTo>
                  <a:cubicBezTo>
                    <a:pt x="125" y="299"/>
                    <a:pt x="162" y="312"/>
                    <a:pt x="198" y="312"/>
                  </a:cubicBezTo>
                  <a:cubicBezTo>
                    <a:pt x="281" y="312"/>
                    <a:pt x="365" y="247"/>
                    <a:pt x="365" y="159"/>
                  </a:cubicBezTo>
                  <a:cubicBezTo>
                    <a:pt x="365" y="64"/>
                    <a:pt x="286" y="0"/>
                    <a:pt x="207"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868075" y="2734825"/>
              <a:ext cx="4150" cy="2875"/>
            </a:xfrm>
            <a:custGeom>
              <a:avLst/>
              <a:gdLst/>
              <a:ahLst/>
              <a:cxnLst/>
              <a:rect l="l" t="t" r="r" b="b"/>
              <a:pathLst>
                <a:path w="166" h="115" extrusionOk="0">
                  <a:moveTo>
                    <a:pt x="86" y="0"/>
                  </a:moveTo>
                  <a:cubicBezTo>
                    <a:pt x="1" y="0"/>
                    <a:pt x="95" y="114"/>
                    <a:pt x="142" y="114"/>
                  </a:cubicBezTo>
                  <a:cubicBezTo>
                    <a:pt x="156" y="114"/>
                    <a:pt x="166" y="104"/>
                    <a:pt x="166" y="79"/>
                  </a:cubicBezTo>
                  <a:cubicBezTo>
                    <a:pt x="166" y="32"/>
                    <a:pt x="134" y="0"/>
                    <a:pt x="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945025" y="3423975"/>
              <a:ext cx="22600" cy="22575"/>
            </a:xfrm>
            <a:custGeom>
              <a:avLst/>
              <a:gdLst/>
              <a:ahLst/>
              <a:cxnLst/>
              <a:rect l="l" t="t" r="r" b="b"/>
              <a:pathLst>
                <a:path w="904" h="903" extrusionOk="0">
                  <a:moveTo>
                    <a:pt x="460" y="0"/>
                  </a:moveTo>
                  <a:cubicBezTo>
                    <a:pt x="207" y="0"/>
                    <a:pt x="1" y="206"/>
                    <a:pt x="1" y="444"/>
                  </a:cubicBezTo>
                  <a:cubicBezTo>
                    <a:pt x="1" y="697"/>
                    <a:pt x="207" y="903"/>
                    <a:pt x="460" y="903"/>
                  </a:cubicBezTo>
                  <a:cubicBezTo>
                    <a:pt x="713" y="903"/>
                    <a:pt x="904" y="697"/>
                    <a:pt x="904" y="444"/>
                  </a:cubicBezTo>
                  <a:cubicBezTo>
                    <a:pt x="904" y="206"/>
                    <a:pt x="713" y="0"/>
                    <a:pt x="460"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687350" y="3779825"/>
              <a:ext cx="13075" cy="11225"/>
            </a:xfrm>
            <a:custGeom>
              <a:avLst/>
              <a:gdLst/>
              <a:ahLst/>
              <a:cxnLst/>
              <a:rect l="l" t="t" r="r" b="b"/>
              <a:pathLst>
                <a:path w="523" h="449" extrusionOk="0">
                  <a:moveTo>
                    <a:pt x="301" y="1"/>
                  </a:moveTo>
                  <a:cubicBezTo>
                    <a:pt x="95" y="1"/>
                    <a:pt x="0" y="238"/>
                    <a:pt x="143" y="381"/>
                  </a:cubicBezTo>
                  <a:cubicBezTo>
                    <a:pt x="190" y="428"/>
                    <a:pt x="247" y="449"/>
                    <a:pt x="302" y="449"/>
                  </a:cubicBezTo>
                  <a:cubicBezTo>
                    <a:pt x="416" y="449"/>
                    <a:pt x="523" y="361"/>
                    <a:pt x="523" y="223"/>
                  </a:cubicBezTo>
                  <a:cubicBezTo>
                    <a:pt x="523" y="96"/>
                    <a:pt x="428" y="1"/>
                    <a:pt x="301"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1080025" y="3909675"/>
              <a:ext cx="9925" cy="8450"/>
            </a:xfrm>
            <a:custGeom>
              <a:avLst/>
              <a:gdLst/>
              <a:ahLst/>
              <a:cxnLst/>
              <a:rect l="l" t="t" r="r" b="b"/>
              <a:pathLst>
                <a:path w="397" h="338" extrusionOk="0">
                  <a:moveTo>
                    <a:pt x="222" y="0"/>
                  </a:moveTo>
                  <a:cubicBezTo>
                    <a:pt x="79" y="0"/>
                    <a:pt x="0" y="190"/>
                    <a:pt x="111" y="285"/>
                  </a:cubicBezTo>
                  <a:cubicBezTo>
                    <a:pt x="147" y="322"/>
                    <a:pt x="190" y="337"/>
                    <a:pt x="232" y="337"/>
                  </a:cubicBezTo>
                  <a:cubicBezTo>
                    <a:pt x="317" y="337"/>
                    <a:pt x="396" y="270"/>
                    <a:pt x="396" y="174"/>
                  </a:cubicBezTo>
                  <a:cubicBezTo>
                    <a:pt x="396" y="79"/>
                    <a:pt x="317" y="0"/>
                    <a:pt x="222"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564625" y="3363025"/>
              <a:ext cx="5975" cy="5950"/>
            </a:xfrm>
            <a:custGeom>
              <a:avLst/>
              <a:gdLst/>
              <a:ahLst/>
              <a:cxnLst/>
              <a:rect l="l" t="t" r="r" b="b"/>
              <a:pathLst>
                <a:path w="239" h="238" extrusionOk="0">
                  <a:moveTo>
                    <a:pt x="112" y="0"/>
                  </a:moveTo>
                  <a:cubicBezTo>
                    <a:pt x="48" y="0"/>
                    <a:pt x="1" y="48"/>
                    <a:pt x="1" y="111"/>
                  </a:cubicBezTo>
                  <a:cubicBezTo>
                    <a:pt x="1" y="174"/>
                    <a:pt x="48" y="238"/>
                    <a:pt x="112" y="238"/>
                  </a:cubicBezTo>
                  <a:cubicBezTo>
                    <a:pt x="175" y="238"/>
                    <a:pt x="238" y="174"/>
                    <a:pt x="238" y="111"/>
                  </a:cubicBezTo>
                  <a:cubicBezTo>
                    <a:pt x="238" y="48"/>
                    <a:pt x="175" y="0"/>
                    <a:pt x="112"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693675" y="3563700"/>
              <a:ext cx="13100" cy="12700"/>
            </a:xfrm>
            <a:custGeom>
              <a:avLst/>
              <a:gdLst/>
              <a:ahLst/>
              <a:cxnLst/>
              <a:rect l="l" t="t" r="r" b="b"/>
              <a:pathLst>
                <a:path w="524" h="508" extrusionOk="0">
                  <a:moveTo>
                    <a:pt x="270" y="1"/>
                  </a:moveTo>
                  <a:cubicBezTo>
                    <a:pt x="127" y="1"/>
                    <a:pt x="1" y="112"/>
                    <a:pt x="1" y="254"/>
                  </a:cubicBezTo>
                  <a:cubicBezTo>
                    <a:pt x="1" y="397"/>
                    <a:pt x="127" y="507"/>
                    <a:pt x="270" y="507"/>
                  </a:cubicBezTo>
                  <a:cubicBezTo>
                    <a:pt x="412" y="507"/>
                    <a:pt x="523" y="397"/>
                    <a:pt x="523" y="254"/>
                  </a:cubicBezTo>
                  <a:cubicBezTo>
                    <a:pt x="523" y="112"/>
                    <a:pt x="412" y="1"/>
                    <a:pt x="270"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1597000" y="3114825"/>
              <a:ext cx="14650" cy="14675"/>
            </a:xfrm>
            <a:custGeom>
              <a:avLst/>
              <a:gdLst/>
              <a:ahLst/>
              <a:cxnLst/>
              <a:rect l="l" t="t" r="r" b="b"/>
              <a:pathLst>
                <a:path w="586" h="587" extrusionOk="0">
                  <a:moveTo>
                    <a:pt x="301" y="0"/>
                  </a:moveTo>
                  <a:cubicBezTo>
                    <a:pt x="127" y="0"/>
                    <a:pt x="0" y="127"/>
                    <a:pt x="0" y="285"/>
                  </a:cubicBezTo>
                  <a:cubicBezTo>
                    <a:pt x="0" y="444"/>
                    <a:pt x="127" y="586"/>
                    <a:pt x="301" y="586"/>
                  </a:cubicBezTo>
                  <a:cubicBezTo>
                    <a:pt x="459" y="586"/>
                    <a:pt x="586" y="444"/>
                    <a:pt x="586" y="285"/>
                  </a:cubicBezTo>
                  <a:cubicBezTo>
                    <a:pt x="586" y="127"/>
                    <a:pt x="459" y="0"/>
                    <a:pt x="3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1217775" y="3939350"/>
              <a:ext cx="6750" cy="5975"/>
            </a:xfrm>
            <a:custGeom>
              <a:avLst/>
              <a:gdLst/>
              <a:ahLst/>
              <a:cxnLst/>
              <a:rect l="l" t="t" r="r" b="b"/>
              <a:pathLst>
                <a:path w="270" h="239" extrusionOk="0">
                  <a:moveTo>
                    <a:pt x="143" y="1"/>
                  </a:moveTo>
                  <a:cubicBezTo>
                    <a:pt x="0" y="17"/>
                    <a:pt x="0" y="222"/>
                    <a:pt x="143" y="238"/>
                  </a:cubicBezTo>
                  <a:cubicBezTo>
                    <a:pt x="206" y="238"/>
                    <a:pt x="270" y="191"/>
                    <a:pt x="270" y="112"/>
                  </a:cubicBezTo>
                  <a:cubicBezTo>
                    <a:pt x="270" y="48"/>
                    <a:pt x="206" y="1"/>
                    <a:pt x="143"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1448950" y="3395075"/>
              <a:ext cx="15050" cy="15475"/>
            </a:xfrm>
            <a:custGeom>
              <a:avLst/>
              <a:gdLst/>
              <a:ahLst/>
              <a:cxnLst/>
              <a:rect l="l" t="t" r="r" b="b"/>
              <a:pathLst>
                <a:path w="602" h="619" extrusionOk="0">
                  <a:moveTo>
                    <a:pt x="301" y="1"/>
                  </a:moveTo>
                  <a:cubicBezTo>
                    <a:pt x="127" y="1"/>
                    <a:pt x="0" y="143"/>
                    <a:pt x="0" y="317"/>
                  </a:cubicBezTo>
                  <a:cubicBezTo>
                    <a:pt x="0" y="476"/>
                    <a:pt x="127" y="618"/>
                    <a:pt x="301" y="618"/>
                  </a:cubicBezTo>
                  <a:cubicBezTo>
                    <a:pt x="475" y="618"/>
                    <a:pt x="602" y="476"/>
                    <a:pt x="602" y="317"/>
                  </a:cubicBezTo>
                  <a:cubicBezTo>
                    <a:pt x="602" y="143"/>
                    <a:pt x="475" y="1"/>
                    <a:pt x="301"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983050" y="3264850"/>
              <a:ext cx="8725" cy="7150"/>
            </a:xfrm>
            <a:custGeom>
              <a:avLst/>
              <a:gdLst/>
              <a:ahLst/>
              <a:cxnLst/>
              <a:rect l="l" t="t" r="r" b="b"/>
              <a:pathLst>
                <a:path w="349" h="286" extrusionOk="0">
                  <a:moveTo>
                    <a:pt x="206" y="0"/>
                  </a:moveTo>
                  <a:cubicBezTo>
                    <a:pt x="0" y="0"/>
                    <a:pt x="0" y="285"/>
                    <a:pt x="206" y="285"/>
                  </a:cubicBezTo>
                  <a:cubicBezTo>
                    <a:pt x="285" y="285"/>
                    <a:pt x="348" y="222"/>
                    <a:pt x="348" y="143"/>
                  </a:cubicBezTo>
                  <a:cubicBezTo>
                    <a:pt x="348" y="64"/>
                    <a:pt x="285" y="0"/>
                    <a:pt x="206"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621250" y="3266025"/>
              <a:ext cx="7925" cy="7950"/>
            </a:xfrm>
            <a:custGeom>
              <a:avLst/>
              <a:gdLst/>
              <a:ahLst/>
              <a:cxnLst/>
              <a:rect l="l" t="t" r="r" b="b"/>
              <a:pathLst>
                <a:path w="317" h="318" extrusionOk="0">
                  <a:moveTo>
                    <a:pt x="158" y="1"/>
                  </a:moveTo>
                  <a:cubicBezTo>
                    <a:pt x="79" y="1"/>
                    <a:pt x="0" y="80"/>
                    <a:pt x="0" y="159"/>
                  </a:cubicBezTo>
                  <a:cubicBezTo>
                    <a:pt x="0" y="254"/>
                    <a:pt x="79" y="318"/>
                    <a:pt x="158" y="318"/>
                  </a:cubicBezTo>
                  <a:cubicBezTo>
                    <a:pt x="253" y="318"/>
                    <a:pt x="317" y="254"/>
                    <a:pt x="317" y="159"/>
                  </a:cubicBezTo>
                  <a:cubicBezTo>
                    <a:pt x="317" y="80"/>
                    <a:pt x="253" y="1"/>
                    <a:pt x="158"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1020650" y="3311550"/>
              <a:ext cx="13075" cy="10850"/>
            </a:xfrm>
            <a:custGeom>
              <a:avLst/>
              <a:gdLst/>
              <a:ahLst/>
              <a:cxnLst/>
              <a:rect l="l" t="t" r="r" b="b"/>
              <a:pathLst>
                <a:path w="523" h="434" extrusionOk="0">
                  <a:moveTo>
                    <a:pt x="301" y="1"/>
                  </a:moveTo>
                  <a:cubicBezTo>
                    <a:pt x="95" y="1"/>
                    <a:pt x="0" y="238"/>
                    <a:pt x="143" y="365"/>
                  </a:cubicBezTo>
                  <a:cubicBezTo>
                    <a:pt x="190" y="412"/>
                    <a:pt x="248" y="434"/>
                    <a:pt x="305" y="434"/>
                  </a:cubicBezTo>
                  <a:cubicBezTo>
                    <a:pt x="417" y="434"/>
                    <a:pt x="523" y="349"/>
                    <a:pt x="523" y="222"/>
                  </a:cubicBezTo>
                  <a:cubicBezTo>
                    <a:pt x="523" y="96"/>
                    <a:pt x="412" y="1"/>
                    <a:pt x="301"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994925" y="3108875"/>
              <a:ext cx="21775" cy="18625"/>
            </a:xfrm>
            <a:custGeom>
              <a:avLst/>
              <a:gdLst/>
              <a:ahLst/>
              <a:cxnLst/>
              <a:rect l="l" t="t" r="r" b="b"/>
              <a:pathLst>
                <a:path w="871" h="745" extrusionOk="0">
                  <a:moveTo>
                    <a:pt x="491" y="1"/>
                  </a:moveTo>
                  <a:cubicBezTo>
                    <a:pt x="158" y="1"/>
                    <a:pt x="0" y="397"/>
                    <a:pt x="238" y="634"/>
                  </a:cubicBezTo>
                  <a:cubicBezTo>
                    <a:pt x="308" y="710"/>
                    <a:pt x="399" y="744"/>
                    <a:pt x="489" y="744"/>
                  </a:cubicBezTo>
                  <a:cubicBezTo>
                    <a:pt x="680" y="744"/>
                    <a:pt x="871" y="591"/>
                    <a:pt x="871" y="365"/>
                  </a:cubicBezTo>
                  <a:cubicBezTo>
                    <a:pt x="871" y="159"/>
                    <a:pt x="697" y="1"/>
                    <a:pt x="491"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nvSpPr>
          <p:spPr>
            <a:xfrm>
              <a:off x="514400" y="3732325"/>
              <a:ext cx="5125" cy="3550"/>
            </a:xfrm>
            <a:custGeom>
              <a:avLst/>
              <a:gdLst/>
              <a:ahLst/>
              <a:cxnLst/>
              <a:rect l="l" t="t" r="r" b="b"/>
              <a:pathLst>
                <a:path w="205" h="142" extrusionOk="0">
                  <a:moveTo>
                    <a:pt x="110" y="1"/>
                  </a:moveTo>
                  <a:cubicBezTo>
                    <a:pt x="0" y="1"/>
                    <a:pt x="115" y="141"/>
                    <a:pt x="174" y="141"/>
                  </a:cubicBezTo>
                  <a:cubicBezTo>
                    <a:pt x="192" y="141"/>
                    <a:pt x="205" y="129"/>
                    <a:pt x="205" y="96"/>
                  </a:cubicBezTo>
                  <a:cubicBezTo>
                    <a:pt x="205" y="48"/>
                    <a:pt x="173" y="1"/>
                    <a:pt x="110"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1"/>
            <p:cNvSpPr/>
            <p:nvPr/>
          </p:nvSpPr>
          <p:spPr>
            <a:xfrm>
              <a:off x="1623125" y="2777575"/>
              <a:ext cx="3975" cy="3975"/>
            </a:xfrm>
            <a:custGeom>
              <a:avLst/>
              <a:gdLst/>
              <a:ahLst/>
              <a:cxnLst/>
              <a:rect l="l" t="t" r="r" b="b"/>
              <a:pathLst>
                <a:path w="159" h="159" extrusionOk="0">
                  <a:moveTo>
                    <a:pt x="79" y="0"/>
                  </a:moveTo>
                  <a:cubicBezTo>
                    <a:pt x="48" y="0"/>
                    <a:pt x="0" y="32"/>
                    <a:pt x="0" y="79"/>
                  </a:cubicBezTo>
                  <a:cubicBezTo>
                    <a:pt x="0" y="127"/>
                    <a:pt x="48" y="159"/>
                    <a:pt x="79" y="159"/>
                  </a:cubicBezTo>
                  <a:cubicBezTo>
                    <a:pt x="127" y="159"/>
                    <a:pt x="158" y="127"/>
                    <a:pt x="158" y="79"/>
                  </a:cubicBezTo>
                  <a:cubicBezTo>
                    <a:pt x="158" y="32"/>
                    <a:pt x="127" y="0"/>
                    <a:pt x="79"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1"/>
            <p:cNvSpPr/>
            <p:nvPr/>
          </p:nvSpPr>
          <p:spPr>
            <a:xfrm>
              <a:off x="241225" y="3462375"/>
              <a:ext cx="2000" cy="2000"/>
            </a:xfrm>
            <a:custGeom>
              <a:avLst/>
              <a:gdLst/>
              <a:ahLst/>
              <a:cxnLst/>
              <a:rect l="l" t="t" r="r" b="b"/>
              <a:pathLst>
                <a:path w="80" h="80" extrusionOk="0">
                  <a:moveTo>
                    <a:pt x="48" y="0"/>
                  </a:moveTo>
                  <a:cubicBezTo>
                    <a:pt x="1" y="0"/>
                    <a:pt x="1" y="64"/>
                    <a:pt x="48" y="79"/>
                  </a:cubicBezTo>
                  <a:cubicBezTo>
                    <a:pt x="64" y="64"/>
                    <a:pt x="80" y="48"/>
                    <a:pt x="80" y="32"/>
                  </a:cubicBezTo>
                  <a:cubicBezTo>
                    <a:pt x="80" y="16"/>
                    <a:pt x="64" y="0"/>
                    <a:pt x="48"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nvSpPr>
          <p:spPr>
            <a:xfrm>
              <a:off x="842125" y="2888000"/>
              <a:ext cx="14275" cy="12175"/>
            </a:xfrm>
            <a:custGeom>
              <a:avLst/>
              <a:gdLst/>
              <a:ahLst/>
              <a:cxnLst/>
              <a:rect l="l" t="t" r="r" b="b"/>
              <a:pathLst>
                <a:path w="571" h="487" extrusionOk="0">
                  <a:moveTo>
                    <a:pt x="317" y="1"/>
                  </a:moveTo>
                  <a:cubicBezTo>
                    <a:pt x="111" y="1"/>
                    <a:pt x="0" y="254"/>
                    <a:pt x="143" y="412"/>
                  </a:cubicBezTo>
                  <a:cubicBezTo>
                    <a:pt x="194" y="464"/>
                    <a:pt x="257" y="487"/>
                    <a:pt x="319" y="487"/>
                  </a:cubicBezTo>
                  <a:cubicBezTo>
                    <a:pt x="448" y="487"/>
                    <a:pt x="570" y="388"/>
                    <a:pt x="570" y="238"/>
                  </a:cubicBezTo>
                  <a:cubicBezTo>
                    <a:pt x="570" y="112"/>
                    <a:pt x="459" y="1"/>
                    <a:pt x="31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nvSpPr>
          <p:spPr>
            <a:xfrm>
              <a:off x="615300" y="3382025"/>
              <a:ext cx="9525" cy="8275"/>
            </a:xfrm>
            <a:custGeom>
              <a:avLst/>
              <a:gdLst/>
              <a:ahLst/>
              <a:cxnLst/>
              <a:rect l="l" t="t" r="r" b="b"/>
              <a:pathLst>
                <a:path w="381" h="331" extrusionOk="0">
                  <a:moveTo>
                    <a:pt x="222" y="0"/>
                  </a:moveTo>
                  <a:cubicBezTo>
                    <a:pt x="80" y="0"/>
                    <a:pt x="1" y="174"/>
                    <a:pt x="111" y="285"/>
                  </a:cubicBezTo>
                  <a:cubicBezTo>
                    <a:pt x="142" y="316"/>
                    <a:pt x="182" y="330"/>
                    <a:pt x="221" y="330"/>
                  </a:cubicBezTo>
                  <a:cubicBezTo>
                    <a:pt x="302" y="330"/>
                    <a:pt x="381" y="270"/>
                    <a:pt x="381" y="174"/>
                  </a:cubicBezTo>
                  <a:cubicBezTo>
                    <a:pt x="381" y="79"/>
                    <a:pt x="317" y="0"/>
                    <a:pt x="222"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nvSpPr>
          <p:spPr>
            <a:xfrm>
              <a:off x="462650" y="3781025"/>
              <a:ext cx="3450" cy="2375"/>
            </a:xfrm>
            <a:custGeom>
              <a:avLst/>
              <a:gdLst/>
              <a:ahLst/>
              <a:cxnLst/>
              <a:rect l="l" t="t" r="r" b="b"/>
              <a:pathLst>
                <a:path w="138" h="95" extrusionOk="0">
                  <a:moveTo>
                    <a:pt x="74" y="0"/>
                  </a:moveTo>
                  <a:cubicBezTo>
                    <a:pt x="1" y="0"/>
                    <a:pt x="78" y="94"/>
                    <a:pt x="117" y="94"/>
                  </a:cubicBezTo>
                  <a:cubicBezTo>
                    <a:pt x="129" y="94"/>
                    <a:pt x="137" y="86"/>
                    <a:pt x="137" y="64"/>
                  </a:cubicBezTo>
                  <a:cubicBezTo>
                    <a:pt x="137" y="32"/>
                    <a:pt x="106" y="0"/>
                    <a:pt x="74"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nvSpPr>
          <p:spPr>
            <a:xfrm>
              <a:off x="1067700" y="2685725"/>
              <a:ext cx="4425" cy="3050"/>
            </a:xfrm>
            <a:custGeom>
              <a:avLst/>
              <a:gdLst/>
              <a:ahLst/>
              <a:cxnLst/>
              <a:rect l="l" t="t" r="r" b="b"/>
              <a:pathLst>
                <a:path w="177" h="122" extrusionOk="0">
                  <a:moveTo>
                    <a:pt x="97" y="1"/>
                  </a:moveTo>
                  <a:cubicBezTo>
                    <a:pt x="1" y="1"/>
                    <a:pt x="98" y="121"/>
                    <a:pt x="149" y="121"/>
                  </a:cubicBezTo>
                  <a:cubicBezTo>
                    <a:pt x="165" y="121"/>
                    <a:pt x="177" y="110"/>
                    <a:pt x="177" y="80"/>
                  </a:cubicBezTo>
                  <a:cubicBezTo>
                    <a:pt x="177" y="33"/>
                    <a:pt x="145" y="1"/>
                    <a:pt x="9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nvSpPr>
          <p:spPr>
            <a:xfrm>
              <a:off x="1205900" y="3188850"/>
              <a:ext cx="6750" cy="6750"/>
            </a:xfrm>
            <a:custGeom>
              <a:avLst/>
              <a:gdLst/>
              <a:ahLst/>
              <a:cxnLst/>
              <a:rect l="l" t="t" r="r" b="b"/>
              <a:pathLst>
                <a:path w="270" h="270" extrusionOk="0">
                  <a:moveTo>
                    <a:pt x="143" y="0"/>
                  </a:moveTo>
                  <a:cubicBezTo>
                    <a:pt x="64" y="0"/>
                    <a:pt x="0" y="64"/>
                    <a:pt x="0" y="143"/>
                  </a:cubicBezTo>
                  <a:cubicBezTo>
                    <a:pt x="0" y="222"/>
                    <a:pt x="64" y="269"/>
                    <a:pt x="143" y="269"/>
                  </a:cubicBezTo>
                  <a:cubicBezTo>
                    <a:pt x="206" y="269"/>
                    <a:pt x="270" y="222"/>
                    <a:pt x="270" y="143"/>
                  </a:cubicBezTo>
                  <a:cubicBezTo>
                    <a:pt x="270" y="64"/>
                    <a:pt x="206" y="0"/>
                    <a:pt x="143"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nvSpPr>
          <p:spPr>
            <a:xfrm>
              <a:off x="1034675" y="2791425"/>
              <a:ext cx="3800" cy="2525"/>
            </a:xfrm>
            <a:custGeom>
              <a:avLst/>
              <a:gdLst/>
              <a:ahLst/>
              <a:cxnLst/>
              <a:rect l="l" t="t" r="r" b="b"/>
              <a:pathLst>
                <a:path w="152" h="101" extrusionOk="0">
                  <a:moveTo>
                    <a:pt x="73" y="0"/>
                  </a:moveTo>
                  <a:cubicBezTo>
                    <a:pt x="0" y="0"/>
                    <a:pt x="83" y="101"/>
                    <a:pt x="128" y="101"/>
                  </a:cubicBezTo>
                  <a:cubicBezTo>
                    <a:pt x="142" y="101"/>
                    <a:pt x="152" y="90"/>
                    <a:pt x="152" y="64"/>
                  </a:cubicBezTo>
                  <a:cubicBezTo>
                    <a:pt x="152" y="32"/>
                    <a:pt x="120" y="0"/>
                    <a:pt x="73"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nvSpPr>
          <p:spPr>
            <a:xfrm>
              <a:off x="1237575" y="3118000"/>
              <a:ext cx="6750" cy="5950"/>
            </a:xfrm>
            <a:custGeom>
              <a:avLst/>
              <a:gdLst/>
              <a:ahLst/>
              <a:cxnLst/>
              <a:rect l="l" t="t" r="r" b="b"/>
              <a:pathLst>
                <a:path w="270" h="238" extrusionOk="0">
                  <a:moveTo>
                    <a:pt x="158" y="0"/>
                  </a:moveTo>
                  <a:cubicBezTo>
                    <a:pt x="0" y="0"/>
                    <a:pt x="0" y="238"/>
                    <a:pt x="158" y="238"/>
                  </a:cubicBezTo>
                  <a:cubicBezTo>
                    <a:pt x="222" y="238"/>
                    <a:pt x="269" y="190"/>
                    <a:pt x="269" y="127"/>
                  </a:cubicBezTo>
                  <a:cubicBezTo>
                    <a:pt x="269" y="63"/>
                    <a:pt x="222" y="0"/>
                    <a:pt x="15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nvSpPr>
          <p:spPr>
            <a:xfrm>
              <a:off x="975525" y="3843175"/>
              <a:ext cx="13075" cy="12675"/>
            </a:xfrm>
            <a:custGeom>
              <a:avLst/>
              <a:gdLst/>
              <a:ahLst/>
              <a:cxnLst/>
              <a:rect l="l" t="t" r="r" b="b"/>
              <a:pathLst>
                <a:path w="523" h="507" extrusionOk="0">
                  <a:moveTo>
                    <a:pt x="254" y="0"/>
                  </a:moveTo>
                  <a:cubicBezTo>
                    <a:pt x="111" y="0"/>
                    <a:pt x="0" y="111"/>
                    <a:pt x="0" y="254"/>
                  </a:cubicBezTo>
                  <a:cubicBezTo>
                    <a:pt x="0" y="396"/>
                    <a:pt x="111" y="507"/>
                    <a:pt x="254" y="507"/>
                  </a:cubicBezTo>
                  <a:cubicBezTo>
                    <a:pt x="396" y="507"/>
                    <a:pt x="523" y="396"/>
                    <a:pt x="523" y="254"/>
                  </a:cubicBezTo>
                  <a:cubicBezTo>
                    <a:pt x="523" y="111"/>
                    <a:pt x="396"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1"/>
            <p:cNvSpPr/>
            <p:nvPr/>
          </p:nvSpPr>
          <p:spPr>
            <a:xfrm>
              <a:off x="1676950" y="3792950"/>
              <a:ext cx="9125" cy="7900"/>
            </a:xfrm>
            <a:custGeom>
              <a:avLst/>
              <a:gdLst/>
              <a:ahLst/>
              <a:cxnLst/>
              <a:rect l="l" t="t" r="r" b="b"/>
              <a:pathLst>
                <a:path w="365" h="316" extrusionOk="0">
                  <a:moveTo>
                    <a:pt x="205" y="1"/>
                  </a:moveTo>
                  <a:cubicBezTo>
                    <a:pt x="166" y="1"/>
                    <a:pt x="126" y="15"/>
                    <a:pt x="95" y="46"/>
                  </a:cubicBezTo>
                  <a:cubicBezTo>
                    <a:pt x="0" y="141"/>
                    <a:pt x="64" y="315"/>
                    <a:pt x="206" y="315"/>
                  </a:cubicBezTo>
                  <a:cubicBezTo>
                    <a:pt x="301" y="315"/>
                    <a:pt x="365" y="252"/>
                    <a:pt x="365" y="157"/>
                  </a:cubicBezTo>
                  <a:cubicBezTo>
                    <a:pt x="365" y="61"/>
                    <a:pt x="286" y="1"/>
                    <a:pt x="205"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1"/>
            <p:cNvSpPr/>
            <p:nvPr/>
          </p:nvSpPr>
          <p:spPr>
            <a:xfrm>
              <a:off x="1319900" y="3943275"/>
              <a:ext cx="15450" cy="13175"/>
            </a:xfrm>
            <a:custGeom>
              <a:avLst/>
              <a:gdLst/>
              <a:ahLst/>
              <a:cxnLst/>
              <a:rect l="l" t="t" r="r" b="b"/>
              <a:pathLst>
                <a:path w="618" h="527" extrusionOk="0">
                  <a:moveTo>
                    <a:pt x="389" y="1"/>
                  </a:moveTo>
                  <a:cubicBezTo>
                    <a:pt x="381" y="1"/>
                    <a:pt x="373" y="1"/>
                    <a:pt x="365" y="2"/>
                  </a:cubicBezTo>
                  <a:cubicBezTo>
                    <a:pt x="127" y="2"/>
                    <a:pt x="0" y="287"/>
                    <a:pt x="175" y="445"/>
                  </a:cubicBezTo>
                  <a:cubicBezTo>
                    <a:pt x="226" y="502"/>
                    <a:pt x="290" y="526"/>
                    <a:pt x="353" y="526"/>
                  </a:cubicBezTo>
                  <a:cubicBezTo>
                    <a:pt x="487" y="526"/>
                    <a:pt x="618" y="416"/>
                    <a:pt x="618" y="255"/>
                  </a:cubicBezTo>
                  <a:cubicBezTo>
                    <a:pt x="618" y="121"/>
                    <a:pt x="519" y="1"/>
                    <a:pt x="389"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nvSpPr>
          <p:spPr>
            <a:xfrm>
              <a:off x="1238350" y="3444550"/>
              <a:ext cx="26550" cy="22450"/>
            </a:xfrm>
            <a:custGeom>
              <a:avLst/>
              <a:gdLst/>
              <a:ahLst/>
              <a:cxnLst/>
              <a:rect l="l" t="t" r="r" b="b"/>
              <a:pathLst>
                <a:path w="1062" h="898" extrusionOk="0">
                  <a:moveTo>
                    <a:pt x="602" y="1"/>
                  </a:moveTo>
                  <a:cubicBezTo>
                    <a:pt x="207" y="1"/>
                    <a:pt x="1" y="492"/>
                    <a:pt x="286" y="761"/>
                  </a:cubicBezTo>
                  <a:cubicBezTo>
                    <a:pt x="380" y="855"/>
                    <a:pt x="497" y="897"/>
                    <a:pt x="611" y="897"/>
                  </a:cubicBezTo>
                  <a:cubicBezTo>
                    <a:pt x="842" y="897"/>
                    <a:pt x="1062" y="725"/>
                    <a:pt x="1062" y="460"/>
                  </a:cubicBezTo>
                  <a:cubicBezTo>
                    <a:pt x="1046" y="207"/>
                    <a:pt x="856" y="1"/>
                    <a:pt x="60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nvSpPr>
          <p:spPr>
            <a:xfrm>
              <a:off x="1642500" y="3465725"/>
              <a:ext cx="7150" cy="5675"/>
            </a:xfrm>
            <a:custGeom>
              <a:avLst/>
              <a:gdLst/>
              <a:ahLst/>
              <a:cxnLst/>
              <a:rect l="l" t="t" r="r" b="b"/>
              <a:pathLst>
                <a:path w="286" h="227" extrusionOk="0">
                  <a:moveTo>
                    <a:pt x="143" y="1"/>
                  </a:moveTo>
                  <a:cubicBezTo>
                    <a:pt x="84" y="1"/>
                    <a:pt x="25" y="40"/>
                    <a:pt x="17" y="120"/>
                  </a:cubicBezTo>
                  <a:cubicBezTo>
                    <a:pt x="1" y="191"/>
                    <a:pt x="72" y="227"/>
                    <a:pt x="143" y="227"/>
                  </a:cubicBezTo>
                  <a:cubicBezTo>
                    <a:pt x="215" y="227"/>
                    <a:pt x="286" y="191"/>
                    <a:pt x="270" y="120"/>
                  </a:cubicBezTo>
                  <a:cubicBezTo>
                    <a:pt x="262" y="40"/>
                    <a:pt x="203" y="1"/>
                    <a:pt x="143"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nvSpPr>
          <p:spPr>
            <a:xfrm>
              <a:off x="412625" y="3336900"/>
              <a:ext cx="13875" cy="11775"/>
            </a:xfrm>
            <a:custGeom>
              <a:avLst/>
              <a:gdLst/>
              <a:ahLst/>
              <a:cxnLst/>
              <a:rect l="l" t="t" r="r" b="b"/>
              <a:pathLst>
                <a:path w="555" h="471" extrusionOk="0">
                  <a:moveTo>
                    <a:pt x="317" y="0"/>
                  </a:moveTo>
                  <a:cubicBezTo>
                    <a:pt x="112" y="0"/>
                    <a:pt x="1" y="253"/>
                    <a:pt x="159" y="396"/>
                  </a:cubicBezTo>
                  <a:cubicBezTo>
                    <a:pt x="206" y="448"/>
                    <a:pt x="265" y="471"/>
                    <a:pt x="323" y="471"/>
                  </a:cubicBezTo>
                  <a:cubicBezTo>
                    <a:pt x="441" y="471"/>
                    <a:pt x="555" y="376"/>
                    <a:pt x="555" y="238"/>
                  </a:cubicBezTo>
                  <a:cubicBezTo>
                    <a:pt x="555" y="95"/>
                    <a:pt x="444" y="0"/>
                    <a:pt x="317"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nvSpPr>
          <p:spPr>
            <a:xfrm>
              <a:off x="927625" y="3858600"/>
              <a:ext cx="12675" cy="12300"/>
            </a:xfrm>
            <a:custGeom>
              <a:avLst/>
              <a:gdLst/>
              <a:ahLst/>
              <a:cxnLst/>
              <a:rect l="l" t="t" r="r" b="b"/>
              <a:pathLst>
                <a:path w="507" h="492" extrusionOk="0">
                  <a:moveTo>
                    <a:pt x="254" y="1"/>
                  </a:moveTo>
                  <a:cubicBezTo>
                    <a:pt x="111" y="1"/>
                    <a:pt x="0" y="112"/>
                    <a:pt x="0" y="254"/>
                  </a:cubicBezTo>
                  <a:cubicBezTo>
                    <a:pt x="0" y="381"/>
                    <a:pt x="111" y="492"/>
                    <a:pt x="254" y="492"/>
                  </a:cubicBezTo>
                  <a:cubicBezTo>
                    <a:pt x="380" y="492"/>
                    <a:pt x="507" y="381"/>
                    <a:pt x="507" y="254"/>
                  </a:cubicBezTo>
                  <a:cubicBezTo>
                    <a:pt x="507" y="112"/>
                    <a:pt x="380"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nvSpPr>
          <p:spPr>
            <a:xfrm>
              <a:off x="1396300" y="3457175"/>
              <a:ext cx="7550" cy="7200"/>
            </a:xfrm>
            <a:custGeom>
              <a:avLst/>
              <a:gdLst/>
              <a:ahLst/>
              <a:cxnLst/>
              <a:rect l="l" t="t" r="r" b="b"/>
              <a:pathLst>
                <a:path w="302" h="288" extrusionOk="0">
                  <a:moveTo>
                    <a:pt x="135" y="0"/>
                  </a:moveTo>
                  <a:cubicBezTo>
                    <a:pt x="53" y="0"/>
                    <a:pt x="0" y="73"/>
                    <a:pt x="0" y="145"/>
                  </a:cubicBezTo>
                  <a:cubicBezTo>
                    <a:pt x="0" y="224"/>
                    <a:pt x="64" y="287"/>
                    <a:pt x="159" y="287"/>
                  </a:cubicBezTo>
                  <a:cubicBezTo>
                    <a:pt x="238" y="287"/>
                    <a:pt x="301" y="224"/>
                    <a:pt x="301" y="145"/>
                  </a:cubicBezTo>
                  <a:cubicBezTo>
                    <a:pt x="301" y="73"/>
                    <a:pt x="248" y="0"/>
                    <a:pt x="179" y="0"/>
                  </a:cubicBezTo>
                  <a:cubicBezTo>
                    <a:pt x="172" y="0"/>
                    <a:pt x="166" y="1"/>
                    <a:pt x="159" y="2"/>
                  </a:cubicBezTo>
                  <a:cubicBezTo>
                    <a:pt x="150" y="1"/>
                    <a:pt x="142" y="0"/>
                    <a:pt x="135"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nvSpPr>
          <p:spPr>
            <a:xfrm>
              <a:off x="1439675" y="3754100"/>
              <a:ext cx="6125" cy="4200"/>
            </a:xfrm>
            <a:custGeom>
              <a:avLst/>
              <a:gdLst/>
              <a:ahLst/>
              <a:cxnLst/>
              <a:rect l="l" t="t" r="r" b="b"/>
              <a:pathLst>
                <a:path w="245" h="168" extrusionOk="0">
                  <a:moveTo>
                    <a:pt x="134" y="1"/>
                  </a:moveTo>
                  <a:cubicBezTo>
                    <a:pt x="0" y="1"/>
                    <a:pt x="127" y="168"/>
                    <a:pt x="201" y="168"/>
                  </a:cubicBezTo>
                  <a:cubicBezTo>
                    <a:pt x="223" y="168"/>
                    <a:pt x="241" y="152"/>
                    <a:pt x="245" y="111"/>
                  </a:cubicBezTo>
                  <a:cubicBezTo>
                    <a:pt x="245" y="48"/>
                    <a:pt x="197" y="1"/>
                    <a:pt x="134"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1"/>
            <p:cNvSpPr/>
            <p:nvPr/>
          </p:nvSpPr>
          <p:spPr>
            <a:xfrm>
              <a:off x="1256575" y="3045950"/>
              <a:ext cx="5150" cy="5175"/>
            </a:xfrm>
            <a:custGeom>
              <a:avLst/>
              <a:gdLst/>
              <a:ahLst/>
              <a:cxnLst/>
              <a:rect l="l" t="t" r="r" b="b"/>
              <a:pathLst>
                <a:path w="206" h="207" extrusionOk="0">
                  <a:moveTo>
                    <a:pt x="95" y="0"/>
                  </a:moveTo>
                  <a:cubicBezTo>
                    <a:pt x="48" y="0"/>
                    <a:pt x="0" y="48"/>
                    <a:pt x="0" y="111"/>
                  </a:cubicBezTo>
                  <a:cubicBezTo>
                    <a:pt x="0" y="159"/>
                    <a:pt x="48" y="206"/>
                    <a:pt x="95" y="206"/>
                  </a:cubicBezTo>
                  <a:cubicBezTo>
                    <a:pt x="158" y="206"/>
                    <a:pt x="206" y="159"/>
                    <a:pt x="206" y="111"/>
                  </a:cubicBezTo>
                  <a:cubicBezTo>
                    <a:pt x="206" y="48"/>
                    <a:pt x="158" y="0"/>
                    <a:pt x="95"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1"/>
            <p:cNvSpPr/>
            <p:nvPr/>
          </p:nvSpPr>
          <p:spPr>
            <a:xfrm>
              <a:off x="1158800" y="3260100"/>
              <a:ext cx="10300" cy="10325"/>
            </a:xfrm>
            <a:custGeom>
              <a:avLst/>
              <a:gdLst/>
              <a:ahLst/>
              <a:cxnLst/>
              <a:rect l="l" t="t" r="r" b="b"/>
              <a:pathLst>
                <a:path w="412" h="413" extrusionOk="0">
                  <a:moveTo>
                    <a:pt x="206" y="0"/>
                  </a:moveTo>
                  <a:cubicBezTo>
                    <a:pt x="95" y="0"/>
                    <a:pt x="0" y="95"/>
                    <a:pt x="0" y="206"/>
                  </a:cubicBezTo>
                  <a:cubicBezTo>
                    <a:pt x="0" y="317"/>
                    <a:pt x="95" y="412"/>
                    <a:pt x="206" y="412"/>
                  </a:cubicBezTo>
                  <a:cubicBezTo>
                    <a:pt x="317" y="412"/>
                    <a:pt x="412" y="317"/>
                    <a:pt x="412" y="206"/>
                  </a:cubicBezTo>
                  <a:cubicBezTo>
                    <a:pt x="412" y="95"/>
                    <a:pt x="317" y="0"/>
                    <a:pt x="206"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nvSpPr>
          <p:spPr>
            <a:xfrm>
              <a:off x="1449150" y="2909775"/>
              <a:ext cx="6150" cy="4050"/>
            </a:xfrm>
            <a:custGeom>
              <a:avLst/>
              <a:gdLst/>
              <a:ahLst/>
              <a:cxnLst/>
              <a:rect l="l" t="t" r="r" b="b"/>
              <a:pathLst>
                <a:path w="246" h="162" extrusionOk="0">
                  <a:moveTo>
                    <a:pt x="135" y="1"/>
                  </a:moveTo>
                  <a:cubicBezTo>
                    <a:pt x="0" y="1"/>
                    <a:pt x="140" y="161"/>
                    <a:pt x="210" y="161"/>
                  </a:cubicBezTo>
                  <a:cubicBezTo>
                    <a:pt x="231" y="161"/>
                    <a:pt x="246" y="147"/>
                    <a:pt x="246" y="111"/>
                  </a:cubicBezTo>
                  <a:cubicBezTo>
                    <a:pt x="246" y="48"/>
                    <a:pt x="198" y="1"/>
                    <a:pt x="135"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nvSpPr>
          <p:spPr>
            <a:xfrm>
              <a:off x="690500" y="2730475"/>
              <a:ext cx="4775" cy="3975"/>
            </a:xfrm>
            <a:custGeom>
              <a:avLst/>
              <a:gdLst/>
              <a:ahLst/>
              <a:cxnLst/>
              <a:rect l="l" t="t" r="r" b="b"/>
              <a:pathLst>
                <a:path w="191" h="159" extrusionOk="0">
                  <a:moveTo>
                    <a:pt x="112" y="0"/>
                  </a:moveTo>
                  <a:cubicBezTo>
                    <a:pt x="1" y="0"/>
                    <a:pt x="1" y="158"/>
                    <a:pt x="112" y="158"/>
                  </a:cubicBezTo>
                  <a:cubicBezTo>
                    <a:pt x="143" y="158"/>
                    <a:pt x="191" y="111"/>
                    <a:pt x="191" y="79"/>
                  </a:cubicBezTo>
                  <a:cubicBezTo>
                    <a:pt x="191" y="32"/>
                    <a:pt x="143"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nvSpPr>
          <p:spPr>
            <a:xfrm>
              <a:off x="540875" y="2974700"/>
              <a:ext cx="4775" cy="5175"/>
            </a:xfrm>
            <a:custGeom>
              <a:avLst/>
              <a:gdLst/>
              <a:ahLst/>
              <a:cxnLst/>
              <a:rect l="l" t="t" r="r" b="b"/>
              <a:pathLst>
                <a:path w="191" h="207" extrusionOk="0">
                  <a:moveTo>
                    <a:pt x="96" y="0"/>
                  </a:moveTo>
                  <a:cubicBezTo>
                    <a:pt x="48" y="0"/>
                    <a:pt x="1" y="48"/>
                    <a:pt x="1" y="111"/>
                  </a:cubicBezTo>
                  <a:cubicBezTo>
                    <a:pt x="1" y="159"/>
                    <a:pt x="48" y="206"/>
                    <a:pt x="96" y="206"/>
                  </a:cubicBezTo>
                  <a:cubicBezTo>
                    <a:pt x="143" y="206"/>
                    <a:pt x="191" y="159"/>
                    <a:pt x="191" y="111"/>
                  </a:cubicBezTo>
                  <a:cubicBezTo>
                    <a:pt x="191" y="48"/>
                    <a:pt x="143" y="0"/>
                    <a:pt x="96"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nvSpPr>
          <p:spPr>
            <a:xfrm>
              <a:off x="1200750" y="3686025"/>
              <a:ext cx="26950" cy="23000"/>
            </a:xfrm>
            <a:custGeom>
              <a:avLst/>
              <a:gdLst/>
              <a:ahLst/>
              <a:cxnLst/>
              <a:rect l="l" t="t" r="r" b="b"/>
              <a:pathLst>
                <a:path w="1078" h="920" extrusionOk="0">
                  <a:moveTo>
                    <a:pt x="618" y="0"/>
                  </a:moveTo>
                  <a:cubicBezTo>
                    <a:pt x="206" y="0"/>
                    <a:pt x="1" y="491"/>
                    <a:pt x="286" y="776"/>
                  </a:cubicBezTo>
                  <a:cubicBezTo>
                    <a:pt x="385" y="875"/>
                    <a:pt x="504" y="919"/>
                    <a:pt x="620" y="919"/>
                  </a:cubicBezTo>
                  <a:cubicBezTo>
                    <a:pt x="856" y="919"/>
                    <a:pt x="1077" y="736"/>
                    <a:pt x="1077" y="459"/>
                  </a:cubicBezTo>
                  <a:cubicBezTo>
                    <a:pt x="1077" y="206"/>
                    <a:pt x="871" y="0"/>
                    <a:pt x="618"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1"/>
            <p:cNvSpPr/>
            <p:nvPr/>
          </p:nvSpPr>
          <p:spPr>
            <a:xfrm>
              <a:off x="1328200" y="3827725"/>
              <a:ext cx="21025" cy="21000"/>
            </a:xfrm>
            <a:custGeom>
              <a:avLst/>
              <a:gdLst/>
              <a:ahLst/>
              <a:cxnLst/>
              <a:rect l="l" t="t" r="r" b="b"/>
              <a:pathLst>
                <a:path w="841" h="840" extrusionOk="0">
                  <a:moveTo>
                    <a:pt x="413" y="1"/>
                  </a:moveTo>
                  <a:cubicBezTo>
                    <a:pt x="175" y="1"/>
                    <a:pt x="1" y="175"/>
                    <a:pt x="1" y="412"/>
                  </a:cubicBezTo>
                  <a:cubicBezTo>
                    <a:pt x="1" y="650"/>
                    <a:pt x="175" y="840"/>
                    <a:pt x="413" y="840"/>
                  </a:cubicBezTo>
                  <a:cubicBezTo>
                    <a:pt x="650" y="840"/>
                    <a:pt x="840" y="650"/>
                    <a:pt x="840" y="412"/>
                  </a:cubicBezTo>
                  <a:cubicBezTo>
                    <a:pt x="840" y="175"/>
                    <a:pt x="650" y="1"/>
                    <a:pt x="413"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1"/>
            <p:cNvSpPr/>
            <p:nvPr/>
          </p:nvSpPr>
          <p:spPr>
            <a:xfrm>
              <a:off x="611750" y="2869800"/>
              <a:ext cx="3175" cy="3575"/>
            </a:xfrm>
            <a:custGeom>
              <a:avLst/>
              <a:gdLst/>
              <a:ahLst/>
              <a:cxnLst/>
              <a:rect l="l" t="t" r="r" b="b"/>
              <a:pathLst>
                <a:path w="127" h="143" extrusionOk="0">
                  <a:moveTo>
                    <a:pt x="63" y="0"/>
                  </a:moveTo>
                  <a:cubicBezTo>
                    <a:pt x="32" y="0"/>
                    <a:pt x="0" y="32"/>
                    <a:pt x="0" y="64"/>
                  </a:cubicBezTo>
                  <a:cubicBezTo>
                    <a:pt x="0" y="111"/>
                    <a:pt x="32" y="143"/>
                    <a:pt x="63" y="143"/>
                  </a:cubicBezTo>
                  <a:cubicBezTo>
                    <a:pt x="95" y="143"/>
                    <a:pt x="127" y="111"/>
                    <a:pt x="127" y="64"/>
                  </a:cubicBezTo>
                  <a:cubicBezTo>
                    <a:pt x="127" y="32"/>
                    <a:pt x="95"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9" name="Google Shape;2049;p31"/>
          <p:cNvGrpSpPr/>
          <p:nvPr/>
        </p:nvGrpSpPr>
        <p:grpSpPr>
          <a:xfrm rot="-5400000">
            <a:off x="-40775" y="1666484"/>
            <a:ext cx="2335405" cy="1810533"/>
            <a:chOff x="215900" y="2651700"/>
            <a:chExt cx="1695025" cy="1314075"/>
          </a:xfrm>
        </p:grpSpPr>
        <p:sp>
          <p:nvSpPr>
            <p:cNvPr id="2050" name="Google Shape;2050;p31"/>
            <p:cNvSpPr/>
            <p:nvPr/>
          </p:nvSpPr>
          <p:spPr>
            <a:xfrm>
              <a:off x="1000050" y="3822200"/>
              <a:ext cx="23400" cy="19950"/>
            </a:xfrm>
            <a:custGeom>
              <a:avLst/>
              <a:gdLst/>
              <a:ahLst/>
              <a:cxnLst/>
              <a:rect l="l" t="t" r="r" b="b"/>
              <a:pathLst>
                <a:path w="936" h="798" extrusionOk="0">
                  <a:moveTo>
                    <a:pt x="539" y="0"/>
                  </a:moveTo>
                  <a:cubicBezTo>
                    <a:pt x="175" y="0"/>
                    <a:pt x="1" y="428"/>
                    <a:pt x="254" y="681"/>
                  </a:cubicBezTo>
                  <a:cubicBezTo>
                    <a:pt x="335" y="762"/>
                    <a:pt x="433" y="797"/>
                    <a:pt x="530" y="797"/>
                  </a:cubicBezTo>
                  <a:cubicBezTo>
                    <a:pt x="736" y="797"/>
                    <a:pt x="935" y="633"/>
                    <a:pt x="935" y="396"/>
                  </a:cubicBezTo>
                  <a:cubicBezTo>
                    <a:pt x="935" y="174"/>
                    <a:pt x="745" y="0"/>
                    <a:pt x="539"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1"/>
            <p:cNvSpPr/>
            <p:nvPr/>
          </p:nvSpPr>
          <p:spPr>
            <a:xfrm>
              <a:off x="800950" y="3822975"/>
              <a:ext cx="20225" cy="17275"/>
            </a:xfrm>
            <a:custGeom>
              <a:avLst/>
              <a:gdLst/>
              <a:ahLst/>
              <a:cxnLst/>
              <a:rect l="l" t="t" r="r" b="b"/>
              <a:pathLst>
                <a:path w="809" h="691" extrusionOk="0">
                  <a:moveTo>
                    <a:pt x="460" y="1"/>
                  </a:moveTo>
                  <a:cubicBezTo>
                    <a:pt x="143" y="1"/>
                    <a:pt x="1" y="365"/>
                    <a:pt x="206" y="587"/>
                  </a:cubicBezTo>
                  <a:cubicBezTo>
                    <a:pt x="278" y="659"/>
                    <a:pt x="367" y="690"/>
                    <a:pt x="454" y="690"/>
                  </a:cubicBezTo>
                  <a:cubicBezTo>
                    <a:pt x="635" y="690"/>
                    <a:pt x="808" y="552"/>
                    <a:pt x="808" y="349"/>
                  </a:cubicBezTo>
                  <a:cubicBezTo>
                    <a:pt x="808" y="143"/>
                    <a:pt x="650" y="1"/>
                    <a:pt x="460"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1"/>
            <p:cNvSpPr/>
            <p:nvPr/>
          </p:nvSpPr>
          <p:spPr>
            <a:xfrm>
              <a:off x="1181350" y="3771925"/>
              <a:ext cx="30125" cy="30100"/>
            </a:xfrm>
            <a:custGeom>
              <a:avLst/>
              <a:gdLst/>
              <a:ahLst/>
              <a:cxnLst/>
              <a:rect l="l" t="t" r="r" b="b"/>
              <a:pathLst>
                <a:path w="1205" h="1204" extrusionOk="0">
                  <a:moveTo>
                    <a:pt x="602" y="0"/>
                  </a:moveTo>
                  <a:cubicBezTo>
                    <a:pt x="270" y="0"/>
                    <a:pt x="1" y="269"/>
                    <a:pt x="1" y="602"/>
                  </a:cubicBezTo>
                  <a:cubicBezTo>
                    <a:pt x="1" y="934"/>
                    <a:pt x="270" y="1204"/>
                    <a:pt x="602" y="1204"/>
                  </a:cubicBezTo>
                  <a:cubicBezTo>
                    <a:pt x="935" y="1204"/>
                    <a:pt x="1204" y="934"/>
                    <a:pt x="1204" y="602"/>
                  </a:cubicBezTo>
                  <a:cubicBezTo>
                    <a:pt x="1204" y="269"/>
                    <a:pt x="935" y="0"/>
                    <a:pt x="602"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1"/>
            <p:cNvSpPr/>
            <p:nvPr/>
          </p:nvSpPr>
          <p:spPr>
            <a:xfrm>
              <a:off x="240025" y="3642475"/>
              <a:ext cx="2825" cy="1875"/>
            </a:xfrm>
            <a:custGeom>
              <a:avLst/>
              <a:gdLst/>
              <a:ahLst/>
              <a:cxnLst/>
              <a:rect l="l" t="t" r="r" b="b"/>
              <a:pathLst>
                <a:path w="113" h="75" extrusionOk="0">
                  <a:moveTo>
                    <a:pt x="49" y="1"/>
                  </a:moveTo>
                  <a:cubicBezTo>
                    <a:pt x="0" y="1"/>
                    <a:pt x="53" y="74"/>
                    <a:pt x="81" y="74"/>
                  </a:cubicBezTo>
                  <a:cubicBezTo>
                    <a:pt x="90" y="74"/>
                    <a:pt x="96" y="67"/>
                    <a:pt x="96" y="48"/>
                  </a:cubicBezTo>
                  <a:cubicBezTo>
                    <a:pt x="112" y="32"/>
                    <a:pt x="80" y="1"/>
                    <a:pt x="49"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1"/>
            <p:cNvSpPr/>
            <p:nvPr/>
          </p:nvSpPr>
          <p:spPr>
            <a:xfrm>
              <a:off x="955725" y="3758450"/>
              <a:ext cx="28525" cy="28525"/>
            </a:xfrm>
            <a:custGeom>
              <a:avLst/>
              <a:gdLst/>
              <a:ahLst/>
              <a:cxnLst/>
              <a:rect l="l" t="t" r="r" b="b"/>
              <a:pathLst>
                <a:path w="1141" h="1141" extrusionOk="0">
                  <a:moveTo>
                    <a:pt x="571" y="1"/>
                  </a:moveTo>
                  <a:cubicBezTo>
                    <a:pt x="254" y="1"/>
                    <a:pt x="0" y="254"/>
                    <a:pt x="0" y="571"/>
                  </a:cubicBezTo>
                  <a:cubicBezTo>
                    <a:pt x="0" y="888"/>
                    <a:pt x="254" y="1141"/>
                    <a:pt x="571" y="1141"/>
                  </a:cubicBezTo>
                  <a:cubicBezTo>
                    <a:pt x="887" y="1141"/>
                    <a:pt x="1141" y="888"/>
                    <a:pt x="1141" y="571"/>
                  </a:cubicBezTo>
                  <a:cubicBezTo>
                    <a:pt x="1141" y="254"/>
                    <a:pt x="887" y="1"/>
                    <a:pt x="57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1"/>
            <p:cNvSpPr/>
            <p:nvPr/>
          </p:nvSpPr>
          <p:spPr>
            <a:xfrm>
              <a:off x="1451325" y="3592200"/>
              <a:ext cx="13075" cy="11550"/>
            </a:xfrm>
            <a:custGeom>
              <a:avLst/>
              <a:gdLst/>
              <a:ahLst/>
              <a:cxnLst/>
              <a:rect l="l" t="t" r="r" b="b"/>
              <a:pathLst>
                <a:path w="523" h="462" extrusionOk="0">
                  <a:moveTo>
                    <a:pt x="301" y="1"/>
                  </a:moveTo>
                  <a:cubicBezTo>
                    <a:pt x="95" y="1"/>
                    <a:pt x="0" y="254"/>
                    <a:pt x="143" y="397"/>
                  </a:cubicBezTo>
                  <a:cubicBezTo>
                    <a:pt x="188" y="442"/>
                    <a:pt x="242" y="461"/>
                    <a:pt x="296" y="461"/>
                  </a:cubicBezTo>
                  <a:cubicBezTo>
                    <a:pt x="411" y="461"/>
                    <a:pt x="523" y="368"/>
                    <a:pt x="523" y="238"/>
                  </a:cubicBezTo>
                  <a:cubicBezTo>
                    <a:pt x="523" y="112"/>
                    <a:pt x="428"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1"/>
            <p:cNvSpPr/>
            <p:nvPr/>
          </p:nvSpPr>
          <p:spPr>
            <a:xfrm>
              <a:off x="734050" y="3712150"/>
              <a:ext cx="13875" cy="13875"/>
            </a:xfrm>
            <a:custGeom>
              <a:avLst/>
              <a:gdLst/>
              <a:ahLst/>
              <a:cxnLst/>
              <a:rect l="l" t="t" r="r" b="b"/>
              <a:pathLst>
                <a:path w="555" h="555" extrusionOk="0">
                  <a:moveTo>
                    <a:pt x="270" y="0"/>
                  </a:moveTo>
                  <a:cubicBezTo>
                    <a:pt x="127" y="0"/>
                    <a:pt x="1" y="111"/>
                    <a:pt x="1" y="269"/>
                  </a:cubicBezTo>
                  <a:cubicBezTo>
                    <a:pt x="1" y="428"/>
                    <a:pt x="127" y="554"/>
                    <a:pt x="270" y="554"/>
                  </a:cubicBezTo>
                  <a:cubicBezTo>
                    <a:pt x="428" y="554"/>
                    <a:pt x="555" y="428"/>
                    <a:pt x="555" y="269"/>
                  </a:cubicBezTo>
                  <a:cubicBezTo>
                    <a:pt x="555" y="111"/>
                    <a:pt x="428" y="0"/>
                    <a:pt x="27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1"/>
            <p:cNvSpPr/>
            <p:nvPr/>
          </p:nvSpPr>
          <p:spPr>
            <a:xfrm>
              <a:off x="1223700" y="3622300"/>
              <a:ext cx="13900" cy="13875"/>
            </a:xfrm>
            <a:custGeom>
              <a:avLst/>
              <a:gdLst/>
              <a:ahLst/>
              <a:cxnLst/>
              <a:rect l="l" t="t" r="r" b="b"/>
              <a:pathLst>
                <a:path w="556" h="555" extrusionOk="0">
                  <a:moveTo>
                    <a:pt x="270" y="0"/>
                  </a:moveTo>
                  <a:cubicBezTo>
                    <a:pt x="128" y="0"/>
                    <a:pt x="1" y="127"/>
                    <a:pt x="1" y="269"/>
                  </a:cubicBezTo>
                  <a:cubicBezTo>
                    <a:pt x="1" y="428"/>
                    <a:pt x="128" y="554"/>
                    <a:pt x="270" y="554"/>
                  </a:cubicBezTo>
                  <a:cubicBezTo>
                    <a:pt x="428" y="554"/>
                    <a:pt x="555" y="428"/>
                    <a:pt x="555" y="269"/>
                  </a:cubicBezTo>
                  <a:cubicBezTo>
                    <a:pt x="555" y="127"/>
                    <a:pt x="428" y="0"/>
                    <a:pt x="270"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1"/>
            <p:cNvSpPr/>
            <p:nvPr/>
          </p:nvSpPr>
          <p:spPr>
            <a:xfrm>
              <a:off x="1322275" y="3508675"/>
              <a:ext cx="12700" cy="12700"/>
            </a:xfrm>
            <a:custGeom>
              <a:avLst/>
              <a:gdLst/>
              <a:ahLst/>
              <a:cxnLst/>
              <a:rect l="l" t="t" r="r" b="b"/>
              <a:pathLst>
                <a:path w="508" h="508" extrusionOk="0">
                  <a:moveTo>
                    <a:pt x="254" y="1"/>
                  </a:moveTo>
                  <a:cubicBezTo>
                    <a:pt x="111" y="1"/>
                    <a:pt x="0" y="112"/>
                    <a:pt x="0" y="254"/>
                  </a:cubicBezTo>
                  <a:cubicBezTo>
                    <a:pt x="0" y="397"/>
                    <a:pt x="111" y="508"/>
                    <a:pt x="254" y="508"/>
                  </a:cubicBezTo>
                  <a:cubicBezTo>
                    <a:pt x="396" y="508"/>
                    <a:pt x="507" y="397"/>
                    <a:pt x="507" y="254"/>
                  </a:cubicBezTo>
                  <a:cubicBezTo>
                    <a:pt x="507" y="112"/>
                    <a:pt x="396" y="1"/>
                    <a:pt x="254"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1"/>
            <p:cNvSpPr/>
            <p:nvPr/>
          </p:nvSpPr>
          <p:spPr>
            <a:xfrm>
              <a:off x="681400" y="3664250"/>
              <a:ext cx="23375" cy="20025"/>
            </a:xfrm>
            <a:custGeom>
              <a:avLst/>
              <a:gdLst/>
              <a:ahLst/>
              <a:cxnLst/>
              <a:rect l="l" t="t" r="r" b="b"/>
              <a:pathLst>
                <a:path w="935" h="801" extrusionOk="0">
                  <a:moveTo>
                    <a:pt x="539" y="0"/>
                  </a:moveTo>
                  <a:cubicBezTo>
                    <a:pt x="191" y="0"/>
                    <a:pt x="1" y="428"/>
                    <a:pt x="254" y="681"/>
                  </a:cubicBezTo>
                  <a:cubicBezTo>
                    <a:pt x="337" y="764"/>
                    <a:pt x="438" y="801"/>
                    <a:pt x="536" y="801"/>
                  </a:cubicBezTo>
                  <a:cubicBezTo>
                    <a:pt x="741" y="801"/>
                    <a:pt x="935" y="642"/>
                    <a:pt x="935" y="396"/>
                  </a:cubicBezTo>
                  <a:cubicBezTo>
                    <a:pt x="935" y="190"/>
                    <a:pt x="761" y="16"/>
                    <a:pt x="539"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1"/>
            <p:cNvSpPr/>
            <p:nvPr/>
          </p:nvSpPr>
          <p:spPr>
            <a:xfrm>
              <a:off x="723375" y="3578350"/>
              <a:ext cx="26525" cy="22750"/>
            </a:xfrm>
            <a:custGeom>
              <a:avLst/>
              <a:gdLst/>
              <a:ahLst/>
              <a:cxnLst/>
              <a:rect l="l" t="t" r="r" b="b"/>
              <a:pathLst>
                <a:path w="1061" h="910" extrusionOk="0">
                  <a:moveTo>
                    <a:pt x="602" y="1"/>
                  </a:moveTo>
                  <a:cubicBezTo>
                    <a:pt x="206" y="1"/>
                    <a:pt x="0" y="491"/>
                    <a:pt x="285" y="776"/>
                  </a:cubicBezTo>
                  <a:cubicBezTo>
                    <a:pt x="377" y="868"/>
                    <a:pt x="490" y="909"/>
                    <a:pt x="601" y="909"/>
                  </a:cubicBezTo>
                  <a:cubicBezTo>
                    <a:pt x="835" y="909"/>
                    <a:pt x="1061" y="728"/>
                    <a:pt x="1061" y="460"/>
                  </a:cubicBezTo>
                  <a:cubicBezTo>
                    <a:pt x="1061" y="206"/>
                    <a:pt x="855" y="1"/>
                    <a:pt x="602"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1"/>
            <p:cNvSpPr/>
            <p:nvPr/>
          </p:nvSpPr>
          <p:spPr>
            <a:xfrm>
              <a:off x="598275" y="3597350"/>
              <a:ext cx="15475" cy="13150"/>
            </a:xfrm>
            <a:custGeom>
              <a:avLst/>
              <a:gdLst/>
              <a:ahLst/>
              <a:cxnLst/>
              <a:rect l="l" t="t" r="r" b="b"/>
              <a:pathLst>
                <a:path w="619" h="526" extrusionOk="0">
                  <a:moveTo>
                    <a:pt x="365" y="1"/>
                  </a:moveTo>
                  <a:cubicBezTo>
                    <a:pt x="127" y="1"/>
                    <a:pt x="1" y="286"/>
                    <a:pt x="175" y="444"/>
                  </a:cubicBezTo>
                  <a:cubicBezTo>
                    <a:pt x="226" y="501"/>
                    <a:pt x="291" y="525"/>
                    <a:pt x="356" y="525"/>
                  </a:cubicBezTo>
                  <a:cubicBezTo>
                    <a:pt x="489" y="525"/>
                    <a:pt x="618" y="419"/>
                    <a:pt x="618" y="270"/>
                  </a:cubicBezTo>
                  <a:cubicBezTo>
                    <a:pt x="618" y="111"/>
                    <a:pt x="507"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1"/>
            <p:cNvSpPr/>
            <p:nvPr/>
          </p:nvSpPr>
          <p:spPr>
            <a:xfrm>
              <a:off x="365925" y="3019425"/>
              <a:ext cx="2400" cy="2400"/>
            </a:xfrm>
            <a:custGeom>
              <a:avLst/>
              <a:gdLst/>
              <a:ahLst/>
              <a:cxnLst/>
              <a:rect l="l" t="t" r="r" b="b"/>
              <a:pathLst>
                <a:path w="96" h="96" extrusionOk="0">
                  <a:moveTo>
                    <a:pt x="48" y="1"/>
                  </a:moveTo>
                  <a:cubicBezTo>
                    <a:pt x="16" y="1"/>
                    <a:pt x="0" y="16"/>
                    <a:pt x="0" y="48"/>
                  </a:cubicBezTo>
                  <a:cubicBezTo>
                    <a:pt x="0" y="80"/>
                    <a:pt x="16" y="96"/>
                    <a:pt x="48" y="96"/>
                  </a:cubicBezTo>
                  <a:cubicBezTo>
                    <a:pt x="64" y="96"/>
                    <a:pt x="95" y="80"/>
                    <a:pt x="95" y="48"/>
                  </a:cubicBezTo>
                  <a:cubicBezTo>
                    <a:pt x="95" y="16"/>
                    <a:pt x="80" y="1"/>
                    <a:pt x="48"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nvSpPr>
          <p:spPr>
            <a:xfrm>
              <a:off x="1395100" y="3508675"/>
              <a:ext cx="9525" cy="8475"/>
            </a:xfrm>
            <a:custGeom>
              <a:avLst/>
              <a:gdLst/>
              <a:ahLst/>
              <a:cxnLst/>
              <a:rect l="l" t="t" r="r" b="b"/>
              <a:pathLst>
                <a:path w="381" h="339" extrusionOk="0">
                  <a:moveTo>
                    <a:pt x="223" y="1"/>
                  </a:moveTo>
                  <a:cubicBezTo>
                    <a:pt x="64" y="1"/>
                    <a:pt x="1" y="191"/>
                    <a:pt x="96" y="286"/>
                  </a:cubicBezTo>
                  <a:cubicBezTo>
                    <a:pt x="132" y="322"/>
                    <a:pt x="175" y="338"/>
                    <a:pt x="217" y="338"/>
                  </a:cubicBezTo>
                  <a:cubicBezTo>
                    <a:pt x="302" y="338"/>
                    <a:pt x="381" y="271"/>
                    <a:pt x="381" y="175"/>
                  </a:cubicBezTo>
                  <a:cubicBezTo>
                    <a:pt x="381" y="80"/>
                    <a:pt x="302" y="1"/>
                    <a:pt x="223"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nvSpPr>
          <p:spPr>
            <a:xfrm>
              <a:off x="962450" y="3698300"/>
              <a:ext cx="15850" cy="13525"/>
            </a:xfrm>
            <a:custGeom>
              <a:avLst/>
              <a:gdLst/>
              <a:ahLst/>
              <a:cxnLst/>
              <a:rect l="l" t="t" r="r" b="b"/>
              <a:pathLst>
                <a:path w="634" h="541" extrusionOk="0">
                  <a:moveTo>
                    <a:pt x="365" y="0"/>
                  </a:moveTo>
                  <a:cubicBezTo>
                    <a:pt x="127" y="0"/>
                    <a:pt x="1" y="285"/>
                    <a:pt x="175" y="459"/>
                  </a:cubicBezTo>
                  <a:cubicBezTo>
                    <a:pt x="226" y="515"/>
                    <a:pt x="292" y="540"/>
                    <a:pt x="357" y="540"/>
                  </a:cubicBezTo>
                  <a:cubicBezTo>
                    <a:pt x="496" y="540"/>
                    <a:pt x="634" y="430"/>
                    <a:pt x="634" y="269"/>
                  </a:cubicBezTo>
                  <a:cubicBezTo>
                    <a:pt x="618" y="127"/>
                    <a:pt x="507" y="0"/>
                    <a:pt x="365"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nvSpPr>
          <p:spPr>
            <a:xfrm>
              <a:off x="533350" y="3124325"/>
              <a:ext cx="14675" cy="14675"/>
            </a:xfrm>
            <a:custGeom>
              <a:avLst/>
              <a:gdLst/>
              <a:ahLst/>
              <a:cxnLst/>
              <a:rect l="l" t="t" r="r" b="b"/>
              <a:pathLst>
                <a:path w="587" h="587" extrusionOk="0">
                  <a:moveTo>
                    <a:pt x="286" y="0"/>
                  </a:moveTo>
                  <a:cubicBezTo>
                    <a:pt x="128" y="0"/>
                    <a:pt x="1" y="143"/>
                    <a:pt x="1" y="301"/>
                  </a:cubicBezTo>
                  <a:cubicBezTo>
                    <a:pt x="1" y="460"/>
                    <a:pt x="128" y="586"/>
                    <a:pt x="286" y="586"/>
                  </a:cubicBezTo>
                  <a:cubicBezTo>
                    <a:pt x="444" y="586"/>
                    <a:pt x="587" y="460"/>
                    <a:pt x="587" y="301"/>
                  </a:cubicBezTo>
                  <a:cubicBezTo>
                    <a:pt x="587" y="143"/>
                    <a:pt x="444" y="0"/>
                    <a:pt x="286"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nvSpPr>
          <p:spPr>
            <a:xfrm>
              <a:off x="1042800" y="3796850"/>
              <a:ext cx="27750" cy="23900"/>
            </a:xfrm>
            <a:custGeom>
              <a:avLst/>
              <a:gdLst/>
              <a:ahLst/>
              <a:cxnLst/>
              <a:rect l="l" t="t" r="r" b="b"/>
              <a:pathLst>
                <a:path w="1110" h="956" extrusionOk="0">
                  <a:moveTo>
                    <a:pt x="634" y="1"/>
                  </a:moveTo>
                  <a:cubicBezTo>
                    <a:pt x="207" y="1"/>
                    <a:pt x="1" y="523"/>
                    <a:pt x="302" y="824"/>
                  </a:cubicBezTo>
                  <a:cubicBezTo>
                    <a:pt x="397" y="915"/>
                    <a:pt x="514" y="956"/>
                    <a:pt x="628" y="956"/>
                  </a:cubicBezTo>
                  <a:cubicBezTo>
                    <a:pt x="874" y="956"/>
                    <a:pt x="1109" y="767"/>
                    <a:pt x="1109" y="476"/>
                  </a:cubicBezTo>
                  <a:cubicBezTo>
                    <a:pt x="1109" y="222"/>
                    <a:pt x="888" y="1"/>
                    <a:pt x="634"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nvSpPr>
          <p:spPr>
            <a:xfrm>
              <a:off x="1624300" y="3857825"/>
              <a:ext cx="3975" cy="3575"/>
            </a:xfrm>
            <a:custGeom>
              <a:avLst/>
              <a:gdLst/>
              <a:ahLst/>
              <a:cxnLst/>
              <a:rect l="l" t="t" r="r" b="b"/>
              <a:pathLst>
                <a:path w="159" h="143" extrusionOk="0">
                  <a:moveTo>
                    <a:pt x="80" y="0"/>
                  </a:moveTo>
                  <a:cubicBezTo>
                    <a:pt x="1" y="16"/>
                    <a:pt x="1" y="127"/>
                    <a:pt x="80" y="143"/>
                  </a:cubicBezTo>
                  <a:cubicBezTo>
                    <a:pt x="127" y="143"/>
                    <a:pt x="159" y="111"/>
                    <a:pt x="159" y="79"/>
                  </a:cubicBezTo>
                  <a:cubicBezTo>
                    <a:pt x="159" y="32"/>
                    <a:pt x="127" y="0"/>
                    <a:pt x="8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nvSpPr>
          <p:spPr>
            <a:xfrm>
              <a:off x="1171850" y="3397050"/>
              <a:ext cx="12300" cy="10575"/>
            </a:xfrm>
            <a:custGeom>
              <a:avLst/>
              <a:gdLst/>
              <a:ahLst/>
              <a:cxnLst/>
              <a:rect l="l" t="t" r="r" b="b"/>
              <a:pathLst>
                <a:path w="492" h="423" extrusionOk="0">
                  <a:moveTo>
                    <a:pt x="286" y="1"/>
                  </a:moveTo>
                  <a:cubicBezTo>
                    <a:pt x="96" y="1"/>
                    <a:pt x="1" y="222"/>
                    <a:pt x="127" y="365"/>
                  </a:cubicBezTo>
                  <a:cubicBezTo>
                    <a:pt x="172" y="405"/>
                    <a:pt x="225" y="423"/>
                    <a:pt x="276" y="423"/>
                  </a:cubicBezTo>
                  <a:cubicBezTo>
                    <a:pt x="387" y="423"/>
                    <a:pt x="492" y="337"/>
                    <a:pt x="492" y="207"/>
                  </a:cubicBezTo>
                  <a:cubicBezTo>
                    <a:pt x="492" y="96"/>
                    <a:pt x="397" y="1"/>
                    <a:pt x="286"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nvSpPr>
          <p:spPr>
            <a:xfrm>
              <a:off x="1299700" y="3251775"/>
              <a:ext cx="17450" cy="14700"/>
            </a:xfrm>
            <a:custGeom>
              <a:avLst/>
              <a:gdLst/>
              <a:ahLst/>
              <a:cxnLst/>
              <a:rect l="l" t="t" r="r" b="b"/>
              <a:pathLst>
                <a:path w="698" h="588" extrusionOk="0">
                  <a:moveTo>
                    <a:pt x="397" y="1"/>
                  </a:moveTo>
                  <a:cubicBezTo>
                    <a:pt x="128" y="1"/>
                    <a:pt x="1" y="318"/>
                    <a:pt x="191" y="508"/>
                  </a:cubicBezTo>
                  <a:cubicBezTo>
                    <a:pt x="251" y="563"/>
                    <a:pt x="324" y="588"/>
                    <a:pt x="395" y="588"/>
                  </a:cubicBezTo>
                  <a:cubicBezTo>
                    <a:pt x="549" y="588"/>
                    <a:pt x="698" y="470"/>
                    <a:pt x="698" y="286"/>
                  </a:cubicBezTo>
                  <a:cubicBezTo>
                    <a:pt x="698" y="128"/>
                    <a:pt x="555" y="1"/>
                    <a:pt x="39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nvSpPr>
          <p:spPr>
            <a:xfrm>
              <a:off x="1561750" y="3495225"/>
              <a:ext cx="13500" cy="13475"/>
            </a:xfrm>
            <a:custGeom>
              <a:avLst/>
              <a:gdLst/>
              <a:ahLst/>
              <a:cxnLst/>
              <a:rect l="l" t="t" r="r" b="b"/>
              <a:pathLst>
                <a:path w="540" h="539" extrusionOk="0">
                  <a:moveTo>
                    <a:pt x="270" y="1"/>
                  </a:moveTo>
                  <a:cubicBezTo>
                    <a:pt x="127" y="1"/>
                    <a:pt x="1" y="127"/>
                    <a:pt x="1" y="270"/>
                  </a:cubicBezTo>
                  <a:cubicBezTo>
                    <a:pt x="1" y="428"/>
                    <a:pt x="127" y="539"/>
                    <a:pt x="270" y="539"/>
                  </a:cubicBezTo>
                  <a:cubicBezTo>
                    <a:pt x="428" y="539"/>
                    <a:pt x="539" y="428"/>
                    <a:pt x="539" y="270"/>
                  </a:cubicBezTo>
                  <a:cubicBezTo>
                    <a:pt x="539" y="127"/>
                    <a:pt x="428" y="1"/>
                    <a:pt x="270"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nvSpPr>
          <p:spPr>
            <a:xfrm>
              <a:off x="1342850" y="3235950"/>
              <a:ext cx="11900" cy="11500"/>
            </a:xfrm>
            <a:custGeom>
              <a:avLst/>
              <a:gdLst/>
              <a:ahLst/>
              <a:cxnLst/>
              <a:rect l="l" t="t" r="r" b="b"/>
              <a:pathLst>
                <a:path w="476" h="460" extrusionOk="0">
                  <a:moveTo>
                    <a:pt x="238" y="1"/>
                  </a:moveTo>
                  <a:cubicBezTo>
                    <a:pt x="112" y="1"/>
                    <a:pt x="1" y="96"/>
                    <a:pt x="1" y="238"/>
                  </a:cubicBezTo>
                  <a:cubicBezTo>
                    <a:pt x="1" y="365"/>
                    <a:pt x="112" y="460"/>
                    <a:pt x="238" y="460"/>
                  </a:cubicBezTo>
                  <a:cubicBezTo>
                    <a:pt x="365" y="460"/>
                    <a:pt x="476" y="365"/>
                    <a:pt x="476" y="238"/>
                  </a:cubicBezTo>
                  <a:cubicBezTo>
                    <a:pt x="476" y="96"/>
                    <a:pt x="365" y="1"/>
                    <a:pt x="238"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nvSpPr>
          <p:spPr>
            <a:xfrm>
              <a:off x="1346425" y="3463950"/>
              <a:ext cx="8325" cy="7225"/>
            </a:xfrm>
            <a:custGeom>
              <a:avLst/>
              <a:gdLst/>
              <a:ahLst/>
              <a:cxnLst/>
              <a:rect l="l" t="t" r="r" b="b"/>
              <a:pathLst>
                <a:path w="333" h="289" extrusionOk="0">
                  <a:moveTo>
                    <a:pt x="190" y="1"/>
                  </a:moveTo>
                  <a:cubicBezTo>
                    <a:pt x="64" y="1"/>
                    <a:pt x="0" y="159"/>
                    <a:pt x="95" y="254"/>
                  </a:cubicBezTo>
                  <a:cubicBezTo>
                    <a:pt x="119" y="278"/>
                    <a:pt x="151" y="289"/>
                    <a:pt x="183" y="289"/>
                  </a:cubicBezTo>
                  <a:cubicBezTo>
                    <a:pt x="256" y="289"/>
                    <a:pt x="333" y="231"/>
                    <a:pt x="333" y="143"/>
                  </a:cubicBezTo>
                  <a:cubicBezTo>
                    <a:pt x="333" y="64"/>
                    <a:pt x="269"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nvSpPr>
          <p:spPr>
            <a:xfrm>
              <a:off x="1500800" y="3537575"/>
              <a:ext cx="6750" cy="6750"/>
            </a:xfrm>
            <a:custGeom>
              <a:avLst/>
              <a:gdLst/>
              <a:ahLst/>
              <a:cxnLst/>
              <a:rect l="l" t="t" r="r" b="b"/>
              <a:pathLst>
                <a:path w="270" h="270" extrusionOk="0">
                  <a:moveTo>
                    <a:pt x="143" y="1"/>
                  </a:moveTo>
                  <a:cubicBezTo>
                    <a:pt x="64" y="1"/>
                    <a:pt x="0" y="64"/>
                    <a:pt x="0" y="143"/>
                  </a:cubicBezTo>
                  <a:cubicBezTo>
                    <a:pt x="0" y="222"/>
                    <a:pt x="64" y="270"/>
                    <a:pt x="143" y="270"/>
                  </a:cubicBezTo>
                  <a:cubicBezTo>
                    <a:pt x="206" y="270"/>
                    <a:pt x="270" y="222"/>
                    <a:pt x="270" y="143"/>
                  </a:cubicBezTo>
                  <a:cubicBezTo>
                    <a:pt x="270" y="64"/>
                    <a:pt x="206" y="1"/>
                    <a:pt x="143"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nvSpPr>
          <p:spPr>
            <a:xfrm>
              <a:off x="1256950" y="3260900"/>
              <a:ext cx="12700" cy="10950"/>
            </a:xfrm>
            <a:custGeom>
              <a:avLst/>
              <a:gdLst/>
              <a:ahLst/>
              <a:cxnLst/>
              <a:rect l="l" t="t" r="r" b="b"/>
              <a:pathLst>
                <a:path w="508" h="438" extrusionOk="0">
                  <a:moveTo>
                    <a:pt x="286" y="0"/>
                  </a:moveTo>
                  <a:cubicBezTo>
                    <a:pt x="96" y="0"/>
                    <a:pt x="1" y="238"/>
                    <a:pt x="128" y="380"/>
                  </a:cubicBezTo>
                  <a:cubicBezTo>
                    <a:pt x="172" y="420"/>
                    <a:pt x="226" y="438"/>
                    <a:pt x="280" y="438"/>
                  </a:cubicBezTo>
                  <a:cubicBezTo>
                    <a:pt x="396" y="438"/>
                    <a:pt x="508" y="352"/>
                    <a:pt x="508" y="222"/>
                  </a:cubicBezTo>
                  <a:cubicBezTo>
                    <a:pt x="508" y="95"/>
                    <a:pt x="413" y="0"/>
                    <a:pt x="286"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nvSpPr>
          <p:spPr>
            <a:xfrm>
              <a:off x="359600" y="3115575"/>
              <a:ext cx="3975" cy="3625"/>
            </a:xfrm>
            <a:custGeom>
              <a:avLst/>
              <a:gdLst/>
              <a:ahLst/>
              <a:cxnLst/>
              <a:rect l="l" t="t" r="r" b="b"/>
              <a:pathLst>
                <a:path w="159" h="145" extrusionOk="0">
                  <a:moveTo>
                    <a:pt x="68" y="1"/>
                  </a:moveTo>
                  <a:cubicBezTo>
                    <a:pt x="0" y="1"/>
                    <a:pt x="4" y="145"/>
                    <a:pt x="79" y="145"/>
                  </a:cubicBezTo>
                  <a:cubicBezTo>
                    <a:pt x="127" y="129"/>
                    <a:pt x="158" y="113"/>
                    <a:pt x="158" y="65"/>
                  </a:cubicBezTo>
                  <a:cubicBezTo>
                    <a:pt x="143" y="34"/>
                    <a:pt x="127" y="2"/>
                    <a:pt x="79" y="2"/>
                  </a:cubicBezTo>
                  <a:cubicBezTo>
                    <a:pt x="75" y="1"/>
                    <a:pt x="72" y="1"/>
                    <a:pt x="68"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nvSpPr>
          <p:spPr>
            <a:xfrm>
              <a:off x="1145325" y="3131850"/>
              <a:ext cx="6375" cy="6350"/>
            </a:xfrm>
            <a:custGeom>
              <a:avLst/>
              <a:gdLst/>
              <a:ahLst/>
              <a:cxnLst/>
              <a:rect l="l" t="t" r="r" b="b"/>
              <a:pathLst>
                <a:path w="255" h="254" extrusionOk="0">
                  <a:moveTo>
                    <a:pt x="127" y="0"/>
                  </a:moveTo>
                  <a:cubicBezTo>
                    <a:pt x="64" y="0"/>
                    <a:pt x="1" y="48"/>
                    <a:pt x="1" y="127"/>
                  </a:cubicBezTo>
                  <a:cubicBezTo>
                    <a:pt x="1" y="190"/>
                    <a:pt x="64" y="254"/>
                    <a:pt x="127" y="254"/>
                  </a:cubicBezTo>
                  <a:cubicBezTo>
                    <a:pt x="207" y="254"/>
                    <a:pt x="254" y="190"/>
                    <a:pt x="254" y="127"/>
                  </a:cubicBezTo>
                  <a:cubicBezTo>
                    <a:pt x="254" y="48"/>
                    <a:pt x="207" y="0"/>
                    <a:pt x="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nvSpPr>
          <p:spPr>
            <a:xfrm>
              <a:off x="1842600" y="2909375"/>
              <a:ext cx="3000" cy="2025"/>
            </a:xfrm>
            <a:custGeom>
              <a:avLst/>
              <a:gdLst/>
              <a:ahLst/>
              <a:cxnLst/>
              <a:rect l="l" t="t" r="r" b="b"/>
              <a:pathLst>
                <a:path w="120" h="81" extrusionOk="0">
                  <a:moveTo>
                    <a:pt x="72" y="1"/>
                  </a:moveTo>
                  <a:cubicBezTo>
                    <a:pt x="1" y="1"/>
                    <a:pt x="63" y="81"/>
                    <a:pt x="99" y="81"/>
                  </a:cubicBezTo>
                  <a:cubicBezTo>
                    <a:pt x="111" y="81"/>
                    <a:pt x="120" y="72"/>
                    <a:pt x="120" y="48"/>
                  </a:cubicBezTo>
                  <a:cubicBezTo>
                    <a:pt x="120" y="17"/>
                    <a:pt x="104" y="1"/>
                    <a:pt x="72"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nvSpPr>
          <p:spPr>
            <a:xfrm>
              <a:off x="1543950" y="3756875"/>
              <a:ext cx="13075" cy="12700"/>
            </a:xfrm>
            <a:custGeom>
              <a:avLst/>
              <a:gdLst/>
              <a:ahLst/>
              <a:cxnLst/>
              <a:rect l="l" t="t" r="r" b="b"/>
              <a:pathLst>
                <a:path w="523" h="508" extrusionOk="0">
                  <a:moveTo>
                    <a:pt x="254" y="0"/>
                  </a:moveTo>
                  <a:cubicBezTo>
                    <a:pt x="111" y="0"/>
                    <a:pt x="0" y="111"/>
                    <a:pt x="0" y="254"/>
                  </a:cubicBezTo>
                  <a:cubicBezTo>
                    <a:pt x="0" y="396"/>
                    <a:pt x="111" y="507"/>
                    <a:pt x="254" y="507"/>
                  </a:cubicBezTo>
                  <a:cubicBezTo>
                    <a:pt x="396" y="507"/>
                    <a:pt x="523" y="396"/>
                    <a:pt x="523" y="254"/>
                  </a:cubicBezTo>
                  <a:cubicBezTo>
                    <a:pt x="523" y="111"/>
                    <a:pt x="396" y="0"/>
                    <a:pt x="254"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nvSpPr>
          <p:spPr>
            <a:xfrm>
              <a:off x="639450" y="3456425"/>
              <a:ext cx="10325" cy="9925"/>
            </a:xfrm>
            <a:custGeom>
              <a:avLst/>
              <a:gdLst/>
              <a:ahLst/>
              <a:cxnLst/>
              <a:rect l="l" t="t" r="r" b="b"/>
              <a:pathLst>
                <a:path w="413" h="397" extrusionOk="0">
                  <a:moveTo>
                    <a:pt x="206" y="1"/>
                  </a:moveTo>
                  <a:cubicBezTo>
                    <a:pt x="95" y="1"/>
                    <a:pt x="0" y="80"/>
                    <a:pt x="0" y="191"/>
                  </a:cubicBezTo>
                  <a:cubicBezTo>
                    <a:pt x="0" y="302"/>
                    <a:pt x="95" y="397"/>
                    <a:pt x="206" y="397"/>
                  </a:cubicBezTo>
                  <a:cubicBezTo>
                    <a:pt x="317" y="397"/>
                    <a:pt x="412" y="302"/>
                    <a:pt x="412" y="191"/>
                  </a:cubicBezTo>
                  <a:cubicBezTo>
                    <a:pt x="412" y="80"/>
                    <a:pt x="317" y="1"/>
                    <a:pt x="206"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nvSpPr>
          <p:spPr>
            <a:xfrm>
              <a:off x="1656750" y="3303250"/>
              <a:ext cx="16650" cy="14300"/>
            </a:xfrm>
            <a:custGeom>
              <a:avLst/>
              <a:gdLst/>
              <a:ahLst/>
              <a:cxnLst/>
              <a:rect l="l" t="t" r="r" b="b"/>
              <a:pathLst>
                <a:path w="666" h="572" extrusionOk="0">
                  <a:moveTo>
                    <a:pt x="381" y="0"/>
                  </a:moveTo>
                  <a:cubicBezTo>
                    <a:pt x="128" y="0"/>
                    <a:pt x="1" y="317"/>
                    <a:pt x="175" y="491"/>
                  </a:cubicBezTo>
                  <a:cubicBezTo>
                    <a:pt x="236" y="547"/>
                    <a:pt x="308" y="572"/>
                    <a:pt x="377" y="572"/>
                  </a:cubicBezTo>
                  <a:cubicBezTo>
                    <a:pt x="526" y="572"/>
                    <a:pt x="666" y="458"/>
                    <a:pt x="666" y="285"/>
                  </a:cubicBezTo>
                  <a:cubicBezTo>
                    <a:pt x="666" y="127"/>
                    <a:pt x="539" y="0"/>
                    <a:pt x="381"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nvSpPr>
          <p:spPr>
            <a:xfrm>
              <a:off x="1078825" y="3845150"/>
              <a:ext cx="7950" cy="7950"/>
            </a:xfrm>
            <a:custGeom>
              <a:avLst/>
              <a:gdLst/>
              <a:ahLst/>
              <a:cxnLst/>
              <a:rect l="l" t="t" r="r" b="b"/>
              <a:pathLst>
                <a:path w="318" h="318" extrusionOk="0">
                  <a:moveTo>
                    <a:pt x="159" y="0"/>
                  </a:moveTo>
                  <a:cubicBezTo>
                    <a:pt x="64" y="0"/>
                    <a:pt x="1" y="80"/>
                    <a:pt x="1" y="159"/>
                  </a:cubicBezTo>
                  <a:cubicBezTo>
                    <a:pt x="1" y="254"/>
                    <a:pt x="64" y="317"/>
                    <a:pt x="159" y="317"/>
                  </a:cubicBezTo>
                  <a:cubicBezTo>
                    <a:pt x="238" y="317"/>
                    <a:pt x="317" y="254"/>
                    <a:pt x="317" y="159"/>
                  </a:cubicBezTo>
                  <a:cubicBezTo>
                    <a:pt x="317" y="80"/>
                    <a:pt x="238" y="0"/>
                    <a:pt x="15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nvSpPr>
          <p:spPr>
            <a:xfrm>
              <a:off x="700800" y="3391525"/>
              <a:ext cx="9125" cy="7875"/>
            </a:xfrm>
            <a:custGeom>
              <a:avLst/>
              <a:gdLst/>
              <a:ahLst/>
              <a:cxnLst/>
              <a:rect l="l" t="t" r="r" b="b"/>
              <a:pathLst>
                <a:path w="365" h="315" extrusionOk="0">
                  <a:moveTo>
                    <a:pt x="206" y="0"/>
                  </a:moveTo>
                  <a:cubicBezTo>
                    <a:pt x="64" y="0"/>
                    <a:pt x="1" y="174"/>
                    <a:pt x="96" y="269"/>
                  </a:cubicBezTo>
                  <a:cubicBezTo>
                    <a:pt x="127" y="300"/>
                    <a:pt x="166" y="314"/>
                    <a:pt x="205" y="314"/>
                  </a:cubicBezTo>
                  <a:cubicBezTo>
                    <a:pt x="286" y="314"/>
                    <a:pt x="365" y="254"/>
                    <a:pt x="365" y="158"/>
                  </a:cubicBezTo>
                  <a:cubicBezTo>
                    <a:pt x="365" y="63"/>
                    <a:pt x="286" y="0"/>
                    <a:pt x="206"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nvSpPr>
          <p:spPr>
            <a:xfrm>
              <a:off x="1172250" y="3631800"/>
              <a:ext cx="26150" cy="22325"/>
            </a:xfrm>
            <a:custGeom>
              <a:avLst/>
              <a:gdLst/>
              <a:ahLst/>
              <a:cxnLst/>
              <a:rect l="l" t="t" r="r" b="b"/>
              <a:pathLst>
                <a:path w="1046" h="893" extrusionOk="0">
                  <a:moveTo>
                    <a:pt x="602" y="0"/>
                  </a:moveTo>
                  <a:cubicBezTo>
                    <a:pt x="206" y="0"/>
                    <a:pt x="1" y="475"/>
                    <a:pt x="286" y="760"/>
                  </a:cubicBezTo>
                  <a:cubicBezTo>
                    <a:pt x="377" y="852"/>
                    <a:pt x="489" y="893"/>
                    <a:pt x="598" y="893"/>
                  </a:cubicBezTo>
                  <a:cubicBezTo>
                    <a:pt x="827" y="893"/>
                    <a:pt x="1046" y="712"/>
                    <a:pt x="1046" y="443"/>
                  </a:cubicBezTo>
                  <a:cubicBezTo>
                    <a:pt x="1046" y="190"/>
                    <a:pt x="856" y="0"/>
                    <a:pt x="60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nvSpPr>
          <p:spPr>
            <a:xfrm>
              <a:off x="1514250" y="3577175"/>
              <a:ext cx="6375" cy="6350"/>
            </a:xfrm>
            <a:custGeom>
              <a:avLst/>
              <a:gdLst/>
              <a:ahLst/>
              <a:cxnLst/>
              <a:rect l="l" t="t" r="r" b="b"/>
              <a:pathLst>
                <a:path w="255" h="254" extrusionOk="0">
                  <a:moveTo>
                    <a:pt x="127" y="0"/>
                  </a:moveTo>
                  <a:cubicBezTo>
                    <a:pt x="48" y="0"/>
                    <a:pt x="1" y="48"/>
                    <a:pt x="1" y="127"/>
                  </a:cubicBezTo>
                  <a:cubicBezTo>
                    <a:pt x="1" y="190"/>
                    <a:pt x="48" y="253"/>
                    <a:pt x="127" y="253"/>
                  </a:cubicBezTo>
                  <a:cubicBezTo>
                    <a:pt x="191" y="253"/>
                    <a:pt x="254" y="190"/>
                    <a:pt x="254" y="127"/>
                  </a:cubicBezTo>
                  <a:cubicBezTo>
                    <a:pt x="254" y="48"/>
                    <a:pt x="191" y="0"/>
                    <a:pt x="127"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nvSpPr>
          <p:spPr>
            <a:xfrm>
              <a:off x="935925" y="3671375"/>
              <a:ext cx="32875" cy="32875"/>
            </a:xfrm>
            <a:custGeom>
              <a:avLst/>
              <a:gdLst/>
              <a:ahLst/>
              <a:cxnLst/>
              <a:rect l="l" t="t" r="r" b="b"/>
              <a:pathLst>
                <a:path w="1315" h="1315" extrusionOk="0">
                  <a:moveTo>
                    <a:pt x="666" y="0"/>
                  </a:moveTo>
                  <a:cubicBezTo>
                    <a:pt x="302" y="0"/>
                    <a:pt x="1" y="285"/>
                    <a:pt x="1" y="650"/>
                  </a:cubicBezTo>
                  <a:cubicBezTo>
                    <a:pt x="1" y="1014"/>
                    <a:pt x="302" y="1315"/>
                    <a:pt x="666" y="1315"/>
                  </a:cubicBezTo>
                  <a:cubicBezTo>
                    <a:pt x="1030" y="1315"/>
                    <a:pt x="1315" y="1014"/>
                    <a:pt x="1315" y="650"/>
                  </a:cubicBezTo>
                  <a:cubicBezTo>
                    <a:pt x="1315" y="285"/>
                    <a:pt x="1030" y="0"/>
                    <a:pt x="666"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nvSpPr>
          <p:spPr>
            <a:xfrm>
              <a:off x="1385225" y="3396275"/>
              <a:ext cx="9125" cy="8050"/>
            </a:xfrm>
            <a:custGeom>
              <a:avLst/>
              <a:gdLst/>
              <a:ahLst/>
              <a:cxnLst/>
              <a:rect l="l" t="t" r="r" b="b"/>
              <a:pathLst>
                <a:path w="365" h="322" extrusionOk="0">
                  <a:moveTo>
                    <a:pt x="206" y="0"/>
                  </a:moveTo>
                  <a:cubicBezTo>
                    <a:pt x="63" y="0"/>
                    <a:pt x="0" y="174"/>
                    <a:pt x="95" y="269"/>
                  </a:cubicBezTo>
                  <a:cubicBezTo>
                    <a:pt x="126" y="306"/>
                    <a:pt x="166" y="321"/>
                    <a:pt x="205" y="321"/>
                  </a:cubicBezTo>
                  <a:cubicBezTo>
                    <a:pt x="285" y="321"/>
                    <a:pt x="364" y="254"/>
                    <a:pt x="364" y="158"/>
                  </a:cubicBezTo>
                  <a:cubicBezTo>
                    <a:pt x="364" y="79"/>
                    <a:pt x="301" y="0"/>
                    <a:pt x="206"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nvSpPr>
          <p:spPr>
            <a:xfrm>
              <a:off x="1087150" y="3042000"/>
              <a:ext cx="12675" cy="12675"/>
            </a:xfrm>
            <a:custGeom>
              <a:avLst/>
              <a:gdLst/>
              <a:ahLst/>
              <a:cxnLst/>
              <a:rect l="l" t="t" r="r" b="b"/>
              <a:pathLst>
                <a:path w="507" h="507" extrusionOk="0">
                  <a:moveTo>
                    <a:pt x="254" y="0"/>
                  </a:moveTo>
                  <a:cubicBezTo>
                    <a:pt x="127" y="0"/>
                    <a:pt x="0" y="111"/>
                    <a:pt x="0" y="253"/>
                  </a:cubicBezTo>
                  <a:cubicBezTo>
                    <a:pt x="0" y="396"/>
                    <a:pt x="127" y="507"/>
                    <a:pt x="254" y="507"/>
                  </a:cubicBezTo>
                  <a:cubicBezTo>
                    <a:pt x="396" y="507"/>
                    <a:pt x="507" y="396"/>
                    <a:pt x="507" y="253"/>
                  </a:cubicBezTo>
                  <a:cubicBezTo>
                    <a:pt x="507" y="111"/>
                    <a:pt x="396" y="0"/>
                    <a:pt x="254"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nvSpPr>
          <p:spPr>
            <a:xfrm>
              <a:off x="1851900" y="3691375"/>
              <a:ext cx="1625" cy="1200"/>
            </a:xfrm>
            <a:custGeom>
              <a:avLst/>
              <a:gdLst/>
              <a:ahLst/>
              <a:cxnLst/>
              <a:rect l="l" t="t" r="r" b="b"/>
              <a:pathLst>
                <a:path w="65" h="48" extrusionOk="0">
                  <a:moveTo>
                    <a:pt x="33" y="0"/>
                  </a:moveTo>
                  <a:cubicBezTo>
                    <a:pt x="17" y="0"/>
                    <a:pt x="1" y="8"/>
                    <a:pt x="1" y="24"/>
                  </a:cubicBezTo>
                  <a:cubicBezTo>
                    <a:pt x="1" y="40"/>
                    <a:pt x="17" y="48"/>
                    <a:pt x="33" y="48"/>
                  </a:cubicBezTo>
                  <a:cubicBezTo>
                    <a:pt x="48" y="48"/>
                    <a:pt x="64" y="40"/>
                    <a:pt x="64" y="24"/>
                  </a:cubicBezTo>
                  <a:cubicBezTo>
                    <a:pt x="64" y="8"/>
                    <a:pt x="48" y="0"/>
                    <a:pt x="33"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nvSpPr>
          <p:spPr>
            <a:xfrm>
              <a:off x="1331775" y="3290875"/>
              <a:ext cx="13475" cy="12800"/>
            </a:xfrm>
            <a:custGeom>
              <a:avLst/>
              <a:gdLst/>
              <a:ahLst/>
              <a:cxnLst/>
              <a:rect l="l" t="t" r="r" b="b"/>
              <a:pathLst>
                <a:path w="539" h="512" extrusionOk="0">
                  <a:moveTo>
                    <a:pt x="270" y="0"/>
                  </a:moveTo>
                  <a:cubicBezTo>
                    <a:pt x="135" y="0"/>
                    <a:pt x="0" y="91"/>
                    <a:pt x="16" y="274"/>
                  </a:cubicBezTo>
                  <a:cubicBezTo>
                    <a:pt x="32" y="432"/>
                    <a:pt x="151" y="511"/>
                    <a:pt x="270" y="511"/>
                  </a:cubicBezTo>
                  <a:cubicBezTo>
                    <a:pt x="388" y="511"/>
                    <a:pt x="507" y="432"/>
                    <a:pt x="523" y="274"/>
                  </a:cubicBezTo>
                  <a:cubicBezTo>
                    <a:pt x="539" y="91"/>
                    <a:pt x="404" y="0"/>
                    <a:pt x="27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1"/>
            <p:cNvSpPr/>
            <p:nvPr/>
          </p:nvSpPr>
          <p:spPr>
            <a:xfrm>
              <a:off x="1427975" y="3181325"/>
              <a:ext cx="19400" cy="16700"/>
            </a:xfrm>
            <a:custGeom>
              <a:avLst/>
              <a:gdLst/>
              <a:ahLst/>
              <a:cxnLst/>
              <a:rect l="l" t="t" r="r" b="b"/>
              <a:pathLst>
                <a:path w="776" h="668" extrusionOk="0">
                  <a:moveTo>
                    <a:pt x="443" y="0"/>
                  </a:moveTo>
                  <a:cubicBezTo>
                    <a:pt x="143" y="0"/>
                    <a:pt x="0" y="349"/>
                    <a:pt x="206" y="570"/>
                  </a:cubicBezTo>
                  <a:cubicBezTo>
                    <a:pt x="273" y="637"/>
                    <a:pt x="356" y="667"/>
                    <a:pt x="438" y="667"/>
                  </a:cubicBezTo>
                  <a:cubicBezTo>
                    <a:pt x="610" y="667"/>
                    <a:pt x="776" y="536"/>
                    <a:pt x="776" y="333"/>
                  </a:cubicBezTo>
                  <a:cubicBezTo>
                    <a:pt x="776" y="143"/>
                    <a:pt x="633" y="0"/>
                    <a:pt x="443"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1"/>
            <p:cNvSpPr/>
            <p:nvPr/>
          </p:nvSpPr>
          <p:spPr>
            <a:xfrm>
              <a:off x="1180575" y="3876425"/>
              <a:ext cx="6750" cy="7150"/>
            </a:xfrm>
            <a:custGeom>
              <a:avLst/>
              <a:gdLst/>
              <a:ahLst/>
              <a:cxnLst/>
              <a:rect l="l" t="t" r="r" b="b"/>
              <a:pathLst>
                <a:path w="270" h="286" extrusionOk="0">
                  <a:moveTo>
                    <a:pt x="143" y="0"/>
                  </a:moveTo>
                  <a:cubicBezTo>
                    <a:pt x="63" y="0"/>
                    <a:pt x="0" y="64"/>
                    <a:pt x="0" y="143"/>
                  </a:cubicBezTo>
                  <a:cubicBezTo>
                    <a:pt x="0" y="222"/>
                    <a:pt x="63" y="285"/>
                    <a:pt x="143" y="285"/>
                  </a:cubicBezTo>
                  <a:cubicBezTo>
                    <a:pt x="222" y="285"/>
                    <a:pt x="269" y="222"/>
                    <a:pt x="269" y="143"/>
                  </a:cubicBezTo>
                  <a:cubicBezTo>
                    <a:pt x="269" y="64"/>
                    <a:pt x="222" y="0"/>
                    <a:pt x="143"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1"/>
            <p:cNvSpPr/>
            <p:nvPr/>
          </p:nvSpPr>
          <p:spPr>
            <a:xfrm>
              <a:off x="1516625" y="3445350"/>
              <a:ext cx="12300" cy="10450"/>
            </a:xfrm>
            <a:custGeom>
              <a:avLst/>
              <a:gdLst/>
              <a:ahLst/>
              <a:cxnLst/>
              <a:rect l="l" t="t" r="r" b="b"/>
              <a:pathLst>
                <a:path w="492" h="418" extrusionOk="0">
                  <a:moveTo>
                    <a:pt x="286" y="0"/>
                  </a:moveTo>
                  <a:cubicBezTo>
                    <a:pt x="96" y="0"/>
                    <a:pt x="1" y="222"/>
                    <a:pt x="143" y="349"/>
                  </a:cubicBezTo>
                  <a:cubicBezTo>
                    <a:pt x="186" y="396"/>
                    <a:pt x="238" y="417"/>
                    <a:pt x="290" y="417"/>
                  </a:cubicBezTo>
                  <a:cubicBezTo>
                    <a:pt x="393" y="417"/>
                    <a:pt x="492" y="333"/>
                    <a:pt x="492" y="206"/>
                  </a:cubicBezTo>
                  <a:cubicBezTo>
                    <a:pt x="492" y="95"/>
                    <a:pt x="397" y="0"/>
                    <a:pt x="286"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1"/>
            <p:cNvSpPr/>
            <p:nvPr/>
          </p:nvSpPr>
          <p:spPr>
            <a:xfrm>
              <a:off x="1019850" y="3860975"/>
              <a:ext cx="32875" cy="27825"/>
            </a:xfrm>
            <a:custGeom>
              <a:avLst/>
              <a:gdLst/>
              <a:ahLst/>
              <a:cxnLst/>
              <a:rect l="l" t="t" r="r" b="b"/>
              <a:pathLst>
                <a:path w="1315" h="1113" extrusionOk="0">
                  <a:moveTo>
                    <a:pt x="761" y="1"/>
                  </a:moveTo>
                  <a:cubicBezTo>
                    <a:pt x="254" y="1"/>
                    <a:pt x="1" y="602"/>
                    <a:pt x="365" y="951"/>
                  </a:cubicBezTo>
                  <a:cubicBezTo>
                    <a:pt x="476" y="1062"/>
                    <a:pt x="614" y="1112"/>
                    <a:pt x="750" y="1112"/>
                  </a:cubicBezTo>
                  <a:cubicBezTo>
                    <a:pt x="1037" y="1112"/>
                    <a:pt x="1315" y="888"/>
                    <a:pt x="1315" y="555"/>
                  </a:cubicBezTo>
                  <a:cubicBezTo>
                    <a:pt x="1315" y="238"/>
                    <a:pt x="1061" y="1"/>
                    <a:pt x="761"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1"/>
            <p:cNvSpPr/>
            <p:nvPr/>
          </p:nvSpPr>
          <p:spPr>
            <a:xfrm>
              <a:off x="1044800" y="3201500"/>
              <a:ext cx="26925" cy="22825"/>
            </a:xfrm>
            <a:custGeom>
              <a:avLst/>
              <a:gdLst/>
              <a:ahLst/>
              <a:cxnLst/>
              <a:rect l="l" t="t" r="r" b="b"/>
              <a:pathLst>
                <a:path w="1077" h="913" extrusionOk="0">
                  <a:moveTo>
                    <a:pt x="618" y="1"/>
                  </a:moveTo>
                  <a:cubicBezTo>
                    <a:pt x="206" y="1"/>
                    <a:pt x="0" y="492"/>
                    <a:pt x="285" y="777"/>
                  </a:cubicBezTo>
                  <a:cubicBezTo>
                    <a:pt x="384" y="871"/>
                    <a:pt x="503" y="913"/>
                    <a:pt x="619" y="913"/>
                  </a:cubicBezTo>
                  <a:cubicBezTo>
                    <a:pt x="856" y="913"/>
                    <a:pt x="1077" y="736"/>
                    <a:pt x="1077" y="460"/>
                  </a:cubicBezTo>
                  <a:cubicBezTo>
                    <a:pt x="1077" y="207"/>
                    <a:pt x="871" y="1"/>
                    <a:pt x="618"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1"/>
            <p:cNvSpPr/>
            <p:nvPr/>
          </p:nvSpPr>
          <p:spPr>
            <a:xfrm>
              <a:off x="1209450" y="2921650"/>
              <a:ext cx="15475" cy="15850"/>
            </a:xfrm>
            <a:custGeom>
              <a:avLst/>
              <a:gdLst/>
              <a:ahLst/>
              <a:cxnLst/>
              <a:rect l="l" t="t" r="r" b="b"/>
              <a:pathLst>
                <a:path w="619" h="634" extrusionOk="0">
                  <a:moveTo>
                    <a:pt x="318" y="1"/>
                  </a:moveTo>
                  <a:cubicBezTo>
                    <a:pt x="143" y="1"/>
                    <a:pt x="1" y="143"/>
                    <a:pt x="1" y="317"/>
                  </a:cubicBezTo>
                  <a:cubicBezTo>
                    <a:pt x="1" y="491"/>
                    <a:pt x="143" y="634"/>
                    <a:pt x="318" y="634"/>
                  </a:cubicBezTo>
                  <a:cubicBezTo>
                    <a:pt x="476" y="634"/>
                    <a:pt x="618" y="491"/>
                    <a:pt x="618" y="317"/>
                  </a:cubicBezTo>
                  <a:cubicBezTo>
                    <a:pt x="618" y="143"/>
                    <a:pt x="476" y="1"/>
                    <a:pt x="318"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1"/>
            <p:cNvSpPr/>
            <p:nvPr/>
          </p:nvSpPr>
          <p:spPr>
            <a:xfrm>
              <a:off x="1051125" y="3512650"/>
              <a:ext cx="9925" cy="8450"/>
            </a:xfrm>
            <a:custGeom>
              <a:avLst/>
              <a:gdLst/>
              <a:ahLst/>
              <a:cxnLst/>
              <a:rect l="l" t="t" r="r" b="b"/>
              <a:pathLst>
                <a:path w="397" h="338" extrusionOk="0">
                  <a:moveTo>
                    <a:pt x="222" y="0"/>
                  </a:moveTo>
                  <a:cubicBezTo>
                    <a:pt x="64" y="0"/>
                    <a:pt x="0" y="174"/>
                    <a:pt x="95" y="285"/>
                  </a:cubicBezTo>
                  <a:cubicBezTo>
                    <a:pt x="132" y="321"/>
                    <a:pt x="176" y="337"/>
                    <a:pt x="220" y="337"/>
                  </a:cubicBezTo>
                  <a:cubicBezTo>
                    <a:pt x="310" y="337"/>
                    <a:pt x="396" y="270"/>
                    <a:pt x="396" y="174"/>
                  </a:cubicBezTo>
                  <a:cubicBezTo>
                    <a:pt x="396" y="79"/>
                    <a:pt x="317" y="0"/>
                    <a:pt x="222"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1"/>
            <p:cNvSpPr/>
            <p:nvPr/>
          </p:nvSpPr>
          <p:spPr>
            <a:xfrm>
              <a:off x="1241925" y="3820200"/>
              <a:ext cx="17050" cy="14575"/>
            </a:xfrm>
            <a:custGeom>
              <a:avLst/>
              <a:gdLst/>
              <a:ahLst/>
              <a:cxnLst/>
              <a:rect l="l" t="t" r="r" b="b"/>
              <a:pathLst>
                <a:path w="682" h="583" extrusionOk="0">
                  <a:moveTo>
                    <a:pt x="396" y="1"/>
                  </a:moveTo>
                  <a:cubicBezTo>
                    <a:pt x="127" y="1"/>
                    <a:pt x="0" y="318"/>
                    <a:pt x="190" y="492"/>
                  </a:cubicBezTo>
                  <a:cubicBezTo>
                    <a:pt x="248" y="554"/>
                    <a:pt x="321" y="583"/>
                    <a:pt x="393" y="583"/>
                  </a:cubicBezTo>
                  <a:cubicBezTo>
                    <a:pt x="539" y="583"/>
                    <a:pt x="681" y="466"/>
                    <a:pt x="681" y="286"/>
                  </a:cubicBezTo>
                  <a:cubicBezTo>
                    <a:pt x="681" y="128"/>
                    <a:pt x="554" y="1"/>
                    <a:pt x="396"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1"/>
            <p:cNvSpPr/>
            <p:nvPr/>
          </p:nvSpPr>
          <p:spPr>
            <a:xfrm>
              <a:off x="1026175" y="3078000"/>
              <a:ext cx="9525" cy="7900"/>
            </a:xfrm>
            <a:custGeom>
              <a:avLst/>
              <a:gdLst/>
              <a:ahLst/>
              <a:cxnLst/>
              <a:rect l="l" t="t" r="r" b="b"/>
              <a:pathLst>
                <a:path w="381" h="316" extrusionOk="0">
                  <a:moveTo>
                    <a:pt x="223" y="1"/>
                  </a:moveTo>
                  <a:cubicBezTo>
                    <a:pt x="80" y="1"/>
                    <a:pt x="1" y="175"/>
                    <a:pt x="112" y="270"/>
                  </a:cubicBezTo>
                  <a:cubicBezTo>
                    <a:pt x="143" y="301"/>
                    <a:pt x="182" y="315"/>
                    <a:pt x="221" y="315"/>
                  </a:cubicBezTo>
                  <a:cubicBezTo>
                    <a:pt x="302" y="315"/>
                    <a:pt x="381" y="255"/>
                    <a:pt x="381" y="159"/>
                  </a:cubicBezTo>
                  <a:cubicBezTo>
                    <a:pt x="381" y="64"/>
                    <a:pt x="302" y="1"/>
                    <a:pt x="223"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1"/>
            <p:cNvSpPr/>
            <p:nvPr/>
          </p:nvSpPr>
          <p:spPr>
            <a:xfrm>
              <a:off x="311875" y="2822700"/>
              <a:ext cx="1425" cy="1200"/>
            </a:xfrm>
            <a:custGeom>
              <a:avLst/>
              <a:gdLst/>
              <a:ahLst/>
              <a:cxnLst/>
              <a:rect l="l" t="t" r="r" b="b"/>
              <a:pathLst>
                <a:path w="57" h="48" extrusionOk="0">
                  <a:moveTo>
                    <a:pt x="25" y="0"/>
                  </a:moveTo>
                  <a:cubicBezTo>
                    <a:pt x="0" y="0"/>
                    <a:pt x="32" y="47"/>
                    <a:pt x="48" y="47"/>
                  </a:cubicBezTo>
                  <a:cubicBezTo>
                    <a:pt x="53" y="47"/>
                    <a:pt x="56" y="43"/>
                    <a:pt x="56" y="32"/>
                  </a:cubicBezTo>
                  <a:cubicBezTo>
                    <a:pt x="56" y="16"/>
                    <a:pt x="41" y="0"/>
                    <a:pt x="25"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1"/>
            <p:cNvSpPr/>
            <p:nvPr/>
          </p:nvSpPr>
          <p:spPr>
            <a:xfrm>
              <a:off x="781950" y="3381625"/>
              <a:ext cx="23775" cy="20600"/>
            </a:xfrm>
            <a:custGeom>
              <a:avLst/>
              <a:gdLst/>
              <a:ahLst/>
              <a:cxnLst/>
              <a:rect l="l" t="t" r="r" b="b"/>
              <a:pathLst>
                <a:path w="951" h="824" extrusionOk="0">
                  <a:moveTo>
                    <a:pt x="555" y="0"/>
                  </a:moveTo>
                  <a:cubicBezTo>
                    <a:pt x="191" y="0"/>
                    <a:pt x="1" y="444"/>
                    <a:pt x="254" y="697"/>
                  </a:cubicBezTo>
                  <a:cubicBezTo>
                    <a:pt x="336" y="785"/>
                    <a:pt x="439" y="824"/>
                    <a:pt x="540" y="824"/>
                  </a:cubicBezTo>
                  <a:cubicBezTo>
                    <a:pt x="749" y="824"/>
                    <a:pt x="951" y="657"/>
                    <a:pt x="951" y="412"/>
                  </a:cubicBezTo>
                  <a:cubicBezTo>
                    <a:pt x="951" y="190"/>
                    <a:pt x="776" y="0"/>
                    <a:pt x="55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1"/>
            <p:cNvSpPr/>
            <p:nvPr/>
          </p:nvSpPr>
          <p:spPr>
            <a:xfrm>
              <a:off x="289925" y="3381625"/>
              <a:ext cx="11500" cy="9775"/>
            </a:xfrm>
            <a:custGeom>
              <a:avLst/>
              <a:gdLst/>
              <a:ahLst/>
              <a:cxnLst/>
              <a:rect l="l" t="t" r="r" b="b"/>
              <a:pathLst>
                <a:path w="460" h="391" extrusionOk="0">
                  <a:moveTo>
                    <a:pt x="269" y="0"/>
                  </a:moveTo>
                  <a:cubicBezTo>
                    <a:pt x="79" y="0"/>
                    <a:pt x="0" y="206"/>
                    <a:pt x="127" y="333"/>
                  </a:cubicBezTo>
                  <a:cubicBezTo>
                    <a:pt x="167" y="373"/>
                    <a:pt x="216" y="391"/>
                    <a:pt x="263" y="391"/>
                  </a:cubicBezTo>
                  <a:cubicBezTo>
                    <a:pt x="364" y="391"/>
                    <a:pt x="459" y="309"/>
                    <a:pt x="459" y="190"/>
                  </a:cubicBezTo>
                  <a:cubicBezTo>
                    <a:pt x="459" y="79"/>
                    <a:pt x="364" y="0"/>
                    <a:pt x="26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1"/>
            <p:cNvSpPr/>
            <p:nvPr/>
          </p:nvSpPr>
          <p:spPr>
            <a:xfrm>
              <a:off x="646275" y="3402975"/>
              <a:ext cx="7050" cy="6800"/>
            </a:xfrm>
            <a:custGeom>
              <a:avLst/>
              <a:gdLst/>
              <a:ahLst/>
              <a:cxnLst/>
              <a:rect l="l" t="t" r="r" b="b"/>
              <a:pathLst>
                <a:path w="282" h="272" extrusionOk="0">
                  <a:moveTo>
                    <a:pt x="143" y="1"/>
                  </a:moveTo>
                  <a:cubicBezTo>
                    <a:pt x="1" y="1"/>
                    <a:pt x="1" y="271"/>
                    <a:pt x="143" y="271"/>
                  </a:cubicBezTo>
                  <a:cubicBezTo>
                    <a:pt x="147" y="271"/>
                    <a:pt x="151" y="271"/>
                    <a:pt x="155" y="270"/>
                  </a:cubicBezTo>
                  <a:cubicBezTo>
                    <a:pt x="234" y="270"/>
                    <a:pt x="282" y="207"/>
                    <a:pt x="282" y="128"/>
                  </a:cubicBezTo>
                  <a:cubicBezTo>
                    <a:pt x="282" y="65"/>
                    <a:pt x="234" y="1"/>
                    <a:pt x="155" y="1"/>
                  </a:cubicBezTo>
                  <a:cubicBezTo>
                    <a:pt x="151" y="1"/>
                    <a:pt x="147" y="1"/>
                    <a:pt x="143"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1"/>
            <p:cNvSpPr/>
            <p:nvPr/>
          </p:nvSpPr>
          <p:spPr>
            <a:xfrm>
              <a:off x="1117225" y="3603300"/>
              <a:ext cx="22975" cy="20025"/>
            </a:xfrm>
            <a:custGeom>
              <a:avLst/>
              <a:gdLst/>
              <a:ahLst/>
              <a:cxnLst/>
              <a:rect l="l" t="t" r="r" b="b"/>
              <a:pathLst>
                <a:path w="919" h="801" extrusionOk="0">
                  <a:moveTo>
                    <a:pt x="523" y="0"/>
                  </a:moveTo>
                  <a:cubicBezTo>
                    <a:pt x="175" y="0"/>
                    <a:pt x="1" y="428"/>
                    <a:pt x="238" y="681"/>
                  </a:cubicBezTo>
                  <a:cubicBezTo>
                    <a:pt x="321" y="763"/>
                    <a:pt x="422" y="801"/>
                    <a:pt x="520" y="801"/>
                  </a:cubicBezTo>
                  <a:cubicBezTo>
                    <a:pt x="725" y="801"/>
                    <a:pt x="919" y="641"/>
                    <a:pt x="919" y="396"/>
                  </a:cubicBezTo>
                  <a:cubicBezTo>
                    <a:pt x="919" y="190"/>
                    <a:pt x="745" y="0"/>
                    <a:pt x="523"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1"/>
            <p:cNvSpPr/>
            <p:nvPr/>
          </p:nvSpPr>
          <p:spPr>
            <a:xfrm>
              <a:off x="1486950" y="3869700"/>
              <a:ext cx="5950" cy="6350"/>
            </a:xfrm>
            <a:custGeom>
              <a:avLst/>
              <a:gdLst/>
              <a:ahLst/>
              <a:cxnLst/>
              <a:rect l="l" t="t" r="r" b="b"/>
              <a:pathLst>
                <a:path w="238" h="254" extrusionOk="0">
                  <a:moveTo>
                    <a:pt x="111" y="0"/>
                  </a:moveTo>
                  <a:cubicBezTo>
                    <a:pt x="48" y="0"/>
                    <a:pt x="0" y="48"/>
                    <a:pt x="0" y="127"/>
                  </a:cubicBezTo>
                  <a:cubicBezTo>
                    <a:pt x="0" y="190"/>
                    <a:pt x="48" y="253"/>
                    <a:pt x="111" y="253"/>
                  </a:cubicBezTo>
                  <a:cubicBezTo>
                    <a:pt x="190" y="253"/>
                    <a:pt x="238" y="190"/>
                    <a:pt x="238" y="127"/>
                  </a:cubicBezTo>
                  <a:cubicBezTo>
                    <a:pt x="238" y="48"/>
                    <a:pt x="190" y="0"/>
                    <a:pt x="111"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1"/>
            <p:cNvSpPr/>
            <p:nvPr/>
          </p:nvSpPr>
          <p:spPr>
            <a:xfrm>
              <a:off x="1492100" y="3779050"/>
              <a:ext cx="12275" cy="12300"/>
            </a:xfrm>
            <a:custGeom>
              <a:avLst/>
              <a:gdLst/>
              <a:ahLst/>
              <a:cxnLst/>
              <a:rect l="l" t="t" r="r" b="b"/>
              <a:pathLst>
                <a:path w="491" h="492" extrusionOk="0">
                  <a:moveTo>
                    <a:pt x="238" y="0"/>
                  </a:moveTo>
                  <a:cubicBezTo>
                    <a:pt x="111" y="0"/>
                    <a:pt x="0" y="111"/>
                    <a:pt x="0" y="254"/>
                  </a:cubicBezTo>
                  <a:cubicBezTo>
                    <a:pt x="0" y="380"/>
                    <a:pt x="111" y="491"/>
                    <a:pt x="238" y="491"/>
                  </a:cubicBezTo>
                  <a:cubicBezTo>
                    <a:pt x="380" y="491"/>
                    <a:pt x="491" y="380"/>
                    <a:pt x="491" y="254"/>
                  </a:cubicBezTo>
                  <a:cubicBezTo>
                    <a:pt x="491" y="111"/>
                    <a:pt x="380" y="0"/>
                    <a:pt x="238"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1"/>
            <p:cNvSpPr/>
            <p:nvPr/>
          </p:nvSpPr>
          <p:spPr>
            <a:xfrm>
              <a:off x="1186500" y="3292150"/>
              <a:ext cx="9525" cy="8200"/>
            </a:xfrm>
            <a:custGeom>
              <a:avLst/>
              <a:gdLst/>
              <a:ahLst/>
              <a:cxnLst/>
              <a:rect l="l" t="t" r="r" b="b"/>
              <a:pathLst>
                <a:path w="381" h="328" extrusionOk="0">
                  <a:moveTo>
                    <a:pt x="206" y="1"/>
                  </a:moveTo>
                  <a:cubicBezTo>
                    <a:pt x="64" y="1"/>
                    <a:pt x="1" y="175"/>
                    <a:pt x="96" y="286"/>
                  </a:cubicBezTo>
                  <a:cubicBezTo>
                    <a:pt x="129" y="315"/>
                    <a:pt x="168" y="327"/>
                    <a:pt x="207" y="327"/>
                  </a:cubicBezTo>
                  <a:cubicBezTo>
                    <a:pt x="296" y="327"/>
                    <a:pt x="381" y="259"/>
                    <a:pt x="381" y="159"/>
                  </a:cubicBezTo>
                  <a:cubicBezTo>
                    <a:pt x="381" y="80"/>
                    <a:pt x="301" y="1"/>
                    <a:pt x="206"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1"/>
            <p:cNvSpPr/>
            <p:nvPr/>
          </p:nvSpPr>
          <p:spPr>
            <a:xfrm>
              <a:off x="1195600" y="3323025"/>
              <a:ext cx="22600" cy="22600"/>
            </a:xfrm>
            <a:custGeom>
              <a:avLst/>
              <a:gdLst/>
              <a:ahLst/>
              <a:cxnLst/>
              <a:rect l="l" t="t" r="r" b="b"/>
              <a:pathLst>
                <a:path w="904" h="904" extrusionOk="0">
                  <a:moveTo>
                    <a:pt x="444" y="1"/>
                  </a:moveTo>
                  <a:cubicBezTo>
                    <a:pt x="207" y="1"/>
                    <a:pt x="1" y="207"/>
                    <a:pt x="1" y="460"/>
                  </a:cubicBezTo>
                  <a:cubicBezTo>
                    <a:pt x="1" y="698"/>
                    <a:pt x="207" y="903"/>
                    <a:pt x="444" y="903"/>
                  </a:cubicBezTo>
                  <a:cubicBezTo>
                    <a:pt x="697" y="903"/>
                    <a:pt x="903" y="698"/>
                    <a:pt x="903" y="460"/>
                  </a:cubicBezTo>
                  <a:cubicBezTo>
                    <a:pt x="903" y="207"/>
                    <a:pt x="697" y="1"/>
                    <a:pt x="444"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1"/>
            <p:cNvSpPr/>
            <p:nvPr/>
          </p:nvSpPr>
          <p:spPr>
            <a:xfrm>
              <a:off x="950975" y="3221300"/>
              <a:ext cx="22200" cy="19000"/>
            </a:xfrm>
            <a:custGeom>
              <a:avLst/>
              <a:gdLst/>
              <a:ahLst/>
              <a:cxnLst/>
              <a:rect l="l" t="t" r="r" b="b"/>
              <a:pathLst>
                <a:path w="888" h="760" extrusionOk="0">
                  <a:moveTo>
                    <a:pt x="507" y="1"/>
                  </a:moveTo>
                  <a:cubicBezTo>
                    <a:pt x="175" y="1"/>
                    <a:pt x="0" y="412"/>
                    <a:pt x="238" y="650"/>
                  </a:cubicBezTo>
                  <a:cubicBezTo>
                    <a:pt x="314" y="726"/>
                    <a:pt x="408" y="760"/>
                    <a:pt x="500" y="760"/>
                  </a:cubicBezTo>
                  <a:cubicBezTo>
                    <a:pt x="697" y="760"/>
                    <a:pt x="887" y="607"/>
                    <a:pt x="887" y="381"/>
                  </a:cubicBezTo>
                  <a:cubicBezTo>
                    <a:pt x="887" y="159"/>
                    <a:pt x="713" y="1"/>
                    <a:pt x="50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1"/>
            <p:cNvSpPr/>
            <p:nvPr/>
          </p:nvSpPr>
          <p:spPr>
            <a:xfrm>
              <a:off x="1766000" y="3636825"/>
              <a:ext cx="7150" cy="6275"/>
            </a:xfrm>
            <a:custGeom>
              <a:avLst/>
              <a:gdLst/>
              <a:ahLst/>
              <a:cxnLst/>
              <a:rect l="l" t="t" r="r" b="b"/>
              <a:pathLst>
                <a:path w="286" h="251" extrusionOk="0">
                  <a:moveTo>
                    <a:pt x="143" y="1"/>
                  </a:moveTo>
                  <a:cubicBezTo>
                    <a:pt x="76" y="1"/>
                    <a:pt x="9" y="45"/>
                    <a:pt x="1" y="132"/>
                  </a:cubicBezTo>
                  <a:cubicBezTo>
                    <a:pt x="9" y="211"/>
                    <a:pt x="76" y="250"/>
                    <a:pt x="143" y="250"/>
                  </a:cubicBezTo>
                  <a:cubicBezTo>
                    <a:pt x="211" y="250"/>
                    <a:pt x="278" y="211"/>
                    <a:pt x="286" y="132"/>
                  </a:cubicBezTo>
                  <a:cubicBezTo>
                    <a:pt x="278" y="45"/>
                    <a:pt x="211" y="1"/>
                    <a:pt x="143"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1"/>
            <p:cNvSpPr/>
            <p:nvPr/>
          </p:nvSpPr>
          <p:spPr>
            <a:xfrm>
              <a:off x="752650" y="3243475"/>
              <a:ext cx="7950" cy="6925"/>
            </a:xfrm>
            <a:custGeom>
              <a:avLst/>
              <a:gdLst/>
              <a:ahLst/>
              <a:cxnLst/>
              <a:rect l="l" t="t" r="r" b="b"/>
              <a:pathLst>
                <a:path w="318" h="277" extrusionOk="0">
                  <a:moveTo>
                    <a:pt x="175" y="0"/>
                  </a:moveTo>
                  <a:cubicBezTo>
                    <a:pt x="48" y="0"/>
                    <a:pt x="1" y="143"/>
                    <a:pt x="80" y="238"/>
                  </a:cubicBezTo>
                  <a:cubicBezTo>
                    <a:pt x="106" y="264"/>
                    <a:pt x="140" y="277"/>
                    <a:pt x="173" y="277"/>
                  </a:cubicBezTo>
                  <a:cubicBezTo>
                    <a:pt x="240" y="277"/>
                    <a:pt x="307" y="227"/>
                    <a:pt x="317" y="143"/>
                  </a:cubicBezTo>
                  <a:cubicBezTo>
                    <a:pt x="317" y="64"/>
                    <a:pt x="254" y="0"/>
                    <a:pt x="17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1"/>
            <p:cNvSpPr/>
            <p:nvPr/>
          </p:nvSpPr>
          <p:spPr>
            <a:xfrm>
              <a:off x="1272800" y="3828525"/>
              <a:ext cx="22975" cy="22975"/>
            </a:xfrm>
            <a:custGeom>
              <a:avLst/>
              <a:gdLst/>
              <a:ahLst/>
              <a:cxnLst/>
              <a:rect l="l" t="t" r="r" b="b"/>
              <a:pathLst>
                <a:path w="919" h="919" extrusionOk="0">
                  <a:moveTo>
                    <a:pt x="459" y="0"/>
                  </a:moveTo>
                  <a:cubicBezTo>
                    <a:pt x="206" y="0"/>
                    <a:pt x="0" y="206"/>
                    <a:pt x="0" y="460"/>
                  </a:cubicBezTo>
                  <a:cubicBezTo>
                    <a:pt x="0" y="713"/>
                    <a:pt x="206" y="919"/>
                    <a:pt x="459" y="919"/>
                  </a:cubicBezTo>
                  <a:cubicBezTo>
                    <a:pt x="713" y="919"/>
                    <a:pt x="919" y="713"/>
                    <a:pt x="919" y="460"/>
                  </a:cubicBezTo>
                  <a:cubicBezTo>
                    <a:pt x="919" y="206"/>
                    <a:pt x="713" y="0"/>
                    <a:pt x="459"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1"/>
            <p:cNvSpPr/>
            <p:nvPr/>
          </p:nvSpPr>
          <p:spPr>
            <a:xfrm>
              <a:off x="912575" y="3630200"/>
              <a:ext cx="12700" cy="10750"/>
            </a:xfrm>
            <a:custGeom>
              <a:avLst/>
              <a:gdLst/>
              <a:ahLst/>
              <a:cxnLst/>
              <a:rect l="l" t="t" r="r" b="b"/>
              <a:pathLst>
                <a:path w="508" h="430" extrusionOk="0">
                  <a:moveTo>
                    <a:pt x="301" y="1"/>
                  </a:moveTo>
                  <a:cubicBezTo>
                    <a:pt x="111" y="1"/>
                    <a:pt x="1" y="222"/>
                    <a:pt x="143" y="365"/>
                  </a:cubicBezTo>
                  <a:cubicBezTo>
                    <a:pt x="188" y="410"/>
                    <a:pt x="241" y="430"/>
                    <a:pt x="292" y="430"/>
                  </a:cubicBezTo>
                  <a:cubicBezTo>
                    <a:pt x="403" y="430"/>
                    <a:pt x="507" y="337"/>
                    <a:pt x="507" y="207"/>
                  </a:cubicBezTo>
                  <a:cubicBezTo>
                    <a:pt x="507" y="96"/>
                    <a:pt x="412"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1"/>
            <p:cNvSpPr/>
            <p:nvPr/>
          </p:nvSpPr>
          <p:spPr>
            <a:xfrm>
              <a:off x="1211050" y="2696025"/>
              <a:ext cx="3575" cy="3600"/>
            </a:xfrm>
            <a:custGeom>
              <a:avLst/>
              <a:gdLst/>
              <a:ahLst/>
              <a:cxnLst/>
              <a:rect l="l" t="t" r="r" b="b"/>
              <a:pathLst>
                <a:path w="143" h="144" extrusionOk="0">
                  <a:moveTo>
                    <a:pt x="79" y="1"/>
                  </a:moveTo>
                  <a:cubicBezTo>
                    <a:pt x="32" y="1"/>
                    <a:pt x="0" y="32"/>
                    <a:pt x="0" y="80"/>
                  </a:cubicBezTo>
                  <a:cubicBezTo>
                    <a:pt x="0" y="111"/>
                    <a:pt x="32" y="143"/>
                    <a:pt x="79" y="143"/>
                  </a:cubicBezTo>
                  <a:cubicBezTo>
                    <a:pt x="111" y="143"/>
                    <a:pt x="143" y="111"/>
                    <a:pt x="143" y="80"/>
                  </a:cubicBezTo>
                  <a:cubicBezTo>
                    <a:pt x="143" y="32"/>
                    <a:pt x="111" y="1"/>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1"/>
            <p:cNvSpPr/>
            <p:nvPr/>
          </p:nvSpPr>
          <p:spPr>
            <a:xfrm>
              <a:off x="494575" y="3488900"/>
              <a:ext cx="19425" cy="16875"/>
            </a:xfrm>
            <a:custGeom>
              <a:avLst/>
              <a:gdLst/>
              <a:ahLst/>
              <a:cxnLst/>
              <a:rect l="l" t="t" r="r" b="b"/>
              <a:pathLst>
                <a:path w="777" h="675" extrusionOk="0">
                  <a:moveTo>
                    <a:pt x="444" y="0"/>
                  </a:moveTo>
                  <a:cubicBezTo>
                    <a:pt x="143" y="0"/>
                    <a:pt x="0" y="364"/>
                    <a:pt x="206" y="570"/>
                  </a:cubicBezTo>
                  <a:cubicBezTo>
                    <a:pt x="273" y="642"/>
                    <a:pt x="356" y="674"/>
                    <a:pt x="439" y="674"/>
                  </a:cubicBezTo>
                  <a:cubicBezTo>
                    <a:pt x="610" y="674"/>
                    <a:pt x="776" y="536"/>
                    <a:pt x="776" y="333"/>
                  </a:cubicBezTo>
                  <a:cubicBezTo>
                    <a:pt x="776" y="159"/>
                    <a:pt x="618" y="0"/>
                    <a:pt x="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1"/>
            <p:cNvSpPr/>
            <p:nvPr/>
          </p:nvSpPr>
          <p:spPr>
            <a:xfrm>
              <a:off x="1449350" y="3508675"/>
              <a:ext cx="21400" cy="18050"/>
            </a:xfrm>
            <a:custGeom>
              <a:avLst/>
              <a:gdLst/>
              <a:ahLst/>
              <a:cxnLst/>
              <a:rect l="l" t="t" r="r" b="b"/>
              <a:pathLst>
                <a:path w="856" h="722" extrusionOk="0">
                  <a:moveTo>
                    <a:pt x="491" y="1"/>
                  </a:moveTo>
                  <a:cubicBezTo>
                    <a:pt x="174" y="1"/>
                    <a:pt x="0" y="381"/>
                    <a:pt x="238" y="618"/>
                  </a:cubicBezTo>
                  <a:cubicBezTo>
                    <a:pt x="309" y="690"/>
                    <a:pt x="398" y="722"/>
                    <a:pt x="487" y="722"/>
                  </a:cubicBezTo>
                  <a:cubicBezTo>
                    <a:pt x="673" y="722"/>
                    <a:pt x="855" y="580"/>
                    <a:pt x="855" y="365"/>
                  </a:cubicBezTo>
                  <a:cubicBezTo>
                    <a:pt x="855" y="159"/>
                    <a:pt x="697" y="1"/>
                    <a:pt x="49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1"/>
            <p:cNvSpPr/>
            <p:nvPr/>
          </p:nvSpPr>
          <p:spPr>
            <a:xfrm>
              <a:off x="916150" y="3209825"/>
              <a:ext cx="25750" cy="22175"/>
            </a:xfrm>
            <a:custGeom>
              <a:avLst/>
              <a:gdLst/>
              <a:ahLst/>
              <a:cxnLst/>
              <a:rect l="l" t="t" r="r" b="b"/>
              <a:pathLst>
                <a:path w="1030" h="887" extrusionOk="0">
                  <a:moveTo>
                    <a:pt x="586" y="0"/>
                  </a:moveTo>
                  <a:cubicBezTo>
                    <a:pt x="190" y="0"/>
                    <a:pt x="0" y="476"/>
                    <a:pt x="269" y="761"/>
                  </a:cubicBezTo>
                  <a:cubicBezTo>
                    <a:pt x="361" y="847"/>
                    <a:pt x="472" y="886"/>
                    <a:pt x="581" y="886"/>
                  </a:cubicBezTo>
                  <a:cubicBezTo>
                    <a:pt x="811" y="886"/>
                    <a:pt x="1029" y="712"/>
                    <a:pt x="1029" y="444"/>
                  </a:cubicBezTo>
                  <a:cubicBezTo>
                    <a:pt x="1029" y="206"/>
                    <a:pt x="839" y="0"/>
                    <a:pt x="586"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1"/>
            <p:cNvSpPr/>
            <p:nvPr/>
          </p:nvSpPr>
          <p:spPr>
            <a:xfrm>
              <a:off x="1460025" y="3695625"/>
              <a:ext cx="6150" cy="5350"/>
            </a:xfrm>
            <a:custGeom>
              <a:avLst/>
              <a:gdLst/>
              <a:ahLst/>
              <a:cxnLst/>
              <a:rect l="l" t="t" r="r" b="b"/>
              <a:pathLst>
                <a:path w="246" h="214" extrusionOk="0">
                  <a:moveTo>
                    <a:pt x="127" y="0"/>
                  </a:moveTo>
                  <a:cubicBezTo>
                    <a:pt x="76" y="0"/>
                    <a:pt x="24" y="36"/>
                    <a:pt x="16" y="107"/>
                  </a:cubicBezTo>
                  <a:cubicBezTo>
                    <a:pt x="1" y="178"/>
                    <a:pt x="60" y="214"/>
                    <a:pt x="121" y="214"/>
                  </a:cubicBezTo>
                  <a:cubicBezTo>
                    <a:pt x="183" y="214"/>
                    <a:pt x="246" y="178"/>
                    <a:pt x="238" y="107"/>
                  </a:cubicBezTo>
                  <a:cubicBezTo>
                    <a:pt x="230" y="36"/>
                    <a:pt x="179" y="0"/>
                    <a:pt x="127"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1"/>
            <p:cNvSpPr/>
            <p:nvPr/>
          </p:nvSpPr>
          <p:spPr>
            <a:xfrm>
              <a:off x="558300" y="3198750"/>
              <a:ext cx="12300" cy="10825"/>
            </a:xfrm>
            <a:custGeom>
              <a:avLst/>
              <a:gdLst/>
              <a:ahLst/>
              <a:cxnLst/>
              <a:rect l="l" t="t" r="r" b="b"/>
              <a:pathLst>
                <a:path w="492" h="433" extrusionOk="0">
                  <a:moveTo>
                    <a:pt x="286" y="0"/>
                  </a:moveTo>
                  <a:cubicBezTo>
                    <a:pt x="96" y="0"/>
                    <a:pt x="1" y="238"/>
                    <a:pt x="127" y="364"/>
                  </a:cubicBezTo>
                  <a:cubicBezTo>
                    <a:pt x="175" y="412"/>
                    <a:pt x="231" y="433"/>
                    <a:pt x="285" y="433"/>
                  </a:cubicBezTo>
                  <a:cubicBezTo>
                    <a:pt x="393" y="433"/>
                    <a:pt x="491" y="348"/>
                    <a:pt x="491" y="222"/>
                  </a:cubicBezTo>
                  <a:cubicBezTo>
                    <a:pt x="491" y="95"/>
                    <a:pt x="396" y="0"/>
                    <a:pt x="286"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1"/>
            <p:cNvSpPr/>
            <p:nvPr/>
          </p:nvSpPr>
          <p:spPr>
            <a:xfrm>
              <a:off x="424100" y="2823100"/>
              <a:ext cx="4000" cy="3575"/>
            </a:xfrm>
            <a:custGeom>
              <a:avLst/>
              <a:gdLst/>
              <a:ahLst/>
              <a:cxnLst/>
              <a:rect l="l" t="t" r="r" b="b"/>
              <a:pathLst>
                <a:path w="160" h="143" extrusionOk="0">
                  <a:moveTo>
                    <a:pt x="80" y="0"/>
                  </a:moveTo>
                  <a:cubicBezTo>
                    <a:pt x="1" y="0"/>
                    <a:pt x="1" y="127"/>
                    <a:pt x="80" y="143"/>
                  </a:cubicBezTo>
                  <a:cubicBezTo>
                    <a:pt x="128" y="143"/>
                    <a:pt x="159" y="111"/>
                    <a:pt x="159" y="79"/>
                  </a:cubicBezTo>
                  <a:cubicBezTo>
                    <a:pt x="159" y="32"/>
                    <a:pt x="128" y="0"/>
                    <a:pt x="8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1"/>
            <p:cNvSpPr/>
            <p:nvPr/>
          </p:nvSpPr>
          <p:spPr>
            <a:xfrm>
              <a:off x="1454475" y="3081175"/>
              <a:ext cx="4400" cy="4775"/>
            </a:xfrm>
            <a:custGeom>
              <a:avLst/>
              <a:gdLst/>
              <a:ahLst/>
              <a:cxnLst/>
              <a:rect l="l" t="t" r="r" b="b"/>
              <a:pathLst>
                <a:path w="176" h="191" extrusionOk="0">
                  <a:moveTo>
                    <a:pt x="80" y="1"/>
                  </a:moveTo>
                  <a:cubicBezTo>
                    <a:pt x="33" y="1"/>
                    <a:pt x="1" y="48"/>
                    <a:pt x="1" y="96"/>
                  </a:cubicBezTo>
                  <a:cubicBezTo>
                    <a:pt x="1" y="143"/>
                    <a:pt x="33" y="191"/>
                    <a:pt x="80" y="191"/>
                  </a:cubicBezTo>
                  <a:cubicBezTo>
                    <a:pt x="128" y="191"/>
                    <a:pt x="175" y="143"/>
                    <a:pt x="175" y="96"/>
                  </a:cubicBezTo>
                  <a:cubicBezTo>
                    <a:pt x="175" y="48"/>
                    <a:pt x="128" y="1"/>
                    <a:pt x="80"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1"/>
            <p:cNvSpPr/>
            <p:nvPr/>
          </p:nvSpPr>
          <p:spPr>
            <a:xfrm>
              <a:off x="1871300" y="3172825"/>
              <a:ext cx="3600" cy="3575"/>
            </a:xfrm>
            <a:custGeom>
              <a:avLst/>
              <a:gdLst/>
              <a:ahLst/>
              <a:cxnLst/>
              <a:rect l="l" t="t" r="r" b="b"/>
              <a:pathLst>
                <a:path w="144" h="143" extrusionOk="0">
                  <a:moveTo>
                    <a:pt x="72" y="0"/>
                  </a:moveTo>
                  <a:cubicBezTo>
                    <a:pt x="36" y="0"/>
                    <a:pt x="1" y="24"/>
                    <a:pt x="1" y="71"/>
                  </a:cubicBezTo>
                  <a:cubicBezTo>
                    <a:pt x="1" y="119"/>
                    <a:pt x="36" y="143"/>
                    <a:pt x="72" y="143"/>
                  </a:cubicBezTo>
                  <a:cubicBezTo>
                    <a:pt x="108" y="143"/>
                    <a:pt x="143" y="119"/>
                    <a:pt x="143" y="71"/>
                  </a:cubicBezTo>
                  <a:cubicBezTo>
                    <a:pt x="143" y="24"/>
                    <a:pt x="108" y="0"/>
                    <a:pt x="72"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1"/>
            <p:cNvSpPr/>
            <p:nvPr/>
          </p:nvSpPr>
          <p:spPr>
            <a:xfrm>
              <a:off x="1106150" y="3815850"/>
              <a:ext cx="26925" cy="22825"/>
            </a:xfrm>
            <a:custGeom>
              <a:avLst/>
              <a:gdLst/>
              <a:ahLst/>
              <a:cxnLst/>
              <a:rect l="l" t="t" r="r" b="b"/>
              <a:pathLst>
                <a:path w="1077" h="913" extrusionOk="0">
                  <a:moveTo>
                    <a:pt x="618" y="1"/>
                  </a:moveTo>
                  <a:cubicBezTo>
                    <a:pt x="206" y="1"/>
                    <a:pt x="0" y="492"/>
                    <a:pt x="285" y="777"/>
                  </a:cubicBezTo>
                  <a:cubicBezTo>
                    <a:pt x="379" y="870"/>
                    <a:pt x="495" y="913"/>
                    <a:pt x="609" y="913"/>
                  </a:cubicBezTo>
                  <a:cubicBezTo>
                    <a:pt x="842" y="913"/>
                    <a:pt x="1066" y="736"/>
                    <a:pt x="1077" y="460"/>
                  </a:cubicBezTo>
                  <a:cubicBezTo>
                    <a:pt x="1077" y="207"/>
                    <a:pt x="871" y="1"/>
                    <a:pt x="618"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1"/>
            <p:cNvSpPr/>
            <p:nvPr/>
          </p:nvSpPr>
          <p:spPr>
            <a:xfrm>
              <a:off x="881700" y="3556575"/>
              <a:ext cx="24050" cy="20450"/>
            </a:xfrm>
            <a:custGeom>
              <a:avLst/>
              <a:gdLst/>
              <a:ahLst/>
              <a:cxnLst/>
              <a:rect l="l" t="t" r="r" b="b"/>
              <a:pathLst>
                <a:path w="962" h="818" extrusionOk="0">
                  <a:moveTo>
                    <a:pt x="555" y="1"/>
                  </a:moveTo>
                  <a:cubicBezTo>
                    <a:pt x="191" y="1"/>
                    <a:pt x="1" y="444"/>
                    <a:pt x="254" y="697"/>
                  </a:cubicBezTo>
                  <a:cubicBezTo>
                    <a:pt x="342" y="780"/>
                    <a:pt x="448" y="817"/>
                    <a:pt x="551" y="817"/>
                  </a:cubicBezTo>
                  <a:cubicBezTo>
                    <a:pt x="763" y="817"/>
                    <a:pt x="961" y="658"/>
                    <a:pt x="951" y="412"/>
                  </a:cubicBezTo>
                  <a:cubicBezTo>
                    <a:pt x="951" y="191"/>
                    <a:pt x="776" y="1"/>
                    <a:pt x="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1"/>
            <p:cNvSpPr/>
            <p:nvPr/>
          </p:nvSpPr>
          <p:spPr>
            <a:xfrm>
              <a:off x="779575" y="3438625"/>
              <a:ext cx="18225" cy="15525"/>
            </a:xfrm>
            <a:custGeom>
              <a:avLst/>
              <a:gdLst/>
              <a:ahLst/>
              <a:cxnLst/>
              <a:rect l="l" t="t" r="r" b="b"/>
              <a:pathLst>
                <a:path w="729" h="621" extrusionOk="0">
                  <a:moveTo>
                    <a:pt x="428" y="0"/>
                  </a:moveTo>
                  <a:cubicBezTo>
                    <a:pt x="143" y="0"/>
                    <a:pt x="1" y="333"/>
                    <a:pt x="191" y="523"/>
                  </a:cubicBezTo>
                  <a:cubicBezTo>
                    <a:pt x="258" y="590"/>
                    <a:pt x="339" y="620"/>
                    <a:pt x="417" y="620"/>
                  </a:cubicBezTo>
                  <a:cubicBezTo>
                    <a:pt x="578" y="620"/>
                    <a:pt x="729" y="493"/>
                    <a:pt x="729" y="301"/>
                  </a:cubicBezTo>
                  <a:cubicBezTo>
                    <a:pt x="729" y="127"/>
                    <a:pt x="586" y="0"/>
                    <a:pt x="428"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1"/>
            <p:cNvSpPr/>
            <p:nvPr/>
          </p:nvSpPr>
          <p:spPr>
            <a:xfrm>
              <a:off x="305350" y="3445750"/>
              <a:ext cx="11125" cy="9525"/>
            </a:xfrm>
            <a:custGeom>
              <a:avLst/>
              <a:gdLst/>
              <a:ahLst/>
              <a:cxnLst/>
              <a:rect l="l" t="t" r="r" b="b"/>
              <a:pathLst>
                <a:path w="445" h="381" extrusionOk="0">
                  <a:moveTo>
                    <a:pt x="238" y="0"/>
                  </a:moveTo>
                  <a:cubicBezTo>
                    <a:pt x="80" y="16"/>
                    <a:pt x="1" y="206"/>
                    <a:pt x="127" y="333"/>
                  </a:cubicBezTo>
                  <a:cubicBezTo>
                    <a:pt x="161" y="366"/>
                    <a:pt x="203" y="381"/>
                    <a:pt x="245" y="381"/>
                  </a:cubicBezTo>
                  <a:cubicBezTo>
                    <a:pt x="343" y="381"/>
                    <a:pt x="444" y="301"/>
                    <a:pt x="444" y="190"/>
                  </a:cubicBezTo>
                  <a:cubicBezTo>
                    <a:pt x="444" y="79"/>
                    <a:pt x="349" y="0"/>
                    <a:pt x="238"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1"/>
            <p:cNvSpPr/>
            <p:nvPr/>
          </p:nvSpPr>
          <p:spPr>
            <a:xfrm>
              <a:off x="1909300" y="3071275"/>
              <a:ext cx="1625" cy="1625"/>
            </a:xfrm>
            <a:custGeom>
              <a:avLst/>
              <a:gdLst/>
              <a:ahLst/>
              <a:cxnLst/>
              <a:rect l="l" t="t" r="r" b="b"/>
              <a:pathLst>
                <a:path w="65" h="65" extrusionOk="0">
                  <a:moveTo>
                    <a:pt x="32" y="1"/>
                  </a:moveTo>
                  <a:cubicBezTo>
                    <a:pt x="17" y="1"/>
                    <a:pt x="1" y="17"/>
                    <a:pt x="1" y="32"/>
                  </a:cubicBezTo>
                  <a:cubicBezTo>
                    <a:pt x="1" y="48"/>
                    <a:pt x="17" y="64"/>
                    <a:pt x="32" y="64"/>
                  </a:cubicBezTo>
                  <a:cubicBezTo>
                    <a:pt x="48" y="64"/>
                    <a:pt x="64" y="48"/>
                    <a:pt x="64" y="32"/>
                  </a:cubicBezTo>
                  <a:cubicBezTo>
                    <a:pt x="64" y="17"/>
                    <a:pt x="48" y="1"/>
                    <a:pt x="3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1"/>
            <p:cNvSpPr/>
            <p:nvPr/>
          </p:nvSpPr>
          <p:spPr>
            <a:xfrm>
              <a:off x="1493550" y="3017025"/>
              <a:ext cx="4900" cy="3325"/>
            </a:xfrm>
            <a:custGeom>
              <a:avLst/>
              <a:gdLst/>
              <a:ahLst/>
              <a:cxnLst/>
              <a:rect l="l" t="t" r="r" b="b"/>
              <a:pathLst>
                <a:path w="196" h="133" extrusionOk="0">
                  <a:moveTo>
                    <a:pt x="88" y="1"/>
                  </a:moveTo>
                  <a:cubicBezTo>
                    <a:pt x="1" y="1"/>
                    <a:pt x="106" y="133"/>
                    <a:pt x="163" y="133"/>
                  </a:cubicBezTo>
                  <a:cubicBezTo>
                    <a:pt x="182" y="133"/>
                    <a:pt x="195" y="119"/>
                    <a:pt x="195" y="81"/>
                  </a:cubicBezTo>
                  <a:cubicBezTo>
                    <a:pt x="195" y="33"/>
                    <a:pt x="148" y="2"/>
                    <a:pt x="100" y="2"/>
                  </a:cubicBezTo>
                  <a:cubicBezTo>
                    <a:pt x="96" y="1"/>
                    <a:pt x="92" y="1"/>
                    <a:pt x="88"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nvSpPr>
          <p:spPr>
            <a:xfrm>
              <a:off x="1077250" y="3721650"/>
              <a:ext cx="12300" cy="10575"/>
            </a:xfrm>
            <a:custGeom>
              <a:avLst/>
              <a:gdLst/>
              <a:ahLst/>
              <a:cxnLst/>
              <a:rect l="l" t="t" r="r" b="b"/>
              <a:pathLst>
                <a:path w="492" h="423" extrusionOk="0">
                  <a:moveTo>
                    <a:pt x="285" y="0"/>
                  </a:moveTo>
                  <a:cubicBezTo>
                    <a:pt x="95" y="0"/>
                    <a:pt x="0" y="238"/>
                    <a:pt x="143" y="364"/>
                  </a:cubicBezTo>
                  <a:cubicBezTo>
                    <a:pt x="183" y="405"/>
                    <a:pt x="233" y="423"/>
                    <a:pt x="283" y="423"/>
                  </a:cubicBezTo>
                  <a:cubicBezTo>
                    <a:pt x="388" y="423"/>
                    <a:pt x="491" y="341"/>
                    <a:pt x="491" y="222"/>
                  </a:cubicBezTo>
                  <a:cubicBezTo>
                    <a:pt x="491" y="95"/>
                    <a:pt x="396" y="0"/>
                    <a:pt x="285"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nvSpPr>
          <p:spPr>
            <a:xfrm>
              <a:off x="1396625" y="3257275"/>
              <a:ext cx="6425" cy="4250"/>
            </a:xfrm>
            <a:custGeom>
              <a:avLst/>
              <a:gdLst/>
              <a:ahLst/>
              <a:cxnLst/>
              <a:rect l="l" t="t" r="r" b="b"/>
              <a:pathLst>
                <a:path w="257" h="170" extrusionOk="0">
                  <a:moveTo>
                    <a:pt x="165" y="0"/>
                  </a:moveTo>
                  <a:cubicBezTo>
                    <a:pt x="159" y="0"/>
                    <a:pt x="152" y="1"/>
                    <a:pt x="146" y="3"/>
                  </a:cubicBezTo>
                  <a:cubicBezTo>
                    <a:pt x="0" y="3"/>
                    <a:pt x="143" y="170"/>
                    <a:pt x="217" y="170"/>
                  </a:cubicBezTo>
                  <a:cubicBezTo>
                    <a:pt x="240" y="170"/>
                    <a:pt x="257" y="154"/>
                    <a:pt x="257" y="113"/>
                  </a:cubicBezTo>
                  <a:cubicBezTo>
                    <a:pt x="257" y="57"/>
                    <a:pt x="219" y="0"/>
                    <a:pt x="165"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nvSpPr>
          <p:spPr>
            <a:xfrm>
              <a:off x="511975" y="3563300"/>
              <a:ext cx="17050" cy="17050"/>
            </a:xfrm>
            <a:custGeom>
              <a:avLst/>
              <a:gdLst/>
              <a:ahLst/>
              <a:cxnLst/>
              <a:rect l="l" t="t" r="r" b="b"/>
              <a:pathLst>
                <a:path w="682" h="682" extrusionOk="0">
                  <a:moveTo>
                    <a:pt x="349" y="1"/>
                  </a:moveTo>
                  <a:cubicBezTo>
                    <a:pt x="159" y="1"/>
                    <a:pt x="1" y="159"/>
                    <a:pt x="1" y="349"/>
                  </a:cubicBezTo>
                  <a:cubicBezTo>
                    <a:pt x="1" y="523"/>
                    <a:pt x="159" y="682"/>
                    <a:pt x="349" y="682"/>
                  </a:cubicBezTo>
                  <a:cubicBezTo>
                    <a:pt x="523" y="682"/>
                    <a:pt x="682" y="523"/>
                    <a:pt x="682" y="349"/>
                  </a:cubicBezTo>
                  <a:cubicBezTo>
                    <a:pt x="682" y="159"/>
                    <a:pt x="523" y="1"/>
                    <a:pt x="349"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nvSpPr>
          <p:spPr>
            <a:xfrm>
              <a:off x="1298125" y="3585475"/>
              <a:ext cx="13100" cy="13100"/>
            </a:xfrm>
            <a:custGeom>
              <a:avLst/>
              <a:gdLst/>
              <a:ahLst/>
              <a:cxnLst/>
              <a:rect l="l" t="t" r="r" b="b"/>
              <a:pathLst>
                <a:path w="524" h="524" extrusionOk="0">
                  <a:moveTo>
                    <a:pt x="254" y="1"/>
                  </a:moveTo>
                  <a:cubicBezTo>
                    <a:pt x="111" y="1"/>
                    <a:pt x="1" y="111"/>
                    <a:pt x="1" y="270"/>
                  </a:cubicBezTo>
                  <a:cubicBezTo>
                    <a:pt x="1" y="412"/>
                    <a:pt x="111" y="523"/>
                    <a:pt x="254" y="523"/>
                  </a:cubicBezTo>
                  <a:cubicBezTo>
                    <a:pt x="412" y="523"/>
                    <a:pt x="523" y="412"/>
                    <a:pt x="523" y="270"/>
                  </a:cubicBezTo>
                  <a:cubicBezTo>
                    <a:pt x="523" y="111"/>
                    <a:pt x="412"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nvSpPr>
          <p:spPr>
            <a:xfrm>
              <a:off x="1134650" y="3955975"/>
              <a:ext cx="11900" cy="9800"/>
            </a:xfrm>
            <a:custGeom>
              <a:avLst/>
              <a:gdLst/>
              <a:ahLst/>
              <a:cxnLst/>
              <a:rect l="l" t="t" r="r" b="b"/>
              <a:pathLst>
                <a:path w="476" h="392" extrusionOk="0">
                  <a:moveTo>
                    <a:pt x="269" y="1"/>
                  </a:moveTo>
                  <a:cubicBezTo>
                    <a:pt x="95" y="1"/>
                    <a:pt x="0" y="207"/>
                    <a:pt x="127" y="333"/>
                  </a:cubicBezTo>
                  <a:cubicBezTo>
                    <a:pt x="167" y="374"/>
                    <a:pt x="217" y="391"/>
                    <a:pt x="267" y="391"/>
                  </a:cubicBezTo>
                  <a:cubicBezTo>
                    <a:pt x="372" y="391"/>
                    <a:pt x="475" y="310"/>
                    <a:pt x="475" y="191"/>
                  </a:cubicBezTo>
                  <a:cubicBezTo>
                    <a:pt x="475" y="80"/>
                    <a:pt x="380" y="1"/>
                    <a:pt x="269"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1"/>
            <p:cNvSpPr/>
            <p:nvPr/>
          </p:nvSpPr>
          <p:spPr>
            <a:xfrm>
              <a:off x="478725" y="3610025"/>
              <a:ext cx="12300" cy="10575"/>
            </a:xfrm>
            <a:custGeom>
              <a:avLst/>
              <a:gdLst/>
              <a:ahLst/>
              <a:cxnLst/>
              <a:rect l="l" t="t" r="r" b="b"/>
              <a:pathLst>
                <a:path w="492" h="423" extrusionOk="0">
                  <a:moveTo>
                    <a:pt x="286" y="0"/>
                  </a:moveTo>
                  <a:cubicBezTo>
                    <a:pt x="96" y="0"/>
                    <a:pt x="1" y="222"/>
                    <a:pt x="128" y="364"/>
                  </a:cubicBezTo>
                  <a:cubicBezTo>
                    <a:pt x="172" y="404"/>
                    <a:pt x="225" y="422"/>
                    <a:pt x="276" y="422"/>
                  </a:cubicBezTo>
                  <a:cubicBezTo>
                    <a:pt x="387" y="422"/>
                    <a:pt x="492" y="336"/>
                    <a:pt x="492" y="206"/>
                  </a:cubicBezTo>
                  <a:cubicBezTo>
                    <a:pt x="492" y="95"/>
                    <a:pt x="397" y="0"/>
                    <a:pt x="286"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1"/>
            <p:cNvSpPr/>
            <p:nvPr/>
          </p:nvSpPr>
          <p:spPr>
            <a:xfrm>
              <a:off x="872600" y="3601300"/>
              <a:ext cx="9525" cy="9525"/>
            </a:xfrm>
            <a:custGeom>
              <a:avLst/>
              <a:gdLst/>
              <a:ahLst/>
              <a:cxnLst/>
              <a:rect l="l" t="t" r="r" b="b"/>
              <a:pathLst>
                <a:path w="381" h="381" extrusionOk="0">
                  <a:moveTo>
                    <a:pt x="190" y="1"/>
                  </a:moveTo>
                  <a:cubicBezTo>
                    <a:pt x="80" y="1"/>
                    <a:pt x="0" y="96"/>
                    <a:pt x="0" y="191"/>
                  </a:cubicBezTo>
                  <a:cubicBezTo>
                    <a:pt x="0" y="302"/>
                    <a:pt x="80" y="381"/>
                    <a:pt x="190" y="381"/>
                  </a:cubicBezTo>
                  <a:cubicBezTo>
                    <a:pt x="301" y="381"/>
                    <a:pt x="380" y="302"/>
                    <a:pt x="380" y="191"/>
                  </a:cubicBezTo>
                  <a:cubicBezTo>
                    <a:pt x="380" y="96"/>
                    <a:pt x="301" y="1"/>
                    <a:pt x="190"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1"/>
            <p:cNvSpPr/>
            <p:nvPr/>
          </p:nvSpPr>
          <p:spPr>
            <a:xfrm>
              <a:off x="1134650" y="3903725"/>
              <a:ext cx="23375" cy="20050"/>
            </a:xfrm>
            <a:custGeom>
              <a:avLst/>
              <a:gdLst/>
              <a:ahLst/>
              <a:cxnLst/>
              <a:rect l="l" t="t" r="r" b="b"/>
              <a:pathLst>
                <a:path w="935" h="802" extrusionOk="0">
                  <a:moveTo>
                    <a:pt x="539" y="1"/>
                  </a:moveTo>
                  <a:cubicBezTo>
                    <a:pt x="190" y="1"/>
                    <a:pt x="0" y="428"/>
                    <a:pt x="254" y="682"/>
                  </a:cubicBezTo>
                  <a:cubicBezTo>
                    <a:pt x="332" y="765"/>
                    <a:pt x="430" y="802"/>
                    <a:pt x="528" y="802"/>
                  </a:cubicBezTo>
                  <a:cubicBezTo>
                    <a:pt x="727" y="802"/>
                    <a:pt x="924" y="646"/>
                    <a:pt x="934" y="412"/>
                  </a:cubicBezTo>
                  <a:cubicBezTo>
                    <a:pt x="934" y="191"/>
                    <a:pt x="760" y="17"/>
                    <a:pt x="539"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1"/>
            <p:cNvSpPr/>
            <p:nvPr/>
          </p:nvSpPr>
          <p:spPr>
            <a:xfrm>
              <a:off x="1148900" y="3334525"/>
              <a:ext cx="7550" cy="7925"/>
            </a:xfrm>
            <a:custGeom>
              <a:avLst/>
              <a:gdLst/>
              <a:ahLst/>
              <a:cxnLst/>
              <a:rect l="l" t="t" r="r" b="b"/>
              <a:pathLst>
                <a:path w="302" h="317" extrusionOk="0">
                  <a:moveTo>
                    <a:pt x="143" y="0"/>
                  </a:moveTo>
                  <a:cubicBezTo>
                    <a:pt x="64" y="0"/>
                    <a:pt x="0" y="79"/>
                    <a:pt x="0" y="158"/>
                  </a:cubicBezTo>
                  <a:cubicBezTo>
                    <a:pt x="0" y="253"/>
                    <a:pt x="64" y="317"/>
                    <a:pt x="143" y="317"/>
                  </a:cubicBezTo>
                  <a:cubicBezTo>
                    <a:pt x="238" y="317"/>
                    <a:pt x="301" y="253"/>
                    <a:pt x="301" y="158"/>
                  </a:cubicBezTo>
                  <a:cubicBezTo>
                    <a:pt x="301" y="79"/>
                    <a:pt x="238"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1"/>
            <p:cNvSpPr/>
            <p:nvPr/>
          </p:nvSpPr>
          <p:spPr>
            <a:xfrm>
              <a:off x="1269225" y="3169850"/>
              <a:ext cx="17050" cy="14575"/>
            </a:xfrm>
            <a:custGeom>
              <a:avLst/>
              <a:gdLst/>
              <a:ahLst/>
              <a:cxnLst/>
              <a:rect l="l" t="t" r="r" b="b"/>
              <a:pathLst>
                <a:path w="682" h="583" extrusionOk="0">
                  <a:moveTo>
                    <a:pt x="397" y="0"/>
                  </a:moveTo>
                  <a:cubicBezTo>
                    <a:pt x="143" y="0"/>
                    <a:pt x="1" y="317"/>
                    <a:pt x="191" y="491"/>
                  </a:cubicBezTo>
                  <a:cubicBezTo>
                    <a:pt x="249" y="554"/>
                    <a:pt x="323" y="583"/>
                    <a:pt x="395" y="583"/>
                  </a:cubicBezTo>
                  <a:cubicBezTo>
                    <a:pt x="541" y="583"/>
                    <a:pt x="682" y="470"/>
                    <a:pt x="682" y="301"/>
                  </a:cubicBezTo>
                  <a:cubicBezTo>
                    <a:pt x="682" y="127"/>
                    <a:pt x="555" y="0"/>
                    <a:pt x="397"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1"/>
            <p:cNvSpPr/>
            <p:nvPr/>
          </p:nvSpPr>
          <p:spPr>
            <a:xfrm>
              <a:off x="1894650" y="3344400"/>
              <a:ext cx="3200" cy="2800"/>
            </a:xfrm>
            <a:custGeom>
              <a:avLst/>
              <a:gdLst/>
              <a:ahLst/>
              <a:cxnLst/>
              <a:rect l="l" t="t" r="r" b="b"/>
              <a:pathLst>
                <a:path w="128" h="112" extrusionOk="0">
                  <a:moveTo>
                    <a:pt x="64" y="1"/>
                  </a:moveTo>
                  <a:cubicBezTo>
                    <a:pt x="33" y="1"/>
                    <a:pt x="1" y="17"/>
                    <a:pt x="17" y="64"/>
                  </a:cubicBezTo>
                  <a:cubicBezTo>
                    <a:pt x="17" y="96"/>
                    <a:pt x="33" y="112"/>
                    <a:pt x="64" y="112"/>
                  </a:cubicBezTo>
                  <a:cubicBezTo>
                    <a:pt x="96" y="112"/>
                    <a:pt x="128" y="96"/>
                    <a:pt x="128" y="64"/>
                  </a:cubicBezTo>
                  <a:cubicBezTo>
                    <a:pt x="128" y="17"/>
                    <a:pt x="96" y="1"/>
                    <a:pt x="64"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1"/>
            <p:cNvSpPr/>
            <p:nvPr/>
          </p:nvSpPr>
          <p:spPr>
            <a:xfrm>
              <a:off x="918900" y="3519375"/>
              <a:ext cx="22200" cy="19000"/>
            </a:xfrm>
            <a:custGeom>
              <a:avLst/>
              <a:gdLst/>
              <a:ahLst/>
              <a:cxnLst/>
              <a:rect l="l" t="t" r="r" b="b"/>
              <a:pathLst>
                <a:path w="888" h="760" extrusionOk="0">
                  <a:moveTo>
                    <a:pt x="508" y="0"/>
                  </a:moveTo>
                  <a:cubicBezTo>
                    <a:pt x="175" y="0"/>
                    <a:pt x="1" y="412"/>
                    <a:pt x="238" y="650"/>
                  </a:cubicBezTo>
                  <a:cubicBezTo>
                    <a:pt x="314" y="726"/>
                    <a:pt x="408" y="759"/>
                    <a:pt x="501" y="759"/>
                  </a:cubicBezTo>
                  <a:cubicBezTo>
                    <a:pt x="697" y="759"/>
                    <a:pt x="888" y="606"/>
                    <a:pt x="888" y="380"/>
                  </a:cubicBezTo>
                  <a:cubicBezTo>
                    <a:pt x="888" y="175"/>
                    <a:pt x="729" y="0"/>
                    <a:pt x="50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1"/>
            <p:cNvSpPr/>
            <p:nvPr/>
          </p:nvSpPr>
          <p:spPr>
            <a:xfrm>
              <a:off x="515675" y="3886700"/>
              <a:ext cx="3450" cy="2225"/>
            </a:xfrm>
            <a:custGeom>
              <a:avLst/>
              <a:gdLst/>
              <a:ahLst/>
              <a:cxnLst/>
              <a:rect l="l" t="t" r="r" b="b"/>
              <a:pathLst>
                <a:path w="138" h="89" extrusionOk="0">
                  <a:moveTo>
                    <a:pt x="75" y="1"/>
                  </a:moveTo>
                  <a:cubicBezTo>
                    <a:pt x="0" y="1"/>
                    <a:pt x="81" y="88"/>
                    <a:pt x="120" y="88"/>
                  </a:cubicBezTo>
                  <a:cubicBezTo>
                    <a:pt x="130" y="88"/>
                    <a:pt x="138" y="81"/>
                    <a:pt x="138" y="64"/>
                  </a:cubicBezTo>
                  <a:cubicBezTo>
                    <a:pt x="138" y="33"/>
                    <a:pt x="106" y="1"/>
                    <a:pt x="75"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1"/>
            <p:cNvSpPr/>
            <p:nvPr/>
          </p:nvSpPr>
          <p:spPr>
            <a:xfrm>
              <a:off x="1545525" y="3239225"/>
              <a:ext cx="7550" cy="7725"/>
            </a:xfrm>
            <a:custGeom>
              <a:avLst/>
              <a:gdLst/>
              <a:ahLst/>
              <a:cxnLst/>
              <a:rect l="l" t="t" r="r" b="b"/>
              <a:pathLst>
                <a:path w="302" h="309" extrusionOk="0">
                  <a:moveTo>
                    <a:pt x="151" y="0"/>
                  </a:moveTo>
                  <a:cubicBezTo>
                    <a:pt x="76" y="0"/>
                    <a:pt x="1" y="52"/>
                    <a:pt x="1" y="155"/>
                  </a:cubicBezTo>
                  <a:cubicBezTo>
                    <a:pt x="1" y="257"/>
                    <a:pt x="76" y="309"/>
                    <a:pt x="151" y="309"/>
                  </a:cubicBezTo>
                  <a:cubicBezTo>
                    <a:pt x="226" y="309"/>
                    <a:pt x="301" y="257"/>
                    <a:pt x="301" y="155"/>
                  </a:cubicBezTo>
                  <a:cubicBezTo>
                    <a:pt x="301" y="52"/>
                    <a:pt x="226" y="0"/>
                    <a:pt x="151"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1"/>
            <p:cNvSpPr/>
            <p:nvPr/>
          </p:nvSpPr>
          <p:spPr>
            <a:xfrm>
              <a:off x="982250" y="3542325"/>
              <a:ext cx="10700" cy="10725"/>
            </a:xfrm>
            <a:custGeom>
              <a:avLst/>
              <a:gdLst/>
              <a:ahLst/>
              <a:cxnLst/>
              <a:rect l="l" t="t" r="r" b="b"/>
              <a:pathLst>
                <a:path w="428" h="429" extrusionOk="0">
                  <a:moveTo>
                    <a:pt x="206" y="1"/>
                  </a:moveTo>
                  <a:cubicBezTo>
                    <a:pt x="95" y="1"/>
                    <a:pt x="0" y="96"/>
                    <a:pt x="0" y="222"/>
                  </a:cubicBezTo>
                  <a:cubicBezTo>
                    <a:pt x="0" y="333"/>
                    <a:pt x="95" y="428"/>
                    <a:pt x="206" y="428"/>
                  </a:cubicBezTo>
                  <a:cubicBezTo>
                    <a:pt x="333" y="428"/>
                    <a:pt x="428" y="333"/>
                    <a:pt x="428" y="222"/>
                  </a:cubicBezTo>
                  <a:cubicBezTo>
                    <a:pt x="428" y="96"/>
                    <a:pt x="333"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1"/>
            <p:cNvSpPr/>
            <p:nvPr/>
          </p:nvSpPr>
          <p:spPr>
            <a:xfrm>
              <a:off x="396400" y="3577550"/>
              <a:ext cx="9525" cy="8275"/>
            </a:xfrm>
            <a:custGeom>
              <a:avLst/>
              <a:gdLst/>
              <a:ahLst/>
              <a:cxnLst/>
              <a:rect l="l" t="t" r="r" b="b"/>
              <a:pathLst>
                <a:path w="381" h="331" extrusionOk="0">
                  <a:moveTo>
                    <a:pt x="222" y="1"/>
                  </a:moveTo>
                  <a:cubicBezTo>
                    <a:pt x="64" y="1"/>
                    <a:pt x="1" y="175"/>
                    <a:pt x="96" y="286"/>
                  </a:cubicBezTo>
                  <a:cubicBezTo>
                    <a:pt x="131" y="316"/>
                    <a:pt x="173" y="331"/>
                    <a:pt x="214" y="331"/>
                  </a:cubicBezTo>
                  <a:cubicBezTo>
                    <a:pt x="300" y="331"/>
                    <a:pt x="381" y="267"/>
                    <a:pt x="381" y="159"/>
                  </a:cubicBezTo>
                  <a:cubicBezTo>
                    <a:pt x="381" y="80"/>
                    <a:pt x="301" y="1"/>
                    <a:pt x="222"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1"/>
            <p:cNvSpPr/>
            <p:nvPr/>
          </p:nvSpPr>
          <p:spPr>
            <a:xfrm>
              <a:off x="649750" y="3547875"/>
              <a:ext cx="15850" cy="15850"/>
            </a:xfrm>
            <a:custGeom>
              <a:avLst/>
              <a:gdLst/>
              <a:ahLst/>
              <a:cxnLst/>
              <a:rect l="l" t="t" r="r" b="b"/>
              <a:pathLst>
                <a:path w="634" h="634" extrusionOk="0">
                  <a:moveTo>
                    <a:pt x="317" y="0"/>
                  </a:moveTo>
                  <a:cubicBezTo>
                    <a:pt x="143" y="0"/>
                    <a:pt x="0" y="143"/>
                    <a:pt x="0" y="317"/>
                  </a:cubicBezTo>
                  <a:cubicBezTo>
                    <a:pt x="0" y="491"/>
                    <a:pt x="143" y="634"/>
                    <a:pt x="317" y="634"/>
                  </a:cubicBezTo>
                  <a:cubicBezTo>
                    <a:pt x="491" y="634"/>
                    <a:pt x="633" y="491"/>
                    <a:pt x="633" y="317"/>
                  </a:cubicBezTo>
                  <a:cubicBezTo>
                    <a:pt x="633" y="143"/>
                    <a:pt x="491" y="0"/>
                    <a:pt x="317"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1"/>
            <p:cNvSpPr/>
            <p:nvPr/>
          </p:nvSpPr>
          <p:spPr>
            <a:xfrm>
              <a:off x="698850" y="3177750"/>
              <a:ext cx="7125" cy="4875"/>
            </a:xfrm>
            <a:custGeom>
              <a:avLst/>
              <a:gdLst/>
              <a:ahLst/>
              <a:cxnLst/>
              <a:rect l="l" t="t" r="r" b="b"/>
              <a:pathLst>
                <a:path w="285" h="195" extrusionOk="0">
                  <a:moveTo>
                    <a:pt x="158" y="1"/>
                  </a:moveTo>
                  <a:cubicBezTo>
                    <a:pt x="1" y="1"/>
                    <a:pt x="157" y="195"/>
                    <a:pt x="240" y="195"/>
                  </a:cubicBezTo>
                  <a:cubicBezTo>
                    <a:pt x="266" y="195"/>
                    <a:pt x="284" y="176"/>
                    <a:pt x="284" y="128"/>
                  </a:cubicBezTo>
                  <a:cubicBezTo>
                    <a:pt x="284" y="64"/>
                    <a:pt x="221" y="1"/>
                    <a:pt x="158"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1"/>
            <p:cNvSpPr/>
            <p:nvPr/>
          </p:nvSpPr>
          <p:spPr>
            <a:xfrm>
              <a:off x="587600" y="3485725"/>
              <a:ext cx="7550" cy="7550"/>
            </a:xfrm>
            <a:custGeom>
              <a:avLst/>
              <a:gdLst/>
              <a:ahLst/>
              <a:cxnLst/>
              <a:rect l="l" t="t" r="r" b="b"/>
              <a:pathLst>
                <a:path w="302" h="302" extrusionOk="0">
                  <a:moveTo>
                    <a:pt x="143" y="0"/>
                  </a:moveTo>
                  <a:cubicBezTo>
                    <a:pt x="64" y="0"/>
                    <a:pt x="0" y="64"/>
                    <a:pt x="0" y="143"/>
                  </a:cubicBezTo>
                  <a:cubicBezTo>
                    <a:pt x="0" y="238"/>
                    <a:pt x="64" y="301"/>
                    <a:pt x="143" y="301"/>
                  </a:cubicBezTo>
                  <a:cubicBezTo>
                    <a:pt x="238" y="301"/>
                    <a:pt x="301" y="238"/>
                    <a:pt x="301" y="143"/>
                  </a:cubicBezTo>
                  <a:cubicBezTo>
                    <a:pt x="301" y="64"/>
                    <a:pt x="238" y="0"/>
                    <a:pt x="143"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1"/>
            <p:cNvSpPr/>
            <p:nvPr/>
          </p:nvSpPr>
          <p:spPr>
            <a:xfrm>
              <a:off x="1244300" y="2878900"/>
              <a:ext cx="5175" cy="5175"/>
            </a:xfrm>
            <a:custGeom>
              <a:avLst/>
              <a:gdLst/>
              <a:ahLst/>
              <a:cxnLst/>
              <a:rect l="l" t="t" r="r" b="b"/>
              <a:pathLst>
                <a:path w="207" h="207" extrusionOk="0">
                  <a:moveTo>
                    <a:pt x="111" y="1"/>
                  </a:moveTo>
                  <a:cubicBezTo>
                    <a:pt x="48" y="1"/>
                    <a:pt x="0" y="48"/>
                    <a:pt x="0" y="111"/>
                  </a:cubicBezTo>
                  <a:cubicBezTo>
                    <a:pt x="0" y="159"/>
                    <a:pt x="48" y="206"/>
                    <a:pt x="111" y="206"/>
                  </a:cubicBezTo>
                  <a:cubicBezTo>
                    <a:pt x="159" y="206"/>
                    <a:pt x="206" y="159"/>
                    <a:pt x="206" y="111"/>
                  </a:cubicBezTo>
                  <a:cubicBezTo>
                    <a:pt x="206" y="48"/>
                    <a:pt x="159" y="1"/>
                    <a:pt x="11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1"/>
            <p:cNvSpPr/>
            <p:nvPr/>
          </p:nvSpPr>
          <p:spPr>
            <a:xfrm>
              <a:off x="743550" y="3544700"/>
              <a:ext cx="21400" cy="18425"/>
            </a:xfrm>
            <a:custGeom>
              <a:avLst/>
              <a:gdLst/>
              <a:ahLst/>
              <a:cxnLst/>
              <a:rect l="l" t="t" r="r" b="b"/>
              <a:pathLst>
                <a:path w="856" h="737" extrusionOk="0">
                  <a:moveTo>
                    <a:pt x="491" y="1"/>
                  </a:moveTo>
                  <a:cubicBezTo>
                    <a:pt x="159" y="1"/>
                    <a:pt x="1" y="397"/>
                    <a:pt x="222" y="634"/>
                  </a:cubicBezTo>
                  <a:cubicBezTo>
                    <a:pt x="298" y="705"/>
                    <a:pt x="390" y="737"/>
                    <a:pt x="480" y="737"/>
                  </a:cubicBezTo>
                  <a:cubicBezTo>
                    <a:pt x="672" y="737"/>
                    <a:pt x="856" y="591"/>
                    <a:pt x="856" y="365"/>
                  </a:cubicBezTo>
                  <a:cubicBezTo>
                    <a:pt x="856" y="159"/>
                    <a:pt x="697" y="1"/>
                    <a:pt x="491"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1"/>
            <p:cNvSpPr/>
            <p:nvPr/>
          </p:nvSpPr>
          <p:spPr>
            <a:xfrm>
              <a:off x="1691200" y="3518575"/>
              <a:ext cx="9925" cy="8275"/>
            </a:xfrm>
            <a:custGeom>
              <a:avLst/>
              <a:gdLst/>
              <a:ahLst/>
              <a:cxnLst/>
              <a:rect l="l" t="t" r="r" b="b"/>
              <a:pathLst>
                <a:path w="397" h="331" extrusionOk="0">
                  <a:moveTo>
                    <a:pt x="222" y="1"/>
                  </a:moveTo>
                  <a:cubicBezTo>
                    <a:pt x="80" y="1"/>
                    <a:pt x="0" y="175"/>
                    <a:pt x="111" y="286"/>
                  </a:cubicBezTo>
                  <a:cubicBezTo>
                    <a:pt x="147" y="316"/>
                    <a:pt x="189" y="330"/>
                    <a:pt x="230" y="330"/>
                  </a:cubicBezTo>
                  <a:cubicBezTo>
                    <a:pt x="316" y="330"/>
                    <a:pt x="396" y="267"/>
                    <a:pt x="396" y="159"/>
                  </a:cubicBezTo>
                  <a:cubicBezTo>
                    <a:pt x="396" y="80"/>
                    <a:pt x="317" y="1"/>
                    <a:pt x="222"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1"/>
            <p:cNvSpPr/>
            <p:nvPr/>
          </p:nvSpPr>
          <p:spPr>
            <a:xfrm>
              <a:off x="1389575" y="3790925"/>
              <a:ext cx="17425" cy="17825"/>
            </a:xfrm>
            <a:custGeom>
              <a:avLst/>
              <a:gdLst/>
              <a:ahLst/>
              <a:cxnLst/>
              <a:rect l="l" t="t" r="r" b="b"/>
              <a:pathLst>
                <a:path w="697" h="713" extrusionOk="0">
                  <a:moveTo>
                    <a:pt x="349" y="0"/>
                  </a:moveTo>
                  <a:cubicBezTo>
                    <a:pt x="159" y="0"/>
                    <a:pt x="0" y="159"/>
                    <a:pt x="0" y="364"/>
                  </a:cubicBezTo>
                  <a:cubicBezTo>
                    <a:pt x="0" y="554"/>
                    <a:pt x="159" y="713"/>
                    <a:pt x="349" y="713"/>
                  </a:cubicBezTo>
                  <a:cubicBezTo>
                    <a:pt x="539" y="713"/>
                    <a:pt x="697" y="554"/>
                    <a:pt x="697" y="364"/>
                  </a:cubicBezTo>
                  <a:cubicBezTo>
                    <a:pt x="697" y="159"/>
                    <a:pt x="539" y="0"/>
                    <a:pt x="349"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1"/>
            <p:cNvSpPr/>
            <p:nvPr/>
          </p:nvSpPr>
          <p:spPr>
            <a:xfrm>
              <a:off x="264975" y="3175375"/>
              <a:ext cx="2000" cy="1375"/>
            </a:xfrm>
            <a:custGeom>
              <a:avLst/>
              <a:gdLst/>
              <a:ahLst/>
              <a:cxnLst/>
              <a:rect l="l" t="t" r="r" b="b"/>
              <a:pathLst>
                <a:path w="80" h="55" extrusionOk="0">
                  <a:moveTo>
                    <a:pt x="48" y="1"/>
                  </a:moveTo>
                  <a:cubicBezTo>
                    <a:pt x="1" y="1"/>
                    <a:pt x="42" y="54"/>
                    <a:pt x="66" y="54"/>
                  </a:cubicBezTo>
                  <a:cubicBezTo>
                    <a:pt x="74" y="54"/>
                    <a:pt x="80" y="48"/>
                    <a:pt x="80" y="33"/>
                  </a:cubicBezTo>
                  <a:cubicBezTo>
                    <a:pt x="80" y="17"/>
                    <a:pt x="64" y="1"/>
                    <a:pt x="48"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1"/>
            <p:cNvSpPr/>
            <p:nvPr/>
          </p:nvSpPr>
          <p:spPr>
            <a:xfrm>
              <a:off x="247575" y="2990925"/>
              <a:ext cx="1600" cy="1600"/>
            </a:xfrm>
            <a:custGeom>
              <a:avLst/>
              <a:gdLst/>
              <a:ahLst/>
              <a:cxnLst/>
              <a:rect l="l" t="t" r="r" b="b"/>
              <a:pathLst>
                <a:path w="64" h="64" extrusionOk="0">
                  <a:moveTo>
                    <a:pt x="32" y="1"/>
                  </a:moveTo>
                  <a:cubicBezTo>
                    <a:pt x="16" y="1"/>
                    <a:pt x="0" y="16"/>
                    <a:pt x="0" y="32"/>
                  </a:cubicBezTo>
                  <a:cubicBezTo>
                    <a:pt x="0" y="48"/>
                    <a:pt x="16" y="64"/>
                    <a:pt x="32" y="64"/>
                  </a:cubicBezTo>
                  <a:cubicBezTo>
                    <a:pt x="48" y="64"/>
                    <a:pt x="63" y="48"/>
                    <a:pt x="63" y="32"/>
                  </a:cubicBezTo>
                  <a:cubicBezTo>
                    <a:pt x="63" y="16"/>
                    <a:pt x="48" y="1"/>
                    <a:pt x="32"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1"/>
            <p:cNvSpPr/>
            <p:nvPr/>
          </p:nvSpPr>
          <p:spPr>
            <a:xfrm>
              <a:off x="1650825" y="3019825"/>
              <a:ext cx="3975" cy="3975"/>
            </a:xfrm>
            <a:custGeom>
              <a:avLst/>
              <a:gdLst/>
              <a:ahLst/>
              <a:cxnLst/>
              <a:rect l="l" t="t" r="r" b="b"/>
              <a:pathLst>
                <a:path w="159" h="159" extrusionOk="0">
                  <a:moveTo>
                    <a:pt x="80" y="0"/>
                  </a:moveTo>
                  <a:cubicBezTo>
                    <a:pt x="32" y="0"/>
                    <a:pt x="0" y="32"/>
                    <a:pt x="0" y="80"/>
                  </a:cubicBezTo>
                  <a:cubicBezTo>
                    <a:pt x="0" y="127"/>
                    <a:pt x="32" y="159"/>
                    <a:pt x="80" y="159"/>
                  </a:cubicBezTo>
                  <a:cubicBezTo>
                    <a:pt x="127" y="159"/>
                    <a:pt x="159" y="127"/>
                    <a:pt x="159" y="80"/>
                  </a:cubicBezTo>
                  <a:cubicBezTo>
                    <a:pt x="159" y="32"/>
                    <a:pt x="127" y="0"/>
                    <a:pt x="8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1"/>
            <p:cNvSpPr/>
            <p:nvPr/>
          </p:nvSpPr>
          <p:spPr>
            <a:xfrm>
              <a:off x="1188475" y="3015075"/>
              <a:ext cx="11500" cy="11500"/>
            </a:xfrm>
            <a:custGeom>
              <a:avLst/>
              <a:gdLst/>
              <a:ahLst/>
              <a:cxnLst/>
              <a:rect l="l" t="t" r="r" b="b"/>
              <a:pathLst>
                <a:path w="460" h="460" extrusionOk="0">
                  <a:moveTo>
                    <a:pt x="238" y="0"/>
                  </a:moveTo>
                  <a:cubicBezTo>
                    <a:pt x="96" y="0"/>
                    <a:pt x="1" y="95"/>
                    <a:pt x="1" y="238"/>
                  </a:cubicBezTo>
                  <a:cubicBezTo>
                    <a:pt x="1" y="365"/>
                    <a:pt x="96" y="460"/>
                    <a:pt x="238" y="460"/>
                  </a:cubicBezTo>
                  <a:cubicBezTo>
                    <a:pt x="365" y="460"/>
                    <a:pt x="460" y="365"/>
                    <a:pt x="460" y="238"/>
                  </a:cubicBezTo>
                  <a:cubicBezTo>
                    <a:pt x="460" y="95"/>
                    <a:pt x="365" y="0"/>
                    <a:pt x="238"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1"/>
            <p:cNvSpPr/>
            <p:nvPr/>
          </p:nvSpPr>
          <p:spPr>
            <a:xfrm>
              <a:off x="635500" y="3321850"/>
              <a:ext cx="12275" cy="12300"/>
            </a:xfrm>
            <a:custGeom>
              <a:avLst/>
              <a:gdLst/>
              <a:ahLst/>
              <a:cxnLst/>
              <a:rect l="l" t="t" r="r" b="b"/>
              <a:pathLst>
                <a:path w="491" h="492" extrusionOk="0">
                  <a:moveTo>
                    <a:pt x="238" y="0"/>
                  </a:moveTo>
                  <a:cubicBezTo>
                    <a:pt x="111" y="0"/>
                    <a:pt x="0" y="111"/>
                    <a:pt x="0" y="238"/>
                  </a:cubicBezTo>
                  <a:cubicBezTo>
                    <a:pt x="0" y="380"/>
                    <a:pt x="111" y="491"/>
                    <a:pt x="238" y="491"/>
                  </a:cubicBezTo>
                  <a:cubicBezTo>
                    <a:pt x="380" y="491"/>
                    <a:pt x="491" y="380"/>
                    <a:pt x="491" y="238"/>
                  </a:cubicBezTo>
                  <a:cubicBezTo>
                    <a:pt x="491" y="111"/>
                    <a:pt x="380" y="0"/>
                    <a:pt x="238"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1"/>
            <p:cNvSpPr/>
            <p:nvPr/>
          </p:nvSpPr>
          <p:spPr>
            <a:xfrm>
              <a:off x="629150" y="3204675"/>
              <a:ext cx="6750" cy="7150"/>
            </a:xfrm>
            <a:custGeom>
              <a:avLst/>
              <a:gdLst/>
              <a:ahLst/>
              <a:cxnLst/>
              <a:rect l="l" t="t" r="r" b="b"/>
              <a:pathLst>
                <a:path w="270" h="286" extrusionOk="0">
                  <a:moveTo>
                    <a:pt x="127" y="1"/>
                  </a:moveTo>
                  <a:cubicBezTo>
                    <a:pt x="64" y="1"/>
                    <a:pt x="1" y="64"/>
                    <a:pt x="1" y="143"/>
                  </a:cubicBezTo>
                  <a:cubicBezTo>
                    <a:pt x="1" y="222"/>
                    <a:pt x="64" y="286"/>
                    <a:pt x="127" y="286"/>
                  </a:cubicBezTo>
                  <a:cubicBezTo>
                    <a:pt x="207" y="286"/>
                    <a:pt x="270" y="222"/>
                    <a:pt x="270" y="143"/>
                  </a:cubicBezTo>
                  <a:cubicBezTo>
                    <a:pt x="270" y="64"/>
                    <a:pt x="207" y="1"/>
                    <a:pt x="127"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1"/>
            <p:cNvSpPr/>
            <p:nvPr/>
          </p:nvSpPr>
          <p:spPr>
            <a:xfrm>
              <a:off x="610075" y="3061375"/>
              <a:ext cx="6825" cy="4725"/>
            </a:xfrm>
            <a:custGeom>
              <a:avLst/>
              <a:gdLst/>
              <a:ahLst/>
              <a:cxnLst/>
              <a:rect l="l" t="t" r="r" b="b"/>
              <a:pathLst>
                <a:path w="273" h="189" extrusionOk="0">
                  <a:moveTo>
                    <a:pt x="146" y="1"/>
                  </a:moveTo>
                  <a:cubicBezTo>
                    <a:pt x="0" y="1"/>
                    <a:pt x="154" y="188"/>
                    <a:pt x="232" y="188"/>
                  </a:cubicBezTo>
                  <a:cubicBezTo>
                    <a:pt x="256" y="188"/>
                    <a:pt x="273" y="171"/>
                    <a:pt x="273" y="128"/>
                  </a:cubicBezTo>
                  <a:cubicBezTo>
                    <a:pt x="273" y="64"/>
                    <a:pt x="225" y="1"/>
                    <a:pt x="146"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1"/>
            <p:cNvSpPr/>
            <p:nvPr/>
          </p:nvSpPr>
          <p:spPr>
            <a:xfrm>
              <a:off x="1363825" y="3085525"/>
              <a:ext cx="15075" cy="15475"/>
            </a:xfrm>
            <a:custGeom>
              <a:avLst/>
              <a:gdLst/>
              <a:ahLst/>
              <a:cxnLst/>
              <a:rect l="l" t="t" r="r" b="b"/>
              <a:pathLst>
                <a:path w="603" h="619" extrusionOk="0">
                  <a:moveTo>
                    <a:pt x="302" y="1"/>
                  </a:moveTo>
                  <a:cubicBezTo>
                    <a:pt x="128" y="1"/>
                    <a:pt x="1" y="143"/>
                    <a:pt x="1" y="302"/>
                  </a:cubicBezTo>
                  <a:cubicBezTo>
                    <a:pt x="1" y="476"/>
                    <a:pt x="128" y="618"/>
                    <a:pt x="302" y="618"/>
                  </a:cubicBezTo>
                  <a:cubicBezTo>
                    <a:pt x="476" y="618"/>
                    <a:pt x="603" y="476"/>
                    <a:pt x="603" y="302"/>
                  </a:cubicBezTo>
                  <a:cubicBezTo>
                    <a:pt x="603" y="143"/>
                    <a:pt x="476" y="1"/>
                    <a:pt x="302"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1"/>
            <p:cNvSpPr/>
            <p:nvPr/>
          </p:nvSpPr>
          <p:spPr>
            <a:xfrm>
              <a:off x="1245075" y="3566475"/>
              <a:ext cx="33675" cy="28850"/>
            </a:xfrm>
            <a:custGeom>
              <a:avLst/>
              <a:gdLst/>
              <a:ahLst/>
              <a:cxnLst/>
              <a:rect l="l" t="t" r="r" b="b"/>
              <a:pathLst>
                <a:path w="1347" h="1154" extrusionOk="0">
                  <a:moveTo>
                    <a:pt x="777" y="1"/>
                  </a:moveTo>
                  <a:cubicBezTo>
                    <a:pt x="254" y="1"/>
                    <a:pt x="1" y="618"/>
                    <a:pt x="365" y="982"/>
                  </a:cubicBezTo>
                  <a:cubicBezTo>
                    <a:pt x="483" y="1100"/>
                    <a:pt x="628" y="1154"/>
                    <a:pt x="770" y="1154"/>
                  </a:cubicBezTo>
                  <a:cubicBezTo>
                    <a:pt x="1065" y="1154"/>
                    <a:pt x="1347" y="923"/>
                    <a:pt x="1347" y="571"/>
                  </a:cubicBezTo>
                  <a:cubicBezTo>
                    <a:pt x="1347" y="254"/>
                    <a:pt x="1093" y="1"/>
                    <a:pt x="777"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1"/>
            <p:cNvSpPr/>
            <p:nvPr/>
          </p:nvSpPr>
          <p:spPr>
            <a:xfrm>
              <a:off x="1348400" y="3544300"/>
              <a:ext cx="11500" cy="9800"/>
            </a:xfrm>
            <a:custGeom>
              <a:avLst/>
              <a:gdLst/>
              <a:ahLst/>
              <a:cxnLst/>
              <a:rect l="l" t="t" r="r" b="b"/>
              <a:pathLst>
                <a:path w="460" h="392" extrusionOk="0">
                  <a:moveTo>
                    <a:pt x="270" y="1"/>
                  </a:moveTo>
                  <a:cubicBezTo>
                    <a:pt x="95" y="1"/>
                    <a:pt x="0" y="207"/>
                    <a:pt x="127" y="333"/>
                  </a:cubicBezTo>
                  <a:cubicBezTo>
                    <a:pt x="167" y="374"/>
                    <a:pt x="216" y="392"/>
                    <a:pt x="263" y="392"/>
                  </a:cubicBezTo>
                  <a:cubicBezTo>
                    <a:pt x="364" y="392"/>
                    <a:pt x="460" y="310"/>
                    <a:pt x="460" y="191"/>
                  </a:cubicBezTo>
                  <a:cubicBezTo>
                    <a:pt x="460" y="80"/>
                    <a:pt x="380" y="1"/>
                    <a:pt x="27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1"/>
            <p:cNvSpPr/>
            <p:nvPr/>
          </p:nvSpPr>
          <p:spPr>
            <a:xfrm>
              <a:off x="732075" y="3351150"/>
              <a:ext cx="24575" cy="20800"/>
            </a:xfrm>
            <a:custGeom>
              <a:avLst/>
              <a:gdLst/>
              <a:ahLst/>
              <a:cxnLst/>
              <a:rect l="l" t="t" r="r" b="b"/>
              <a:pathLst>
                <a:path w="983" h="832" extrusionOk="0">
                  <a:moveTo>
                    <a:pt x="570" y="0"/>
                  </a:moveTo>
                  <a:cubicBezTo>
                    <a:pt x="190" y="0"/>
                    <a:pt x="0" y="443"/>
                    <a:pt x="270" y="713"/>
                  </a:cubicBezTo>
                  <a:cubicBezTo>
                    <a:pt x="357" y="795"/>
                    <a:pt x="462" y="832"/>
                    <a:pt x="565" y="832"/>
                  </a:cubicBezTo>
                  <a:cubicBezTo>
                    <a:pt x="779" y="832"/>
                    <a:pt x="982" y="669"/>
                    <a:pt x="982" y="412"/>
                  </a:cubicBezTo>
                  <a:cubicBezTo>
                    <a:pt x="982" y="174"/>
                    <a:pt x="792" y="0"/>
                    <a:pt x="570"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1"/>
            <p:cNvSpPr/>
            <p:nvPr/>
          </p:nvSpPr>
          <p:spPr>
            <a:xfrm>
              <a:off x="1632975" y="3152025"/>
              <a:ext cx="4425" cy="3050"/>
            </a:xfrm>
            <a:custGeom>
              <a:avLst/>
              <a:gdLst/>
              <a:ahLst/>
              <a:cxnLst/>
              <a:rect l="l" t="t" r="r" b="b"/>
              <a:pathLst>
                <a:path w="177" h="122" extrusionOk="0">
                  <a:moveTo>
                    <a:pt x="97" y="1"/>
                  </a:moveTo>
                  <a:cubicBezTo>
                    <a:pt x="0" y="1"/>
                    <a:pt x="98" y="121"/>
                    <a:pt x="149" y="121"/>
                  </a:cubicBezTo>
                  <a:cubicBezTo>
                    <a:pt x="165" y="121"/>
                    <a:pt x="176" y="110"/>
                    <a:pt x="176" y="80"/>
                  </a:cubicBezTo>
                  <a:cubicBezTo>
                    <a:pt x="176" y="32"/>
                    <a:pt x="144" y="1"/>
                    <a:pt x="97"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1"/>
            <p:cNvSpPr/>
            <p:nvPr/>
          </p:nvSpPr>
          <p:spPr>
            <a:xfrm>
              <a:off x="675975" y="3612775"/>
              <a:ext cx="25250" cy="21400"/>
            </a:xfrm>
            <a:custGeom>
              <a:avLst/>
              <a:gdLst/>
              <a:ahLst/>
              <a:cxnLst/>
              <a:rect l="l" t="t" r="r" b="b"/>
              <a:pathLst>
                <a:path w="1010" h="856" extrusionOk="0">
                  <a:moveTo>
                    <a:pt x="548" y="1"/>
                  </a:moveTo>
                  <a:cubicBezTo>
                    <a:pt x="180" y="1"/>
                    <a:pt x="0" y="465"/>
                    <a:pt x="265" y="729"/>
                  </a:cubicBezTo>
                  <a:cubicBezTo>
                    <a:pt x="352" y="817"/>
                    <a:pt x="461" y="856"/>
                    <a:pt x="568" y="856"/>
                  </a:cubicBezTo>
                  <a:cubicBezTo>
                    <a:pt x="792" y="856"/>
                    <a:pt x="1009" y="686"/>
                    <a:pt x="1009" y="429"/>
                  </a:cubicBezTo>
                  <a:cubicBezTo>
                    <a:pt x="994" y="191"/>
                    <a:pt x="804" y="1"/>
                    <a:pt x="566" y="1"/>
                  </a:cubicBezTo>
                  <a:cubicBezTo>
                    <a:pt x="560" y="1"/>
                    <a:pt x="554" y="1"/>
                    <a:pt x="548"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1"/>
            <p:cNvSpPr/>
            <p:nvPr/>
          </p:nvSpPr>
          <p:spPr>
            <a:xfrm>
              <a:off x="1150075" y="3667800"/>
              <a:ext cx="17850" cy="17850"/>
            </a:xfrm>
            <a:custGeom>
              <a:avLst/>
              <a:gdLst/>
              <a:ahLst/>
              <a:cxnLst/>
              <a:rect l="l" t="t" r="r" b="b"/>
              <a:pathLst>
                <a:path w="714" h="714" extrusionOk="0">
                  <a:moveTo>
                    <a:pt x="365" y="1"/>
                  </a:moveTo>
                  <a:cubicBezTo>
                    <a:pt x="159" y="1"/>
                    <a:pt x="1" y="159"/>
                    <a:pt x="1" y="365"/>
                  </a:cubicBezTo>
                  <a:cubicBezTo>
                    <a:pt x="1" y="555"/>
                    <a:pt x="159" y="713"/>
                    <a:pt x="365" y="713"/>
                  </a:cubicBezTo>
                  <a:cubicBezTo>
                    <a:pt x="555" y="713"/>
                    <a:pt x="713" y="555"/>
                    <a:pt x="713" y="365"/>
                  </a:cubicBezTo>
                  <a:cubicBezTo>
                    <a:pt x="713" y="159"/>
                    <a:pt x="555"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1"/>
            <p:cNvSpPr/>
            <p:nvPr/>
          </p:nvSpPr>
          <p:spPr>
            <a:xfrm>
              <a:off x="434925" y="2985375"/>
              <a:ext cx="5450" cy="3550"/>
            </a:xfrm>
            <a:custGeom>
              <a:avLst/>
              <a:gdLst/>
              <a:ahLst/>
              <a:cxnLst/>
              <a:rect l="l" t="t" r="r" b="b"/>
              <a:pathLst>
                <a:path w="218" h="142" extrusionOk="0">
                  <a:moveTo>
                    <a:pt x="122" y="1"/>
                  </a:moveTo>
                  <a:cubicBezTo>
                    <a:pt x="0" y="1"/>
                    <a:pt x="122" y="141"/>
                    <a:pt x="185" y="141"/>
                  </a:cubicBezTo>
                  <a:cubicBezTo>
                    <a:pt x="204" y="141"/>
                    <a:pt x="217" y="129"/>
                    <a:pt x="217" y="96"/>
                  </a:cubicBezTo>
                  <a:cubicBezTo>
                    <a:pt x="217" y="33"/>
                    <a:pt x="170" y="1"/>
                    <a:pt x="122"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1"/>
            <p:cNvSpPr/>
            <p:nvPr/>
          </p:nvSpPr>
          <p:spPr>
            <a:xfrm>
              <a:off x="215900" y="3289400"/>
              <a:ext cx="2400" cy="2400"/>
            </a:xfrm>
            <a:custGeom>
              <a:avLst/>
              <a:gdLst/>
              <a:ahLst/>
              <a:cxnLst/>
              <a:rect l="l" t="t" r="r" b="b"/>
              <a:pathLst>
                <a:path w="96" h="96" extrusionOk="0">
                  <a:moveTo>
                    <a:pt x="48" y="0"/>
                  </a:moveTo>
                  <a:cubicBezTo>
                    <a:pt x="0" y="0"/>
                    <a:pt x="0" y="95"/>
                    <a:pt x="48" y="95"/>
                  </a:cubicBezTo>
                  <a:cubicBezTo>
                    <a:pt x="80" y="95"/>
                    <a:pt x="95" y="63"/>
                    <a:pt x="95" y="48"/>
                  </a:cubicBezTo>
                  <a:cubicBezTo>
                    <a:pt x="95" y="16"/>
                    <a:pt x="80" y="0"/>
                    <a:pt x="48"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1"/>
            <p:cNvSpPr/>
            <p:nvPr/>
          </p:nvSpPr>
          <p:spPr>
            <a:xfrm>
              <a:off x="597500" y="2747475"/>
              <a:ext cx="3975" cy="4000"/>
            </a:xfrm>
            <a:custGeom>
              <a:avLst/>
              <a:gdLst/>
              <a:ahLst/>
              <a:cxnLst/>
              <a:rect l="l" t="t" r="r" b="b"/>
              <a:pathLst>
                <a:path w="159" h="160" extrusionOk="0">
                  <a:moveTo>
                    <a:pt x="79" y="1"/>
                  </a:moveTo>
                  <a:cubicBezTo>
                    <a:pt x="32" y="1"/>
                    <a:pt x="0" y="33"/>
                    <a:pt x="0" y="80"/>
                  </a:cubicBezTo>
                  <a:cubicBezTo>
                    <a:pt x="0" y="128"/>
                    <a:pt x="32" y="159"/>
                    <a:pt x="79" y="159"/>
                  </a:cubicBezTo>
                  <a:cubicBezTo>
                    <a:pt x="127" y="159"/>
                    <a:pt x="158" y="128"/>
                    <a:pt x="158" y="80"/>
                  </a:cubicBezTo>
                  <a:cubicBezTo>
                    <a:pt x="158" y="33"/>
                    <a:pt x="127" y="1"/>
                    <a:pt x="79"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1"/>
            <p:cNvSpPr/>
            <p:nvPr/>
          </p:nvSpPr>
          <p:spPr>
            <a:xfrm>
              <a:off x="770075" y="2651700"/>
              <a:ext cx="7950" cy="7100"/>
            </a:xfrm>
            <a:custGeom>
              <a:avLst/>
              <a:gdLst/>
              <a:ahLst/>
              <a:cxnLst/>
              <a:rect l="l" t="t" r="r" b="b"/>
              <a:pathLst>
                <a:path w="318" h="284" extrusionOk="0">
                  <a:moveTo>
                    <a:pt x="175" y="0"/>
                  </a:moveTo>
                  <a:cubicBezTo>
                    <a:pt x="48" y="0"/>
                    <a:pt x="1" y="158"/>
                    <a:pt x="80" y="238"/>
                  </a:cubicBezTo>
                  <a:cubicBezTo>
                    <a:pt x="111" y="269"/>
                    <a:pt x="148" y="283"/>
                    <a:pt x="183" y="283"/>
                  </a:cubicBezTo>
                  <a:cubicBezTo>
                    <a:pt x="254" y="283"/>
                    <a:pt x="317" y="227"/>
                    <a:pt x="317" y="143"/>
                  </a:cubicBezTo>
                  <a:cubicBezTo>
                    <a:pt x="317" y="63"/>
                    <a:pt x="254" y="0"/>
                    <a:pt x="175"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1"/>
            <p:cNvSpPr/>
            <p:nvPr/>
          </p:nvSpPr>
          <p:spPr>
            <a:xfrm>
              <a:off x="342675" y="2927600"/>
              <a:ext cx="3075" cy="2200"/>
            </a:xfrm>
            <a:custGeom>
              <a:avLst/>
              <a:gdLst/>
              <a:ahLst/>
              <a:cxnLst/>
              <a:rect l="l" t="t" r="r" b="b"/>
              <a:pathLst>
                <a:path w="123" h="88" extrusionOk="0">
                  <a:moveTo>
                    <a:pt x="75" y="0"/>
                  </a:moveTo>
                  <a:cubicBezTo>
                    <a:pt x="1" y="0"/>
                    <a:pt x="72" y="87"/>
                    <a:pt x="107" y="87"/>
                  </a:cubicBezTo>
                  <a:cubicBezTo>
                    <a:pt x="116" y="87"/>
                    <a:pt x="123" y="81"/>
                    <a:pt x="123" y="63"/>
                  </a:cubicBezTo>
                  <a:cubicBezTo>
                    <a:pt x="123" y="16"/>
                    <a:pt x="107" y="0"/>
                    <a:pt x="7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1"/>
            <p:cNvSpPr/>
            <p:nvPr/>
          </p:nvSpPr>
          <p:spPr>
            <a:xfrm>
              <a:off x="1465175" y="3131050"/>
              <a:ext cx="7950" cy="6450"/>
            </a:xfrm>
            <a:custGeom>
              <a:avLst/>
              <a:gdLst/>
              <a:ahLst/>
              <a:cxnLst/>
              <a:rect l="l" t="t" r="r" b="b"/>
              <a:pathLst>
                <a:path w="318" h="258" extrusionOk="0">
                  <a:moveTo>
                    <a:pt x="175" y="1"/>
                  </a:moveTo>
                  <a:cubicBezTo>
                    <a:pt x="64" y="1"/>
                    <a:pt x="0" y="127"/>
                    <a:pt x="95" y="222"/>
                  </a:cubicBezTo>
                  <a:cubicBezTo>
                    <a:pt x="120" y="247"/>
                    <a:pt x="149" y="258"/>
                    <a:pt x="178" y="258"/>
                  </a:cubicBezTo>
                  <a:cubicBezTo>
                    <a:pt x="242" y="258"/>
                    <a:pt x="306" y="204"/>
                    <a:pt x="317" y="127"/>
                  </a:cubicBezTo>
                  <a:cubicBezTo>
                    <a:pt x="317" y="48"/>
                    <a:pt x="254"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1"/>
            <p:cNvSpPr/>
            <p:nvPr/>
          </p:nvSpPr>
          <p:spPr>
            <a:xfrm>
              <a:off x="1157600" y="2966375"/>
              <a:ext cx="5575" cy="5575"/>
            </a:xfrm>
            <a:custGeom>
              <a:avLst/>
              <a:gdLst/>
              <a:ahLst/>
              <a:cxnLst/>
              <a:rect l="l" t="t" r="r" b="b"/>
              <a:pathLst>
                <a:path w="223" h="223" extrusionOk="0">
                  <a:moveTo>
                    <a:pt x="111" y="1"/>
                  </a:moveTo>
                  <a:cubicBezTo>
                    <a:pt x="48" y="1"/>
                    <a:pt x="1" y="48"/>
                    <a:pt x="1" y="112"/>
                  </a:cubicBezTo>
                  <a:cubicBezTo>
                    <a:pt x="1" y="175"/>
                    <a:pt x="48" y="223"/>
                    <a:pt x="111" y="223"/>
                  </a:cubicBezTo>
                  <a:cubicBezTo>
                    <a:pt x="175" y="223"/>
                    <a:pt x="222" y="175"/>
                    <a:pt x="222" y="112"/>
                  </a:cubicBezTo>
                  <a:cubicBezTo>
                    <a:pt x="222" y="48"/>
                    <a:pt x="175" y="1"/>
                    <a:pt x="111"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1"/>
            <p:cNvSpPr/>
            <p:nvPr/>
          </p:nvSpPr>
          <p:spPr>
            <a:xfrm>
              <a:off x="768900" y="3164700"/>
              <a:ext cx="7125" cy="5950"/>
            </a:xfrm>
            <a:custGeom>
              <a:avLst/>
              <a:gdLst/>
              <a:ahLst/>
              <a:cxnLst/>
              <a:rect l="l" t="t" r="r" b="b"/>
              <a:pathLst>
                <a:path w="285" h="238" extrusionOk="0">
                  <a:moveTo>
                    <a:pt x="158" y="0"/>
                  </a:moveTo>
                  <a:cubicBezTo>
                    <a:pt x="0" y="0"/>
                    <a:pt x="0" y="238"/>
                    <a:pt x="158" y="238"/>
                  </a:cubicBezTo>
                  <a:cubicBezTo>
                    <a:pt x="222" y="238"/>
                    <a:pt x="285" y="175"/>
                    <a:pt x="285" y="111"/>
                  </a:cubicBezTo>
                  <a:cubicBezTo>
                    <a:pt x="285" y="48"/>
                    <a:pt x="222" y="0"/>
                    <a:pt x="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1"/>
            <p:cNvSpPr/>
            <p:nvPr/>
          </p:nvSpPr>
          <p:spPr>
            <a:xfrm>
              <a:off x="1309600" y="2926800"/>
              <a:ext cx="12700" cy="12700"/>
            </a:xfrm>
            <a:custGeom>
              <a:avLst/>
              <a:gdLst/>
              <a:ahLst/>
              <a:cxnLst/>
              <a:rect l="l" t="t" r="r" b="b"/>
              <a:pathLst>
                <a:path w="508" h="508" extrusionOk="0">
                  <a:moveTo>
                    <a:pt x="254" y="0"/>
                  </a:moveTo>
                  <a:cubicBezTo>
                    <a:pt x="127" y="0"/>
                    <a:pt x="1" y="127"/>
                    <a:pt x="1" y="254"/>
                  </a:cubicBezTo>
                  <a:cubicBezTo>
                    <a:pt x="1" y="396"/>
                    <a:pt x="127" y="507"/>
                    <a:pt x="254" y="507"/>
                  </a:cubicBezTo>
                  <a:cubicBezTo>
                    <a:pt x="397" y="507"/>
                    <a:pt x="507" y="396"/>
                    <a:pt x="507" y="254"/>
                  </a:cubicBezTo>
                  <a:cubicBezTo>
                    <a:pt x="507" y="127"/>
                    <a:pt x="397" y="0"/>
                    <a:pt x="254"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1"/>
            <p:cNvSpPr/>
            <p:nvPr/>
          </p:nvSpPr>
          <p:spPr>
            <a:xfrm>
              <a:off x="806500" y="3345550"/>
              <a:ext cx="11100" cy="9275"/>
            </a:xfrm>
            <a:custGeom>
              <a:avLst/>
              <a:gdLst/>
              <a:ahLst/>
              <a:cxnLst/>
              <a:rect l="l" t="t" r="r" b="b"/>
              <a:pathLst>
                <a:path w="444" h="371" extrusionOk="0">
                  <a:moveTo>
                    <a:pt x="278" y="0"/>
                  </a:moveTo>
                  <a:cubicBezTo>
                    <a:pt x="270" y="0"/>
                    <a:pt x="262" y="1"/>
                    <a:pt x="254" y="2"/>
                  </a:cubicBezTo>
                  <a:cubicBezTo>
                    <a:pt x="79" y="2"/>
                    <a:pt x="0" y="208"/>
                    <a:pt x="127" y="319"/>
                  </a:cubicBezTo>
                  <a:cubicBezTo>
                    <a:pt x="167" y="354"/>
                    <a:pt x="213" y="370"/>
                    <a:pt x="258" y="370"/>
                  </a:cubicBezTo>
                  <a:cubicBezTo>
                    <a:pt x="355" y="370"/>
                    <a:pt x="444" y="296"/>
                    <a:pt x="444" y="177"/>
                  </a:cubicBezTo>
                  <a:cubicBezTo>
                    <a:pt x="444" y="75"/>
                    <a:pt x="364" y="0"/>
                    <a:pt x="27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1"/>
            <p:cNvSpPr/>
            <p:nvPr/>
          </p:nvSpPr>
          <p:spPr>
            <a:xfrm>
              <a:off x="328525" y="3201600"/>
              <a:ext cx="3975" cy="3000"/>
            </a:xfrm>
            <a:custGeom>
              <a:avLst/>
              <a:gdLst/>
              <a:ahLst/>
              <a:cxnLst/>
              <a:rect l="l" t="t" r="r" b="b"/>
              <a:pathLst>
                <a:path w="159" h="120" extrusionOk="0">
                  <a:moveTo>
                    <a:pt x="79" y="1"/>
                  </a:moveTo>
                  <a:cubicBezTo>
                    <a:pt x="40" y="1"/>
                    <a:pt x="0" y="21"/>
                    <a:pt x="8" y="60"/>
                  </a:cubicBezTo>
                  <a:cubicBezTo>
                    <a:pt x="8" y="100"/>
                    <a:pt x="40" y="120"/>
                    <a:pt x="73" y="120"/>
                  </a:cubicBezTo>
                  <a:cubicBezTo>
                    <a:pt x="107" y="120"/>
                    <a:pt x="143" y="100"/>
                    <a:pt x="150" y="60"/>
                  </a:cubicBezTo>
                  <a:cubicBezTo>
                    <a:pt x="158" y="21"/>
                    <a:pt x="119" y="1"/>
                    <a:pt x="79"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1"/>
            <p:cNvSpPr/>
            <p:nvPr/>
          </p:nvSpPr>
          <p:spPr>
            <a:xfrm>
              <a:off x="1447675" y="3286225"/>
              <a:ext cx="6825" cy="4700"/>
            </a:xfrm>
            <a:custGeom>
              <a:avLst/>
              <a:gdLst/>
              <a:ahLst/>
              <a:cxnLst/>
              <a:rect l="l" t="t" r="r" b="b"/>
              <a:pathLst>
                <a:path w="273" h="188" extrusionOk="0">
                  <a:moveTo>
                    <a:pt x="146" y="0"/>
                  </a:moveTo>
                  <a:cubicBezTo>
                    <a:pt x="0" y="0"/>
                    <a:pt x="154" y="188"/>
                    <a:pt x="232" y="188"/>
                  </a:cubicBezTo>
                  <a:cubicBezTo>
                    <a:pt x="256" y="188"/>
                    <a:pt x="273" y="171"/>
                    <a:pt x="273" y="127"/>
                  </a:cubicBezTo>
                  <a:cubicBezTo>
                    <a:pt x="273" y="64"/>
                    <a:pt x="210" y="0"/>
                    <a:pt x="146"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1"/>
            <p:cNvSpPr/>
            <p:nvPr/>
          </p:nvSpPr>
          <p:spPr>
            <a:xfrm>
              <a:off x="224550" y="3080375"/>
              <a:ext cx="2450" cy="1700"/>
            </a:xfrm>
            <a:custGeom>
              <a:avLst/>
              <a:gdLst/>
              <a:ahLst/>
              <a:cxnLst/>
              <a:rect l="l" t="t" r="r" b="b"/>
              <a:pathLst>
                <a:path w="98" h="68" extrusionOk="0">
                  <a:moveTo>
                    <a:pt x="50" y="1"/>
                  </a:moveTo>
                  <a:cubicBezTo>
                    <a:pt x="1" y="1"/>
                    <a:pt x="57" y="68"/>
                    <a:pt x="84" y="68"/>
                  </a:cubicBezTo>
                  <a:cubicBezTo>
                    <a:pt x="92" y="68"/>
                    <a:pt x="98" y="62"/>
                    <a:pt x="98" y="48"/>
                  </a:cubicBezTo>
                  <a:cubicBezTo>
                    <a:pt x="98" y="17"/>
                    <a:pt x="82" y="1"/>
                    <a:pt x="50"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1"/>
            <p:cNvSpPr/>
            <p:nvPr/>
          </p:nvSpPr>
          <p:spPr>
            <a:xfrm>
              <a:off x="1239150" y="2822300"/>
              <a:ext cx="4375" cy="4375"/>
            </a:xfrm>
            <a:custGeom>
              <a:avLst/>
              <a:gdLst/>
              <a:ahLst/>
              <a:cxnLst/>
              <a:rect l="l" t="t" r="r" b="b"/>
              <a:pathLst>
                <a:path w="175" h="175" extrusionOk="0">
                  <a:moveTo>
                    <a:pt x="95" y="0"/>
                  </a:moveTo>
                  <a:cubicBezTo>
                    <a:pt x="48" y="0"/>
                    <a:pt x="0" y="48"/>
                    <a:pt x="0" y="95"/>
                  </a:cubicBezTo>
                  <a:cubicBezTo>
                    <a:pt x="0" y="127"/>
                    <a:pt x="48" y="175"/>
                    <a:pt x="95" y="175"/>
                  </a:cubicBezTo>
                  <a:cubicBezTo>
                    <a:pt x="143" y="175"/>
                    <a:pt x="175" y="127"/>
                    <a:pt x="175" y="95"/>
                  </a:cubicBezTo>
                  <a:cubicBezTo>
                    <a:pt x="175" y="48"/>
                    <a:pt x="143" y="0"/>
                    <a:pt x="95"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1"/>
            <p:cNvSpPr/>
            <p:nvPr/>
          </p:nvSpPr>
          <p:spPr>
            <a:xfrm>
              <a:off x="1533650" y="3944500"/>
              <a:ext cx="2800" cy="2800"/>
            </a:xfrm>
            <a:custGeom>
              <a:avLst/>
              <a:gdLst/>
              <a:ahLst/>
              <a:cxnLst/>
              <a:rect l="l" t="t" r="r" b="b"/>
              <a:pathLst>
                <a:path w="112" h="112" extrusionOk="0">
                  <a:moveTo>
                    <a:pt x="48" y="1"/>
                  </a:moveTo>
                  <a:cubicBezTo>
                    <a:pt x="32" y="1"/>
                    <a:pt x="1" y="32"/>
                    <a:pt x="1" y="64"/>
                  </a:cubicBezTo>
                  <a:cubicBezTo>
                    <a:pt x="1" y="80"/>
                    <a:pt x="32" y="111"/>
                    <a:pt x="48" y="111"/>
                  </a:cubicBezTo>
                  <a:cubicBezTo>
                    <a:pt x="80" y="111"/>
                    <a:pt x="111" y="80"/>
                    <a:pt x="111" y="64"/>
                  </a:cubicBezTo>
                  <a:cubicBezTo>
                    <a:pt x="111" y="32"/>
                    <a:pt x="80"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1"/>
            <p:cNvSpPr/>
            <p:nvPr/>
          </p:nvSpPr>
          <p:spPr>
            <a:xfrm>
              <a:off x="830250" y="3145700"/>
              <a:ext cx="6750" cy="6750"/>
            </a:xfrm>
            <a:custGeom>
              <a:avLst/>
              <a:gdLst/>
              <a:ahLst/>
              <a:cxnLst/>
              <a:rect l="l" t="t" r="r" b="b"/>
              <a:pathLst>
                <a:path w="270" h="270" extrusionOk="0">
                  <a:moveTo>
                    <a:pt x="127" y="0"/>
                  </a:moveTo>
                  <a:cubicBezTo>
                    <a:pt x="64" y="0"/>
                    <a:pt x="0" y="64"/>
                    <a:pt x="0" y="143"/>
                  </a:cubicBezTo>
                  <a:cubicBezTo>
                    <a:pt x="0" y="206"/>
                    <a:pt x="64" y="270"/>
                    <a:pt x="127" y="270"/>
                  </a:cubicBezTo>
                  <a:cubicBezTo>
                    <a:pt x="206" y="270"/>
                    <a:pt x="269" y="206"/>
                    <a:pt x="269" y="143"/>
                  </a:cubicBezTo>
                  <a:cubicBezTo>
                    <a:pt x="269" y="64"/>
                    <a:pt x="206" y="0"/>
                    <a:pt x="127"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1"/>
            <p:cNvSpPr/>
            <p:nvPr/>
          </p:nvSpPr>
          <p:spPr>
            <a:xfrm>
              <a:off x="1351175" y="3186875"/>
              <a:ext cx="14275" cy="13875"/>
            </a:xfrm>
            <a:custGeom>
              <a:avLst/>
              <a:gdLst/>
              <a:ahLst/>
              <a:cxnLst/>
              <a:rect l="l" t="t" r="r" b="b"/>
              <a:pathLst>
                <a:path w="571" h="555" extrusionOk="0">
                  <a:moveTo>
                    <a:pt x="285" y="0"/>
                  </a:moveTo>
                  <a:cubicBezTo>
                    <a:pt x="127" y="0"/>
                    <a:pt x="0" y="127"/>
                    <a:pt x="0" y="269"/>
                  </a:cubicBezTo>
                  <a:cubicBezTo>
                    <a:pt x="0" y="428"/>
                    <a:pt x="127" y="554"/>
                    <a:pt x="285" y="554"/>
                  </a:cubicBezTo>
                  <a:cubicBezTo>
                    <a:pt x="444" y="554"/>
                    <a:pt x="570" y="428"/>
                    <a:pt x="570" y="269"/>
                  </a:cubicBezTo>
                  <a:cubicBezTo>
                    <a:pt x="570" y="127"/>
                    <a:pt x="444" y="0"/>
                    <a:pt x="285"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1"/>
            <p:cNvSpPr/>
            <p:nvPr/>
          </p:nvSpPr>
          <p:spPr>
            <a:xfrm>
              <a:off x="945025" y="3548275"/>
              <a:ext cx="24575" cy="21375"/>
            </a:xfrm>
            <a:custGeom>
              <a:avLst/>
              <a:gdLst/>
              <a:ahLst/>
              <a:cxnLst/>
              <a:rect l="l" t="t" r="r" b="b"/>
              <a:pathLst>
                <a:path w="983" h="855" extrusionOk="0">
                  <a:moveTo>
                    <a:pt x="555" y="0"/>
                  </a:moveTo>
                  <a:cubicBezTo>
                    <a:pt x="191" y="0"/>
                    <a:pt x="1" y="459"/>
                    <a:pt x="254" y="729"/>
                  </a:cubicBezTo>
                  <a:cubicBezTo>
                    <a:pt x="341" y="816"/>
                    <a:pt x="449" y="855"/>
                    <a:pt x="554" y="855"/>
                  </a:cubicBezTo>
                  <a:cubicBezTo>
                    <a:pt x="773" y="855"/>
                    <a:pt x="983" y="685"/>
                    <a:pt x="983" y="428"/>
                  </a:cubicBezTo>
                  <a:cubicBezTo>
                    <a:pt x="983" y="190"/>
                    <a:pt x="793" y="0"/>
                    <a:pt x="55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1"/>
            <p:cNvSpPr/>
            <p:nvPr/>
          </p:nvSpPr>
          <p:spPr>
            <a:xfrm>
              <a:off x="1396700" y="3561325"/>
              <a:ext cx="22175" cy="22200"/>
            </a:xfrm>
            <a:custGeom>
              <a:avLst/>
              <a:gdLst/>
              <a:ahLst/>
              <a:cxnLst/>
              <a:rect l="l" t="t" r="r" b="b"/>
              <a:pathLst>
                <a:path w="887" h="888" extrusionOk="0">
                  <a:moveTo>
                    <a:pt x="444" y="1"/>
                  </a:moveTo>
                  <a:cubicBezTo>
                    <a:pt x="206" y="1"/>
                    <a:pt x="0" y="207"/>
                    <a:pt x="0" y="444"/>
                  </a:cubicBezTo>
                  <a:cubicBezTo>
                    <a:pt x="0" y="697"/>
                    <a:pt x="206" y="887"/>
                    <a:pt x="444" y="887"/>
                  </a:cubicBezTo>
                  <a:cubicBezTo>
                    <a:pt x="697" y="887"/>
                    <a:pt x="887" y="697"/>
                    <a:pt x="887" y="444"/>
                  </a:cubicBezTo>
                  <a:cubicBezTo>
                    <a:pt x="887" y="207"/>
                    <a:pt x="697" y="1"/>
                    <a:pt x="444"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1"/>
            <p:cNvSpPr/>
            <p:nvPr/>
          </p:nvSpPr>
          <p:spPr>
            <a:xfrm>
              <a:off x="564250" y="3296125"/>
              <a:ext cx="22175" cy="19000"/>
            </a:xfrm>
            <a:custGeom>
              <a:avLst/>
              <a:gdLst/>
              <a:ahLst/>
              <a:cxnLst/>
              <a:rect l="l" t="t" r="r" b="b"/>
              <a:pathLst>
                <a:path w="887" h="760" extrusionOk="0">
                  <a:moveTo>
                    <a:pt x="507" y="0"/>
                  </a:moveTo>
                  <a:cubicBezTo>
                    <a:pt x="174" y="0"/>
                    <a:pt x="0" y="412"/>
                    <a:pt x="238" y="649"/>
                  </a:cubicBezTo>
                  <a:cubicBezTo>
                    <a:pt x="319" y="725"/>
                    <a:pt x="414" y="759"/>
                    <a:pt x="507" y="759"/>
                  </a:cubicBezTo>
                  <a:cubicBezTo>
                    <a:pt x="704" y="759"/>
                    <a:pt x="887" y="606"/>
                    <a:pt x="887" y="380"/>
                  </a:cubicBezTo>
                  <a:cubicBezTo>
                    <a:pt x="887" y="174"/>
                    <a:pt x="728" y="0"/>
                    <a:pt x="507"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1"/>
            <p:cNvSpPr/>
            <p:nvPr/>
          </p:nvSpPr>
          <p:spPr>
            <a:xfrm>
              <a:off x="999675" y="3181725"/>
              <a:ext cx="20200" cy="17275"/>
            </a:xfrm>
            <a:custGeom>
              <a:avLst/>
              <a:gdLst/>
              <a:ahLst/>
              <a:cxnLst/>
              <a:rect l="l" t="t" r="r" b="b"/>
              <a:pathLst>
                <a:path w="808" h="691" extrusionOk="0">
                  <a:moveTo>
                    <a:pt x="459" y="0"/>
                  </a:moveTo>
                  <a:cubicBezTo>
                    <a:pt x="143" y="0"/>
                    <a:pt x="0" y="380"/>
                    <a:pt x="206" y="586"/>
                  </a:cubicBezTo>
                  <a:cubicBezTo>
                    <a:pt x="278" y="658"/>
                    <a:pt x="366" y="690"/>
                    <a:pt x="453" y="690"/>
                  </a:cubicBezTo>
                  <a:cubicBezTo>
                    <a:pt x="634" y="690"/>
                    <a:pt x="808" y="552"/>
                    <a:pt x="808" y="349"/>
                  </a:cubicBezTo>
                  <a:cubicBezTo>
                    <a:pt x="808" y="159"/>
                    <a:pt x="649" y="0"/>
                    <a:pt x="459"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1"/>
            <p:cNvSpPr/>
            <p:nvPr/>
          </p:nvSpPr>
          <p:spPr>
            <a:xfrm>
              <a:off x="1117225" y="3849900"/>
              <a:ext cx="17850" cy="17450"/>
            </a:xfrm>
            <a:custGeom>
              <a:avLst/>
              <a:gdLst/>
              <a:ahLst/>
              <a:cxnLst/>
              <a:rect l="l" t="t" r="r" b="b"/>
              <a:pathLst>
                <a:path w="714" h="698" extrusionOk="0">
                  <a:moveTo>
                    <a:pt x="365" y="0"/>
                  </a:moveTo>
                  <a:cubicBezTo>
                    <a:pt x="159" y="0"/>
                    <a:pt x="1" y="159"/>
                    <a:pt x="1" y="349"/>
                  </a:cubicBezTo>
                  <a:cubicBezTo>
                    <a:pt x="1" y="539"/>
                    <a:pt x="159" y="697"/>
                    <a:pt x="365" y="697"/>
                  </a:cubicBezTo>
                  <a:cubicBezTo>
                    <a:pt x="555" y="697"/>
                    <a:pt x="713" y="539"/>
                    <a:pt x="713" y="349"/>
                  </a:cubicBezTo>
                  <a:cubicBezTo>
                    <a:pt x="713" y="159"/>
                    <a:pt x="555" y="0"/>
                    <a:pt x="365"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1"/>
            <p:cNvSpPr/>
            <p:nvPr/>
          </p:nvSpPr>
          <p:spPr>
            <a:xfrm>
              <a:off x="702700" y="3898575"/>
              <a:ext cx="4850" cy="3400"/>
            </a:xfrm>
            <a:custGeom>
              <a:avLst/>
              <a:gdLst/>
              <a:ahLst/>
              <a:cxnLst/>
              <a:rect l="l" t="t" r="r" b="b"/>
              <a:pathLst>
                <a:path w="194" h="136" extrusionOk="0">
                  <a:moveTo>
                    <a:pt x="99" y="1"/>
                  </a:moveTo>
                  <a:cubicBezTo>
                    <a:pt x="0" y="1"/>
                    <a:pt x="112" y="135"/>
                    <a:pt x="167" y="135"/>
                  </a:cubicBezTo>
                  <a:cubicBezTo>
                    <a:pt x="183" y="135"/>
                    <a:pt x="194" y="124"/>
                    <a:pt x="194" y="96"/>
                  </a:cubicBezTo>
                  <a:cubicBezTo>
                    <a:pt x="194" y="33"/>
                    <a:pt x="146" y="1"/>
                    <a:pt x="99"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1705850" y="3727175"/>
              <a:ext cx="8725" cy="7125"/>
            </a:xfrm>
            <a:custGeom>
              <a:avLst/>
              <a:gdLst/>
              <a:ahLst/>
              <a:cxnLst/>
              <a:rect l="l" t="t" r="r" b="b"/>
              <a:pathLst>
                <a:path w="349" h="285" extrusionOk="0">
                  <a:moveTo>
                    <a:pt x="190" y="1"/>
                  </a:moveTo>
                  <a:cubicBezTo>
                    <a:pt x="64" y="1"/>
                    <a:pt x="0" y="159"/>
                    <a:pt x="95" y="238"/>
                  </a:cubicBezTo>
                  <a:cubicBezTo>
                    <a:pt x="127" y="270"/>
                    <a:pt x="166" y="284"/>
                    <a:pt x="203" y="284"/>
                  </a:cubicBezTo>
                  <a:cubicBezTo>
                    <a:pt x="278" y="284"/>
                    <a:pt x="349" y="228"/>
                    <a:pt x="349" y="143"/>
                  </a:cubicBezTo>
                  <a:cubicBezTo>
                    <a:pt x="333" y="64"/>
                    <a:pt x="269" y="1"/>
                    <a:pt x="190"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650000" y="2834175"/>
              <a:ext cx="4125" cy="3025"/>
            </a:xfrm>
            <a:custGeom>
              <a:avLst/>
              <a:gdLst/>
              <a:ahLst/>
              <a:cxnLst/>
              <a:rect l="l" t="t" r="r" b="b"/>
              <a:pathLst>
                <a:path w="165" h="121" extrusionOk="0">
                  <a:moveTo>
                    <a:pt x="85" y="0"/>
                  </a:moveTo>
                  <a:cubicBezTo>
                    <a:pt x="0" y="0"/>
                    <a:pt x="91" y="121"/>
                    <a:pt x="139" y="121"/>
                  </a:cubicBezTo>
                  <a:cubicBezTo>
                    <a:pt x="154" y="121"/>
                    <a:pt x="164" y="109"/>
                    <a:pt x="164" y="80"/>
                  </a:cubicBezTo>
                  <a:cubicBezTo>
                    <a:pt x="164" y="32"/>
                    <a:pt x="133" y="0"/>
                    <a:pt x="8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908225" y="2787850"/>
              <a:ext cx="5575" cy="5175"/>
            </a:xfrm>
            <a:custGeom>
              <a:avLst/>
              <a:gdLst/>
              <a:ahLst/>
              <a:cxnLst/>
              <a:rect l="l" t="t" r="r" b="b"/>
              <a:pathLst>
                <a:path w="223" h="207" extrusionOk="0">
                  <a:moveTo>
                    <a:pt x="111" y="1"/>
                  </a:moveTo>
                  <a:cubicBezTo>
                    <a:pt x="0" y="17"/>
                    <a:pt x="0" y="191"/>
                    <a:pt x="111" y="207"/>
                  </a:cubicBezTo>
                  <a:cubicBezTo>
                    <a:pt x="175" y="207"/>
                    <a:pt x="222" y="159"/>
                    <a:pt x="222" y="112"/>
                  </a:cubicBezTo>
                  <a:cubicBezTo>
                    <a:pt x="222" y="48"/>
                    <a:pt x="175" y="1"/>
                    <a:pt x="111"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370175" y="3730350"/>
              <a:ext cx="19025" cy="16050"/>
            </a:xfrm>
            <a:custGeom>
              <a:avLst/>
              <a:gdLst/>
              <a:ahLst/>
              <a:cxnLst/>
              <a:rect l="l" t="t" r="r" b="b"/>
              <a:pathLst>
                <a:path w="761" h="642" extrusionOk="0">
                  <a:moveTo>
                    <a:pt x="444" y="1"/>
                  </a:moveTo>
                  <a:cubicBezTo>
                    <a:pt x="143" y="1"/>
                    <a:pt x="0" y="349"/>
                    <a:pt x="206" y="555"/>
                  </a:cubicBezTo>
                  <a:cubicBezTo>
                    <a:pt x="271" y="614"/>
                    <a:pt x="349" y="641"/>
                    <a:pt x="427" y="641"/>
                  </a:cubicBezTo>
                  <a:cubicBezTo>
                    <a:pt x="596" y="641"/>
                    <a:pt x="760" y="513"/>
                    <a:pt x="760" y="317"/>
                  </a:cubicBezTo>
                  <a:cubicBezTo>
                    <a:pt x="760" y="143"/>
                    <a:pt x="618" y="1"/>
                    <a:pt x="444"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796200" y="3582300"/>
              <a:ext cx="26950" cy="27350"/>
            </a:xfrm>
            <a:custGeom>
              <a:avLst/>
              <a:gdLst/>
              <a:ahLst/>
              <a:cxnLst/>
              <a:rect l="l" t="t" r="r" b="b"/>
              <a:pathLst>
                <a:path w="1078" h="1094" extrusionOk="0">
                  <a:moveTo>
                    <a:pt x="539" y="1"/>
                  </a:moveTo>
                  <a:cubicBezTo>
                    <a:pt x="238" y="1"/>
                    <a:pt x="1" y="254"/>
                    <a:pt x="1" y="555"/>
                  </a:cubicBezTo>
                  <a:cubicBezTo>
                    <a:pt x="1" y="856"/>
                    <a:pt x="238" y="1093"/>
                    <a:pt x="539" y="1093"/>
                  </a:cubicBezTo>
                  <a:cubicBezTo>
                    <a:pt x="840" y="1093"/>
                    <a:pt x="1077" y="856"/>
                    <a:pt x="1077" y="555"/>
                  </a:cubicBezTo>
                  <a:cubicBezTo>
                    <a:pt x="1077" y="254"/>
                    <a:pt x="840" y="1"/>
                    <a:pt x="539"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995300" y="2962825"/>
              <a:ext cx="5975" cy="5950"/>
            </a:xfrm>
            <a:custGeom>
              <a:avLst/>
              <a:gdLst/>
              <a:ahLst/>
              <a:cxnLst/>
              <a:rect l="l" t="t" r="r" b="b"/>
              <a:pathLst>
                <a:path w="239" h="238" extrusionOk="0">
                  <a:moveTo>
                    <a:pt x="128" y="0"/>
                  </a:moveTo>
                  <a:cubicBezTo>
                    <a:pt x="64" y="0"/>
                    <a:pt x="1" y="48"/>
                    <a:pt x="1" y="127"/>
                  </a:cubicBezTo>
                  <a:cubicBezTo>
                    <a:pt x="1" y="190"/>
                    <a:pt x="64" y="238"/>
                    <a:pt x="128" y="238"/>
                  </a:cubicBezTo>
                  <a:cubicBezTo>
                    <a:pt x="191" y="238"/>
                    <a:pt x="238" y="190"/>
                    <a:pt x="238" y="127"/>
                  </a:cubicBezTo>
                  <a:cubicBezTo>
                    <a:pt x="238" y="48"/>
                    <a:pt x="191" y="0"/>
                    <a:pt x="128"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387850" y="3459450"/>
              <a:ext cx="5400" cy="5000"/>
            </a:xfrm>
            <a:custGeom>
              <a:avLst/>
              <a:gdLst/>
              <a:ahLst/>
              <a:cxnLst/>
              <a:rect l="l" t="t" r="r" b="b"/>
              <a:pathLst>
                <a:path w="216" h="200" extrusionOk="0">
                  <a:moveTo>
                    <a:pt x="92" y="1"/>
                  </a:moveTo>
                  <a:cubicBezTo>
                    <a:pt x="1" y="1"/>
                    <a:pt x="4" y="199"/>
                    <a:pt x="101" y="199"/>
                  </a:cubicBezTo>
                  <a:cubicBezTo>
                    <a:pt x="107" y="199"/>
                    <a:pt x="114" y="198"/>
                    <a:pt x="121" y="196"/>
                  </a:cubicBezTo>
                  <a:cubicBezTo>
                    <a:pt x="168" y="196"/>
                    <a:pt x="216" y="149"/>
                    <a:pt x="216" y="101"/>
                  </a:cubicBezTo>
                  <a:cubicBezTo>
                    <a:pt x="216" y="46"/>
                    <a:pt x="180" y="3"/>
                    <a:pt x="139" y="3"/>
                  </a:cubicBezTo>
                  <a:cubicBezTo>
                    <a:pt x="133" y="3"/>
                    <a:pt x="127" y="4"/>
                    <a:pt x="121" y="6"/>
                  </a:cubicBezTo>
                  <a:cubicBezTo>
                    <a:pt x="111" y="3"/>
                    <a:pt x="101" y="1"/>
                    <a:pt x="9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786700" y="3778250"/>
              <a:ext cx="13875" cy="11925"/>
            </a:xfrm>
            <a:custGeom>
              <a:avLst/>
              <a:gdLst/>
              <a:ahLst/>
              <a:cxnLst/>
              <a:rect l="l" t="t" r="r" b="b"/>
              <a:pathLst>
                <a:path w="555" h="477" extrusionOk="0">
                  <a:moveTo>
                    <a:pt x="317" y="1"/>
                  </a:moveTo>
                  <a:cubicBezTo>
                    <a:pt x="111" y="1"/>
                    <a:pt x="1" y="254"/>
                    <a:pt x="143" y="412"/>
                  </a:cubicBezTo>
                  <a:cubicBezTo>
                    <a:pt x="192" y="457"/>
                    <a:pt x="251" y="476"/>
                    <a:pt x="308" y="476"/>
                  </a:cubicBezTo>
                  <a:cubicBezTo>
                    <a:pt x="435" y="476"/>
                    <a:pt x="555" y="380"/>
                    <a:pt x="555" y="238"/>
                  </a:cubicBezTo>
                  <a:cubicBezTo>
                    <a:pt x="555" y="111"/>
                    <a:pt x="460"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1120000" y="3560050"/>
              <a:ext cx="9125" cy="9225"/>
            </a:xfrm>
            <a:custGeom>
              <a:avLst/>
              <a:gdLst/>
              <a:ahLst/>
              <a:cxnLst/>
              <a:rect l="l" t="t" r="r" b="b"/>
              <a:pathLst>
                <a:path w="365" h="369" extrusionOk="0">
                  <a:moveTo>
                    <a:pt x="183" y="0"/>
                  </a:moveTo>
                  <a:cubicBezTo>
                    <a:pt x="92" y="0"/>
                    <a:pt x="0" y="60"/>
                    <a:pt x="0" y="178"/>
                  </a:cubicBezTo>
                  <a:cubicBezTo>
                    <a:pt x="0" y="305"/>
                    <a:pt x="92" y="368"/>
                    <a:pt x="183" y="368"/>
                  </a:cubicBezTo>
                  <a:cubicBezTo>
                    <a:pt x="274" y="368"/>
                    <a:pt x="365" y="305"/>
                    <a:pt x="365" y="178"/>
                  </a:cubicBezTo>
                  <a:cubicBezTo>
                    <a:pt x="365" y="60"/>
                    <a:pt x="274" y="0"/>
                    <a:pt x="183"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736825" y="3407750"/>
              <a:ext cx="19425" cy="16300"/>
            </a:xfrm>
            <a:custGeom>
              <a:avLst/>
              <a:gdLst/>
              <a:ahLst/>
              <a:cxnLst/>
              <a:rect l="l" t="t" r="r" b="b"/>
              <a:pathLst>
                <a:path w="777" h="652" extrusionOk="0">
                  <a:moveTo>
                    <a:pt x="444" y="0"/>
                  </a:moveTo>
                  <a:cubicBezTo>
                    <a:pt x="143" y="0"/>
                    <a:pt x="0" y="349"/>
                    <a:pt x="206" y="554"/>
                  </a:cubicBezTo>
                  <a:cubicBezTo>
                    <a:pt x="274" y="622"/>
                    <a:pt x="358" y="652"/>
                    <a:pt x="441" y="652"/>
                  </a:cubicBezTo>
                  <a:cubicBezTo>
                    <a:pt x="611" y="652"/>
                    <a:pt x="776" y="525"/>
                    <a:pt x="776" y="333"/>
                  </a:cubicBezTo>
                  <a:cubicBezTo>
                    <a:pt x="776" y="143"/>
                    <a:pt x="618" y="0"/>
                    <a:pt x="444"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595000" y="3683250"/>
              <a:ext cx="13100" cy="11225"/>
            </a:xfrm>
            <a:custGeom>
              <a:avLst/>
              <a:gdLst/>
              <a:ahLst/>
              <a:cxnLst/>
              <a:rect l="l" t="t" r="r" b="b"/>
              <a:pathLst>
                <a:path w="524" h="449" extrusionOk="0">
                  <a:moveTo>
                    <a:pt x="302" y="0"/>
                  </a:moveTo>
                  <a:cubicBezTo>
                    <a:pt x="96" y="0"/>
                    <a:pt x="1" y="238"/>
                    <a:pt x="143" y="380"/>
                  </a:cubicBezTo>
                  <a:cubicBezTo>
                    <a:pt x="190" y="427"/>
                    <a:pt x="247" y="448"/>
                    <a:pt x="303" y="448"/>
                  </a:cubicBezTo>
                  <a:cubicBezTo>
                    <a:pt x="416" y="448"/>
                    <a:pt x="523" y="360"/>
                    <a:pt x="523" y="222"/>
                  </a:cubicBezTo>
                  <a:cubicBezTo>
                    <a:pt x="523" y="95"/>
                    <a:pt x="428" y="0"/>
                    <a:pt x="30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84075" y="3178550"/>
              <a:ext cx="22200" cy="22200"/>
            </a:xfrm>
            <a:custGeom>
              <a:avLst/>
              <a:gdLst/>
              <a:ahLst/>
              <a:cxnLst/>
              <a:rect l="l" t="t" r="r" b="b"/>
              <a:pathLst>
                <a:path w="888" h="888" extrusionOk="0">
                  <a:moveTo>
                    <a:pt x="444" y="1"/>
                  </a:moveTo>
                  <a:cubicBezTo>
                    <a:pt x="191" y="1"/>
                    <a:pt x="1" y="191"/>
                    <a:pt x="1" y="444"/>
                  </a:cubicBezTo>
                  <a:cubicBezTo>
                    <a:pt x="1" y="681"/>
                    <a:pt x="191" y="887"/>
                    <a:pt x="444" y="887"/>
                  </a:cubicBezTo>
                  <a:cubicBezTo>
                    <a:pt x="681" y="887"/>
                    <a:pt x="887" y="681"/>
                    <a:pt x="887" y="444"/>
                  </a:cubicBezTo>
                  <a:cubicBezTo>
                    <a:pt x="887" y="191"/>
                    <a:pt x="681" y="1"/>
                    <a:pt x="444"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543150" y="3380825"/>
              <a:ext cx="11500" cy="11500"/>
            </a:xfrm>
            <a:custGeom>
              <a:avLst/>
              <a:gdLst/>
              <a:ahLst/>
              <a:cxnLst/>
              <a:rect l="l" t="t" r="r" b="b"/>
              <a:pathLst>
                <a:path w="460" h="460" extrusionOk="0">
                  <a:moveTo>
                    <a:pt x="222" y="1"/>
                  </a:moveTo>
                  <a:cubicBezTo>
                    <a:pt x="96" y="1"/>
                    <a:pt x="1" y="96"/>
                    <a:pt x="1" y="238"/>
                  </a:cubicBezTo>
                  <a:cubicBezTo>
                    <a:pt x="1" y="365"/>
                    <a:pt x="96" y="460"/>
                    <a:pt x="222" y="460"/>
                  </a:cubicBezTo>
                  <a:cubicBezTo>
                    <a:pt x="349" y="460"/>
                    <a:pt x="460" y="365"/>
                    <a:pt x="460" y="238"/>
                  </a:cubicBezTo>
                  <a:cubicBezTo>
                    <a:pt x="460" y="96"/>
                    <a:pt x="349"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1403825" y="3909275"/>
              <a:ext cx="16650" cy="14175"/>
            </a:xfrm>
            <a:custGeom>
              <a:avLst/>
              <a:gdLst/>
              <a:ahLst/>
              <a:cxnLst/>
              <a:rect l="l" t="t" r="r" b="b"/>
              <a:pathLst>
                <a:path w="666" h="567" extrusionOk="0">
                  <a:moveTo>
                    <a:pt x="380" y="0"/>
                  </a:moveTo>
                  <a:cubicBezTo>
                    <a:pt x="127" y="0"/>
                    <a:pt x="0" y="301"/>
                    <a:pt x="190" y="475"/>
                  </a:cubicBezTo>
                  <a:cubicBezTo>
                    <a:pt x="248" y="539"/>
                    <a:pt x="320" y="567"/>
                    <a:pt x="391" y="567"/>
                  </a:cubicBezTo>
                  <a:cubicBezTo>
                    <a:pt x="532" y="567"/>
                    <a:pt x="665" y="454"/>
                    <a:pt x="665" y="285"/>
                  </a:cubicBezTo>
                  <a:cubicBezTo>
                    <a:pt x="665" y="127"/>
                    <a:pt x="539" y="0"/>
                    <a:pt x="38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480575" y="3945700"/>
              <a:ext cx="4025" cy="2525"/>
            </a:xfrm>
            <a:custGeom>
              <a:avLst/>
              <a:gdLst/>
              <a:ahLst/>
              <a:cxnLst/>
              <a:rect l="l" t="t" r="r" b="b"/>
              <a:pathLst>
                <a:path w="161" h="101" extrusionOk="0">
                  <a:moveTo>
                    <a:pt x="97" y="0"/>
                  </a:moveTo>
                  <a:cubicBezTo>
                    <a:pt x="1" y="0"/>
                    <a:pt x="87" y="100"/>
                    <a:pt x="134" y="100"/>
                  </a:cubicBezTo>
                  <a:cubicBezTo>
                    <a:pt x="149" y="100"/>
                    <a:pt x="160" y="90"/>
                    <a:pt x="160" y="63"/>
                  </a:cubicBezTo>
                  <a:cubicBezTo>
                    <a:pt x="160" y="32"/>
                    <a:pt x="129" y="0"/>
                    <a:pt x="97"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397875" y="2993300"/>
              <a:ext cx="5175" cy="4775"/>
            </a:xfrm>
            <a:custGeom>
              <a:avLst/>
              <a:gdLst/>
              <a:ahLst/>
              <a:cxnLst/>
              <a:rect l="l" t="t" r="r" b="b"/>
              <a:pathLst>
                <a:path w="207" h="191" extrusionOk="0">
                  <a:moveTo>
                    <a:pt x="96" y="1"/>
                  </a:moveTo>
                  <a:cubicBezTo>
                    <a:pt x="48" y="1"/>
                    <a:pt x="17" y="32"/>
                    <a:pt x="1" y="96"/>
                  </a:cubicBezTo>
                  <a:cubicBezTo>
                    <a:pt x="1" y="143"/>
                    <a:pt x="48" y="191"/>
                    <a:pt x="96" y="191"/>
                  </a:cubicBezTo>
                  <a:cubicBezTo>
                    <a:pt x="159" y="191"/>
                    <a:pt x="207" y="143"/>
                    <a:pt x="191" y="96"/>
                  </a:cubicBezTo>
                  <a:cubicBezTo>
                    <a:pt x="191" y="32"/>
                    <a:pt x="159" y="1"/>
                    <a:pt x="96"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478225" y="3289400"/>
              <a:ext cx="20625" cy="21000"/>
            </a:xfrm>
            <a:custGeom>
              <a:avLst/>
              <a:gdLst/>
              <a:ahLst/>
              <a:cxnLst/>
              <a:rect l="l" t="t" r="r" b="b"/>
              <a:pathLst>
                <a:path w="825" h="840" extrusionOk="0">
                  <a:moveTo>
                    <a:pt x="413" y="0"/>
                  </a:moveTo>
                  <a:cubicBezTo>
                    <a:pt x="191" y="0"/>
                    <a:pt x="1" y="190"/>
                    <a:pt x="1" y="412"/>
                  </a:cubicBezTo>
                  <a:cubicBezTo>
                    <a:pt x="1" y="649"/>
                    <a:pt x="191" y="839"/>
                    <a:pt x="413" y="839"/>
                  </a:cubicBezTo>
                  <a:cubicBezTo>
                    <a:pt x="634" y="839"/>
                    <a:pt x="824" y="649"/>
                    <a:pt x="824" y="412"/>
                  </a:cubicBezTo>
                  <a:cubicBezTo>
                    <a:pt x="824" y="190"/>
                    <a:pt x="634" y="0"/>
                    <a:pt x="413"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43550" y="3823375"/>
              <a:ext cx="15075" cy="12575"/>
            </a:xfrm>
            <a:custGeom>
              <a:avLst/>
              <a:gdLst/>
              <a:ahLst/>
              <a:cxnLst/>
              <a:rect l="l" t="t" r="r" b="b"/>
              <a:pathLst>
                <a:path w="603" h="503" extrusionOk="0">
                  <a:moveTo>
                    <a:pt x="349" y="1"/>
                  </a:moveTo>
                  <a:cubicBezTo>
                    <a:pt x="111" y="1"/>
                    <a:pt x="1" y="270"/>
                    <a:pt x="159" y="428"/>
                  </a:cubicBezTo>
                  <a:cubicBezTo>
                    <a:pt x="216" y="480"/>
                    <a:pt x="282" y="503"/>
                    <a:pt x="347" y="503"/>
                  </a:cubicBezTo>
                  <a:cubicBezTo>
                    <a:pt x="480" y="503"/>
                    <a:pt x="602" y="403"/>
                    <a:pt x="602" y="254"/>
                  </a:cubicBezTo>
                  <a:cubicBezTo>
                    <a:pt x="602" y="111"/>
                    <a:pt x="491" y="1"/>
                    <a:pt x="349"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1"/>
            <p:cNvSpPr/>
            <p:nvPr/>
          </p:nvSpPr>
          <p:spPr>
            <a:xfrm>
              <a:off x="959275" y="2889200"/>
              <a:ext cx="4775" cy="4375"/>
            </a:xfrm>
            <a:custGeom>
              <a:avLst/>
              <a:gdLst/>
              <a:ahLst/>
              <a:cxnLst/>
              <a:rect l="l" t="t" r="r" b="b"/>
              <a:pathLst>
                <a:path w="191" h="175" extrusionOk="0">
                  <a:moveTo>
                    <a:pt x="96" y="0"/>
                  </a:moveTo>
                  <a:cubicBezTo>
                    <a:pt x="48" y="0"/>
                    <a:pt x="1" y="32"/>
                    <a:pt x="1" y="95"/>
                  </a:cubicBezTo>
                  <a:cubicBezTo>
                    <a:pt x="1" y="143"/>
                    <a:pt x="48" y="174"/>
                    <a:pt x="96" y="174"/>
                  </a:cubicBezTo>
                  <a:cubicBezTo>
                    <a:pt x="143" y="174"/>
                    <a:pt x="191" y="143"/>
                    <a:pt x="191" y="95"/>
                  </a:cubicBezTo>
                  <a:cubicBezTo>
                    <a:pt x="191" y="32"/>
                    <a:pt x="143" y="0"/>
                    <a:pt x="96"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1"/>
            <p:cNvSpPr/>
            <p:nvPr/>
          </p:nvSpPr>
          <p:spPr>
            <a:xfrm>
              <a:off x="844100" y="3238325"/>
              <a:ext cx="21000" cy="20600"/>
            </a:xfrm>
            <a:custGeom>
              <a:avLst/>
              <a:gdLst/>
              <a:ahLst/>
              <a:cxnLst/>
              <a:rect l="l" t="t" r="r" b="b"/>
              <a:pathLst>
                <a:path w="840" h="824" extrusionOk="0">
                  <a:moveTo>
                    <a:pt x="428" y="1"/>
                  </a:moveTo>
                  <a:cubicBezTo>
                    <a:pt x="190" y="1"/>
                    <a:pt x="0" y="191"/>
                    <a:pt x="0" y="412"/>
                  </a:cubicBezTo>
                  <a:cubicBezTo>
                    <a:pt x="0" y="634"/>
                    <a:pt x="190" y="824"/>
                    <a:pt x="428" y="824"/>
                  </a:cubicBezTo>
                  <a:cubicBezTo>
                    <a:pt x="650" y="824"/>
                    <a:pt x="840" y="634"/>
                    <a:pt x="840" y="412"/>
                  </a:cubicBezTo>
                  <a:cubicBezTo>
                    <a:pt x="840" y="191"/>
                    <a:pt x="650" y="1"/>
                    <a:pt x="428"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a:off x="1075825" y="2971525"/>
              <a:ext cx="5800" cy="3700"/>
            </a:xfrm>
            <a:custGeom>
              <a:avLst/>
              <a:gdLst/>
              <a:ahLst/>
              <a:cxnLst/>
              <a:rect l="l" t="t" r="r" b="b"/>
              <a:pathLst>
                <a:path w="232" h="148" extrusionOk="0">
                  <a:moveTo>
                    <a:pt x="121" y="1"/>
                  </a:moveTo>
                  <a:cubicBezTo>
                    <a:pt x="0" y="1"/>
                    <a:pt x="128" y="148"/>
                    <a:pt x="195" y="148"/>
                  </a:cubicBezTo>
                  <a:cubicBezTo>
                    <a:pt x="216" y="148"/>
                    <a:pt x="232" y="133"/>
                    <a:pt x="232" y="96"/>
                  </a:cubicBezTo>
                  <a:cubicBezTo>
                    <a:pt x="232" y="48"/>
                    <a:pt x="184" y="1"/>
                    <a:pt x="12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a:off x="1027775" y="3407325"/>
              <a:ext cx="26150" cy="22375"/>
            </a:xfrm>
            <a:custGeom>
              <a:avLst/>
              <a:gdLst/>
              <a:ahLst/>
              <a:cxnLst/>
              <a:rect l="l" t="t" r="r" b="b"/>
              <a:pathLst>
                <a:path w="1046" h="895" extrusionOk="0">
                  <a:moveTo>
                    <a:pt x="628" y="1"/>
                  </a:moveTo>
                  <a:cubicBezTo>
                    <a:pt x="619" y="1"/>
                    <a:pt x="611" y="1"/>
                    <a:pt x="602" y="1"/>
                  </a:cubicBezTo>
                  <a:cubicBezTo>
                    <a:pt x="190" y="1"/>
                    <a:pt x="0" y="476"/>
                    <a:pt x="285" y="761"/>
                  </a:cubicBezTo>
                  <a:cubicBezTo>
                    <a:pt x="372" y="853"/>
                    <a:pt x="482" y="894"/>
                    <a:pt x="591" y="894"/>
                  </a:cubicBezTo>
                  <a:cubicBezTo>
                    <a:pt x="820" y="894"/>
                    <a:pt x="1045" y="713"/>
                    <a:pt x="1045" y="445"/>
                  </a:cubicBezTo>
                  <a:cubicBezTo>
                    <a:pt x="1045" y="201"/>
                    <a:pt x="854" y="1"/>
                    <a:pt x="628"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a:off x="1217375" y="3764000"/>
              <a:ext cx="24575" cy="21000"/>
            </a:xfrm>
            <a:custGeom>
              <a:avLst/>
              <a:gdLst/>
              <a:ahLst/>
              <a:cxnLst/>
              <a:rect l="l" t="t" r="r" b="b"/>
              <a:pathLst>
                <a:path w="983" h="840" extrusionOk="0">
                  <a:moveTo>
                    <a:pt x="571" y="1"/>
                  </a:moveTo>
                  <a:cubicBezTo>
                    <a:pt x="191" y="1"/>
                    <a:pt x="1" y="460"/>
                    <a:pt x="270" y="713"/>
                  </a:cubicBezTo>
                  <a:cubicBezTo>
                    <a:pt x="352" y="801"/>
                    <a:pt x="457" y="840"/>
                    <a:pt x="560" y="840"/>
                  </a:cubicBezTo>
                  <a:cubicBezTo>
                    <a:pt x="774" y="840"/>
                    <a:pt x="982" y="673"/>
                    <a:pt x="982" y="428"/>
                  </a:cubicBezTo>
                  <a:cubicBezTo>
                    <a:pt x="982" y="191"/>
                    <a:pt x="792" y="1"/>
                    <a:pt x="571"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a:off x="1739925" y="3572425"/>
              <a:ext cx="7100" cy="4850"/>
            </a:xfrm>
            <a:custGeom>
              <a:avLst/>
              <a:gdLst/>
              <a:ahLst/>
              <a:cxnLst/>
              <a:rect l="l" t="t" r="r" b="b"/>
              <a:pathLst>
                <a:path w="284" h="194" extrusionOk="0">
                  <a:moveTo>
                    <a:pt x="157" y="0"/>
                  </a:moveTo>
                  <a:cubicBezTo>
                    <a:pt x="0" y="0"/>
                    <a:pt x="157" y="194"/>
                    <a:pt x="240" y="194"/>
                  </a:cubicBezTo>
                  <a:cubicBezTo>
                    <a:pt x="265" y="194"/>
                    <a:pt x="284" y="175"/>
                    <a:pt x="284" y="127"/>
                  </a:cubicBezTo>
                  <a:cubicBezTo>
                    <a:pt x="284" y="63"/>
                    <a:pt x="221" y="0"/>
                    <a:pt x="157"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a:off x="929800" y="2716300"/>
              <a:ext cx="7550" cy="5675"/>
            </a:xfrm>
            <a:custGeom>
              <a:avLst/>
              <a:gdLst/>
              <a:ahLst/>
              <a:cxnLst/>
              <a:rect l="l" t="t" r="r" b="b"/>
              <a:pathLst>
                <a:path w="302" h="227" extrusionOk="0">
                  <a:moveTo>
                    <a:pt x="151" y="1"/>
                  </a:moveTo>
                  <a:cubicBezTo>
                    <a:pt x="76" y="1"/>
                    <a:pt x="0" y="37"/>
                    <a:pt x="8" y="108"/>
                  </a:cubicBezTo>
                  <a:cubicBezTo>
                    <a:pt x="0" y="187"/>
                    <a:pt x="76" y="227"/>
                    <a:pt x="151" y="227"/>
                  </a:cubicBezTo>
                  <a:cubicBezTo>
                    <a:pt x="226" y="227"/>
                    <a:pt x="301" y="187"/>
                    <a:pt x="293" y="108"/>
                  </a:cubicBezTo>
                  <a:cubicBezTo>
                    <a:pt x="301" y="37"/>
                    <a:pt x="226" y="1"/>
                    <a:pt x="151"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a:off x="1115250" y="3419225"/>
              <a:ext cx="17450" cy="14700"/>
            </a:xfrm>
            <a:custGeom>
              <a:avLst/>
              <a:gdLst/>
              <a:ahLst/>
              <a:cxnLst/>
              <a:rect l="l" t="t" r="r" b="b"/>
              <a:pathLst>
                <a:path w="698" h="588" extrusionOk="0">
                  <a:moveTo>
                    <a:pt x="396" y="0"/>
                  </a:moveTo>
                  <a:cubicBezTo>
                    <a:pt x="143" y="0"/>
                    <a:pt x="0" y="317"/>
                    <a:pt x="190" y="507"/>
                  </a:cubicBezTo>
                  <a:cubicBezTo>
                    <a:pt x="250" y="562"/>
                    <a:pt x="323" y="587"/>
                    <a:pt x="394" y="587"/>
                  </a:cubicBezTo>
                  <a:cubicBezTo>
                    <a:pt x="549" y="587"/>
                    <a:pt x="697" y="470"/>
                    <a:pt x="697" y="285"/>
                  </a:cubicBezTo>
                  <a:cubicBezTo>
                    <a:pt x="697" y="127"/>
                    <a:pt x="570" y="0"/>
                    <a:pt x="396"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a:off x="1576400" y="3319475"/>
              <a:ext cx="6350" cy="5575"/>
            </a:xfrm>
            <a:custGeom>
              <a:avLst/>
              <a:gdLst/>
              <a:ahLst/>
              <a:cxnLst/>
              <a:rect l="l" t="t" r="r" b="b"/>
              <a:pathLst>
                <a:path w="254" h="223" extrusionOk="0">
                  <a:moveTo>
                    <a:pt x="143" y="0"/>
                  </a:moveTo>
                  <a:cubicBezTo>
                    <a:pt x="1" y="0"/>
                    <a:pt x="1" y="222"/>
                    <a:pt x="143" y="222"/>
                  </a:cubicBezTo>
                  <a:cubicBezTo>
                    <a:pt x="207" y="222"/>
                    <a:pt x="254" y="159"/>
                    <a:pt x="254" y="111"/>
                  </a:cubicBezTo>
                  <a:cubicBezTo>
                    <a:pt x="254" y="48"/>
                    <a:pt x="207" y="0"/>
                    <a:pt x="143"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a:off x="1098225" y="3382800"/>
              <a:ext cx="16650" cy="16650"/>
            </a:xfrm>
            <a:custGeom>
              <a:avLst/>
              <a:gdLst/>
              <a:ahLst/>
              <a:cxnLst/>
              <a:rect l="l" t="t" r="r" b="b"/>
              <a:pathLst>
                <a:path w="666" h="666" extrusionOk="0">
                  <a:moveTo>
                    <a:pt x="333" y="1"/>
                  </a:moveTo>
                  <a:cubicBezTo>
                    <a:pt x="143" y="1"/>
                    <a:pt x="1" y="159"/>
                    <a:pt x="1" y="333"/>
                  </a:cubicBezTo>
                  <a:cubicBezTo>
                    <a:pt x="1" y="523"/>
                    <a:pt x="143" y="666"/>
                    <a:pt x="333" y="666"/>
                  </a:cubicBezTo>
                  <a:cubicBezTo>
                    <a:pt x="507" y="666"/>
                    <a:pt x="666" y="523"/>
                    <a:pt x="666" y="333"/>
                  </a:cubicBezTo>
                  <a:cubicBezTo>
                    <a:pt x="666" y="159"/>
                    <a:pt x="507" y="1"/>
                    <a:pt x="333"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a:off x="1106925" y="3460400"/>
              <a:ext cx="10325" cy="8450"/>
            </a:xfrm>
            <a:custGeom>
              <a:avLst/>
              <a:gdLst/>
              <a:ahLst/>
              <a:cxnLst/>
              <a:rect l="l" t="t" r="r" b="b"/>
              <a:pathLst>
                <a:path w="413" h="338" extrusionOk="0">
                  <a:moveTo>
                    <a:pt x="238" y="0"/>
                  </a:moveTo>
                  <a:cubicBezTo>
                    <a:pt x="80" y="0"/>
                    <a:pt x="1" y="190"/>
                    <a:pt x="112" y="285"/>
                  </a:cubicBezTo>
                  <a:cubicBezTo>
                    <a:pt x="148" y="321"/>
                    <a:pt x="193" y="337"/>
                    <a:pt x="237" y="337"/>
                  </a:cubicBezTo>
                  <a:cubicBezTo>
                    <a:pt x="327" y="337"/>
                    <a:pt x="413" y="270"/>
                    <a:pt x="413" y="174"/>
                  </a:cubicBezTo>
                  <a:cubicBezTo>
                    <a:pt x="413" y="79"/>
                    <a:pt x="333" y="0"/>
                    <a:pt x="238"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a:off x="1524550" y="3663050"/>
              <a:ext cx="9925" cy="8475"/>
            </a:xfrm>
            <a:custGeom>
              <a:avLst/>
              <a:gdLst/>
              <a:ahLst/>
              <a:cxnLst/>
              <a:rect l="l" t="t" r="r" b="b"/>
              <a:pathLst>
                <a:path w="397" h="339" extrusionOk="0">
                  <a:moveTo>
                    <a:pt x="222" y="1"/>
                  </a:moveTo>
                  <a:cubicBezTo>
                    <a:pt x="64" y="1"/>
                    <a:pt x="0" y="191"/>
                    <a:pt x="95" y="286"/>
                  </a:cubicBezTo>
                  <a:cubicBezTo>
                    <a:pt x="132" y="322"/>
                    <a:pt x="177" y="338"/>
                    <a:pt x="220" y="338"/>
                  </a:cubicBezTo>
                  <a:cubicBezTo>
                    <a:pt x="310" y="338"/>
                    <a:pt x="396" y="271"/>
                    <a:pt x="396" y="175"/>
                  </a:cubicBezTo>
                  <a:cubicBezTo>
                    <a:pt x="396" y="80"/>
                    <a:pt x="317" y="1"/>
                    <a:pt x="222"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a:off x="1876850" y="3563025"/>
              <a:ext cx="5575" cy="5350"/>
            </a:xfrm>
            <a:custGeom>
              <a:avLst/>
              <a:gdLst/>
              <a:ahLst/>
              <a:cxnLst/>
              <a:rect l="l" t="t" r="r" b="b"/>
              <a:pathLst>
                <a:path w="223" h="214" extrusionOk="0">
                  <a:moveTo>
                    <a:pt x="111" y="0"/>
                  </a:moveTo>
                  <a:cubicBezTo>
                    <a:pt x="56" y="0"/>
                    <a:pt x="0" y="36"/>
                    <a:pt x="0" y="107"/>
                  </a:cubicBezTo>
                  <a:cubicBezTo>
                    <a:pt x="0" y="178"/>
                    <a:pt x="56" y="214"/>
                    <a:pt x="111" y="214"/>
                  </a:cubicBezTo>
                  <a:cubicBezTo>
                    <a:pt x="167" y="214"/>
                    <a:pt x="222" y="178"/>
                    <a:pt x="222" y="107"/>
                  </a:cubicBezTo>
                  <a:cubicBezTo>
                    <a:pt x="222" y="36"/>
                    <a:pt x="167" y="0"/>
                    <a:pt x="111"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a:off x="1551850" y="3825350"/>
              <a:ext cx="4775" cy="4775"/>
            </a:xfrm>
            <a:custGeom>
              <a:avLst/>
              <a:gdLst/>
              <a:ahLst/>
              <a:cxnLst/>
              <a:rect l="l" t="t" r="r" b="b"/>
              <a:pathLst>
                <a:path w="191" h="191" extrusionOk="0">
                  <a:moveTo>
                    <a:pt x="96" y="1"/>
                  </a:moveTo>
                  <a:cubicBezTo>
                    <a:pt x="48" y="1"/>
                    <a:pt x="1" y="32"/>
                    <a:pt x="1" y="96"/>
                  </a:cubicBezTo>
                  <a:cubicBezTo>
                    <a:pt x="1" y="143"/>
                    <a:pt x="48" y="191"/>
                    <a:pt x="96" y="191"/>
                  </a:cubicBezTo>
                  <a:cubicBezTo>
                    <a:pt x="143" y="191"/>
                    <a:pt x="191" y="143"/>
                    <a:pt x="191" y="96"/>
                  </a:cubicBezTo>
                  <a:cubicBezTo>
                    <a:pt x="191" y="32"/>
                    <a:pt x="143" y="1"/>
                    <a:pt x="96"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a:off x="1779075" y="3266825"/>
              <a:ext cx="12700" cy="11150"/>
            </a:xfrm>
            <a:custGeom>
              <a:avLst/>
              <a:gdLst/>
              <a:ahLst/>
              <a:cxnLst/>
              <a:rect l="l" t="t" r="r" b="b"/>
              <a:pathLst>
                <a:path w="508" h="446" extrusionOk="0">
                  <a:moveTo>
                    <a:pt x="286" y="1"/>
                  </a:moveTo>
                  <a:cubicBezTo>
                    <a:pt x="96" y="1"/>
                    <a:pt x="1" y="238"/>
                    <a:pt x="143" y="381"/>
                  </a:cubicBezTo>
                  <a:cubicBezTo>
                    <a:pt x="183" y="425"/>
                    <a:pt x="234" y="445"/>
                    <a:pt x="285" y="445"/>
                  </a:cubicBezTo>
                  <a:cubicBezTo>
                    <a:pt x="396" y="445"/>
                    <a:pt x="507" y="352"/>
                    <a:pt x="507" y="222"/>
                  </a:cubicBezTo>
                  <a:cubicBezTo>
                    <a:pt x="507" y="96"/>
                    <a:pt x="412" y="1"/>
                    <a:pt x="286"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a:off x="915100" y="2999975"/>
              <a:ext cx="5425" cy="5300"/>
            </a:xfrm>
            <a:custGeom>
              <a:avLst/>
              <a:gdLst/>
              <a:ahLst/>
              <a:cxnLst/>
              <a:rect l="l" t="t" r="r" b="b"/>
              <a:pathLst>
                <a:path w="217" h="212" extrusionOk="0">
                  <a:moveTo>
                    <a:pt x="88" y="0"/>
                  </a:moveTo>
                  <a:cubicBezTo>
                    <a:pt x="0" y="0"/>
                    <a:pt x="0" y="211"/>
                    <a:pt x="88" y="211"/>
                  </a:cubicBezTo>
                  <a:cubicBezTo>
                    <a:pt x="93" y="211"/>
                    <a:pt x="99" y="210"/>
                    <a:pt x="105" y="209"/>
                  </a:cubicBezTo>
                  <a:cubicBezTo>
                    <a:pt x="169" y="209"/>
                    <a:pt x="216" y="161"/>
                    <a:pt x="216" y="98"/>
                  </a:cubicBezTo>
                  <a:cubicBezTo>
                    <a:pt x="216" y="50"/>
                    <a:pt x="169" y="3"/>
                    <a:pt x="105" y="3"/>
                  </a:cubicBezTo>
                  <a:cubicBezTo>
                    <a:pt x="99" y="1"/>
                    <a:pt x="93" y="0"/>
                    <a:pt x="88"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a:off x="447850" y="3161525"/>
              <a:ext cx="8750" cy="8350"/>
            </a:xfrm>
            <a:custGeom>
              <a:avLst/>
              <a:gdLst/>
              <a:ahLst/>
              <a:cxnLst/>
              <a:rect l="l" t="t" r="r" b="b"/>
              <a:pathLst>
                <a:path w="350" h="334" extrusionOk="0">
                  <a:moveTo>
                    <a:pt x="175" y="1"/>
                  </a:moveTo>
                  <a:cubicBezTo>
                    <a:pt x="80" y="1"/>
                    <a:pt x="1" y="64"/>
                    <a:pt x="1" y="159"/>
                  </a:cubicBezTo>
                  <a:cubicBezTo>
                    <a:pt x="1" y="254"/>
                    <a:pt x="80" y="333"/>
                    <a:pt x="175" y="333"/>
                  </a:cubicBezTo>
                  <a:cubicBezTo>
                    <a:pt x="270" y="333"/>
                    <a:pt x="349" y="254"/>
                    <a:pt x="349" y="159"/>
                  </a:cubicBezTo>
                  <a:cubicBezTo>
                    <a:pt x="349" y="64"/>
                    <a:pt x="270" y="1"/>
                    <a:pt x="175"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a:off x="1116425" y="3701850"/>
              <a:ext cx="14675" cy="14275"/>
            </a:xfrm>
            <a:custGeom>
              <a:avLst/>
              <a:gdLst/>
              <a:ahLst/>
              <a:cxnLst/>
              <a:rect l="l" t="t" r="r" b="b"/>
              <a:pathLst>
                <a:path w="587" h="571" extrusionOk="0">
                  <a:moveTo>
                    <a:pt x="286" y="1"/>
                  </a:moveTo>
                  <a:cubicBezTo>
                    <a:pt x="128" y="1"/>
                    <a:pt x="1" y="127"/>
                    <a:pt x="1" y="286"/>
                  </a:cubicBezTo>
                  <a:cubicBezTo>
                    <a:pt x="1" y="444"/>
                    <a:pt x="128" y="571"/>
                    <a:pt x="286" y="571"/>
                  </a:cubicBezTo>
                  <a:cubicBezTo>
                    <a:pt x="460" y="571"/>
                    <a:pt x="587" y="444"/>
                    <a:pt x="587" y="286"/>
                  </a:cubicBezTo>
                  <a:cubicBezTo>
                    <a:pt x="587" y="127"/>
                    <a:pt x="460" y="1"/>
                    <a:pt x="286"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a:off x="965625" y="3931825"/>
              <a:ext cx="8325" cy="7250"/>
            </a:xfrm>
            <a:custGeom>
              <a:avLst/>
              <a:gdLst/>
              <a:ahLst/>
              <a:cxnLst/>
              <a:rect l="l" t="t" r="r" b="b"/>
              <a:pathLst>
                <a:path w="333" h="290" extrusionOk="0">
                  <a:moveTo>
                    <a:pt x="190" y="1"/>
                  </a:moveTo>
                  <a:cubicBezTo>
                    <a:pt x="64" y="1"/>
                    <a:pt x="0" y="159"/>
                    <a:pt x="80" y="254"/>
                  </a:cubicBezTo>
                  <a:cubicBezTo>
                    <a:pt x="108" y="278"/>
                    <a:pt x="143" y="289"/>
                    <a:pt x="177" y="289"/>
                  </a:cubicBezTo>
                  <a:cubicBezTo>
                    <a:pt x="256" y="289"/>
                    <a:pt x="333" y="232"/>
                    <a:pt x="333" y="143"/>
                  </a:cubicBezTo>
                  <a:cubicBezTo>
                    <a:pt x="333" y="64"/>
                    <a:pt x="270" y="1"/>
                    <a:pt x="190"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a:off x="1485750" y="3351925"/>
              <a:ext cx="10325" cy="9125"/>
            </a:xfrm>
            <a:custGeom>
              <a:avLst/>
              <a:gdLst/>
              <a:ahLst/>
              <a:cxnLst/>
              <a:rect l="l" t="t" r="r" b="b"/>
              <a:pathLst>
                <a:path w="413" h="365" extrusionOk="0">
                  <a:moveTo>
                    <a:pt x="238" y="1"/>
                  </a:moveTo>
                  <a:cubicBezTo>
                    <a:pt x="80" y="1"/>
                    <a:pt x="1" y="191"/>
                    <a:pt x="112" y="302"/>
                  </a:cubicBezTo>
                  <a:cubicBezTo>
                    <a:pt x="150" y="345"/>
                    <a:pt x="197" y="364"/>
                    <a:pt x="243" y="364"/>
                  </a:cubicBezTo>
                  <a:cubicBezTo>
                    <a:pt x="331" y="364"/>
                    <a:pt x="412" y="295"/>
                    <a:pt x="412" y="191"/>
                  </a:cubicBezTo>
                  <a:cubicBezTo>
                    <a:pt x="412" y="80"/>
                    <a:pt x="333" y="1"/>
                    <a:pt x="238"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a:off x="1791750" y="3140550"/>
              <a:ext cx="4775" cy="4775"/>
            </a:xfrm>
            <a:custGeom>
              <a:avLst/>
              <a:gdLst/>
              <a:ahLst/>
              <a:cxnLst/>
              <a:rect l="l" t="t" r="r" b="b"/>
              <a:pathLst>
                <a:path w="191" h="191" extrusionOk="0">
                  <a:moveTo>
                    <a:pt x="95" y="1"/>
                  </a:moveTo>
                  <a:cubicBezTo>
                    <a:pt x="32" y="1"/>
                    <a:pt x="0" y="32"/>
                    <a:pt x="0" y="96"/>
                  </a:cubicBezTo>
                  <a:cubicBezTo>
                    <a:pt x="0" y="143"/>
                    <a:pt x="32" y="191"/>
                    <a:pt x="95" y="191"/>
                  </a:cubicBezTo>
                  <a:cubicBezTo>
                    <a:pt x="143" y="191"/>
                    <a:pt x="190" y="143"/>
                    <a:pt x="190" y="96"/>
                  </a:cubicBezTo>
                  <a:cubicBezTo>
                    <a:pt x="190" y="32"/>
                    <a:pt x="143" y="1"/>
                    <a:pt x="9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a:off x="909400" y="3667025"/>
              <a:ext cx="16650" cy="16650"/>
            </a:xfrm>
            <a:custGeom>
              <a:avLst/>
              <a:gdLst/>
              <a:ahLst/>
              <a:cxnLst/>
              <a:rect l="l" t="t" r="r" b="b"/>
              <a:pathLst>
                <a:path w="666" h="666" extrusionOk="0">
                  <a:moveTo>
                    <a:pt x="333" y="0"/>
                  </a:moveTo>
                  <a:cubicBezTo>
                    <a:pt x="159" y="0"/>
                    <a:pt x="1" y="159"/>
                    <a:pt x="1" y="333"/>
                  </a:cubicBezTo>
                  <a:cubicBezTo>
                    <a:pt x="1" y="523"/>
                    <a:pt x="159" y="665"/>
                    <a:pt x="333" y="665"/>
                  </a:cubicBezTo>
                  <a:cubicBezTo>
                    <a:pt x="523" y="665"/>
                    <a:pt x="666" y="523"/>
                    <a:pt x="666" y="333"/>
                  </a:cubicBezTo>
                  <a:cubicBezTo>
                    <a:pt x="666" y="159"/>
                    <a:pt x="523" y="0"/>
                    <a:pt x="333"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a:off x="1021825" y="3576375"/>
              <a:ext cx="11125" cy="11100"/>
            </a:xfrm>
            <a:custGeom>
              <a:avLst/>
              <a:gdLst/>
              <a:ahLst/>
              <a:cxnLst/>
              <a:rect l="l" t="t" r="r" b="b"/>
              <a:pathLst>
                <a:path w="445" h="444" extrusionOk="0">
                  <a:moveTo>
                    <a:pt x="222" y="0"/>
                  </a:moveTo>
                  <a:cubicBezTo>
                    <a:pt x="96" y="0"/>
                    <a:pt x="1" y="95"/>
                    <a:pt x="1" y="222"/>
                  </a:cubicBezTo>
                  <a:cubicBezTo>
                    <a:pt x="1" y="349"/>
                    <a:pt x="96" y="444"/>
                    <a:pt x="222" y="444"/>
                  </a:cubicBezTo>
                  <a:cubicBezTo>
                    <a:pt x="349" y="444"/>
                    <a:pt x="444" y="349"/>
                    <a:pt x="444" y="222"/>
                  </a:cubicBezTo>
                  <a:cubicBezTo>
                    <a:pt x="444" y="95"/>
                    <a:pt x="349" y="0"/>
                    <a:pt x="22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a:off x="1699500" y="3186075"/>
              <a:ext cx="13100" cy="11150"/>
            </a:xfrm>
            <a:custGeom>
              <a:avLst/>
              <a:gdLst/>
              <a:ahLst/>
              <a:cxnLst/>
              <a:rect l="l" t="t" r="r" b="b"/>
              <a:pathLst>
                <a:path w="524" h="446" extrusionOk="0">
                  <a:moveTo>
                    <a:pt x="302" y="0"/>
                  </a:moveTo>
                  <a:cubicBezTo>
                    <a:pt x="112" y="0"/>
                    <a:pt x="1" y="238"/>
                    <a:pt x="143" y="380"/>
                  </a:cubicBezTo>
                  <a:cubicBezTo>
                    <a:pt x="188" y="425"/>
                    <a:pt x="243" y="445"/>
                    <a:pt x="296" y="445"/>
                  </a:cubicBezTo>
                  <a:cubicBezTo>
                    <a:pt x="412" y="445"/>
                    <a:pt x="523" y="352"/>
                    <a:pt x="523" y="222"/>
                  </a:cubicBezTo>
                  <a:cubicBezTo>
                    <a:pt x="523" y="95"/>
                    <a:pt x="428" y="0"/>
                    <a:pt x="302"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a:off x="1718500" y="3493650"/>
              <a:ext cx="15075" cy="12950"/>
            </a:xfrm>
            <a:custGeom>
              <a:avLst/>
              <a:gdLst/>
              <a:ahLst/>
              <a:cxnLst/>
              <a:rect l="l" t="t" r="r" b="b"/>
              <a:pathLst>
                <a:path w="603" h="518" extrusionOk="0">
                  <a:moveTo>
                    <a:pt x="349" y="0"/>
                  </a:moveTo>
                  <a:cubicBezTo>
                    <a:pt x="112" y="0"/>
                    <a:pt x="1" y="269"/>
                    <a:pt x="159" y="444"/>
                  </a:cubicBezTo>
                  <a:cubicBezTo>
                    <a:pt x="210" y="494"/>
                    <a:pt x="274" y="517"/>
                    <a:pt x="338" y="517"/>
                  </a:cubicBezTo>
                  <a:cubicBezTo>
                    <a:pt x="471" y="517"/>
                    <a:pt x="603" y="415"/>
                    <a:pt x="603" y="254"/>
                  </a:cubicBezTo>
                  <a:cubicBezTo>
                    <a:pt x="603" y="111"/>
                    <a:pt x="492" y="0"/>
                    <a:pt x="34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a:off x="1009950" y="3923925"/>
              <a:ext cx="7150" cy="6750"/>
            </a:xfrm>
            <a:custGeom>
              <a:avLst/>
              <a:gdLst/>
              <a:ahLst/>
              <a:cxnLst/>
              <a:rect l="l" t="t" r="r" b="b"/>
              <a:pathLst>
                <a:path w="286" h="270" extrusionOk="0">
                  <a:moveTo>
                    <a:pt x="143" y="0"/>
                  </a:moveTo>
                  <a:cubicBezTo>
                    <a:pt x="64" y="0"/>
                    <a:pt x="1" y="64"/>
                    <a:pt x="1" y="127"/>
                  </a:cubicBezTo>
                  <a:cubicBezTo>
                    <a:pt x="1" y="206"/>
                    <a:pt x="64" y="269"/>
                    <a:pt x="143" y="269"/>
                  </a:cubicBezTo>
                  <a:cubicBezTo>
                    <a:pt x="222" y="269"/>
                    <a:pt x="286" y="206"/>
                    <a:pt x="286" y="127"/>
                  </a:cubicBezTo>
                  <a:cubicBezTo>
                    <a:pt x="286" y="48"/>
                    <a:pt x="222" y="0"/>
                    <a:pt x="143"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a:off x="534750" y="3638125"/>
              <a:ext cx="5950" cy="4775"/>
            </a:xfrm>
            <a:custGeom>
              <a:avLst/>
              <a:gdLst/>
              <a:ahLst/>
              <a:cxnLst/>
              <a:rect l="l" t="t" r="r" b="b"/>
              <a:pathLst>
                <a:path w="238" h="191" extrusionOk="0">
                  <a:moveTo>
                    <a:pt x="119" y="0"/>
                  </a:moveTo>
                  <a:cubicBezTo>
                    <a:pt x="60" y="0"/>
                    <a:pt x="0" y="32"/>
                    <a:pt x="8" y="95"/>
                  </a:cubicBezTo>
                  <a:cubicBezTo>
                    <a:pt x="16" y="159"/>
                    <a:pt x="68" y="190"/>
                    <a:pt x="119" y="190"/>
                  </a:cubicBezTo>
                  <a:cubicBezTo>
                    <a:pt x="171" y="190"/>
                    <a:pt x="222" y="159"/>
                    <a:pt x="230" y="95"/>
                  </a:cubicBezTo>
                  <a:cubicBezTo>
                    <a:pt x="238" y="32"/>
                    <a:pt x="179" y="0"/>
                    <a:pt x="119"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a:off x="746325" y="2908600"/>
              <a:ext cx="3975" cy="3975"/>
            </a:xfrm>
            <a:custGeom>
              <a:avLst/>
              <a:gdLst/>
              <a:ahLst/>
              <a:cxnLst/>
              <a:rect l="l" t="t" r="r" b="b"/>
              <a:pathLst>
                <a:path w="159" h="159" extrusionOk="0">
                  <a:moveTo>
                    <a:pt x="80" y="0"/>
                  </a:moveTo>
                  <a:cubicBezTo>
                    <a:pt x="48" y="0"/>
                    <a:pt x="0" y="32"/>
                    <a:pt x="0" y="79"/>
                  </a:cubicBezTo>
                  <a:cubicBezTo>
                    <a:pt x="0" y="111"/>
                    <a:pt x="48" y="158"/>
                    <a:pt x="80" y="158"/>
                  </a:cubicBezTo>
                  <a:cubicBezTo>
                    <a:pt x="127" y="158"/>
                    <a:pt x="159" y="111"/>
                    <a:pt x="159" y="79"/>
                  </a:cubicBezTo>
                  <a:cubicBezTo>
                    <a:pt x="159" y="32"/>
                    <a:pt x="127" y="0"/>
                    <a:pt x="80"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a:off x="683000" y="3709375"/>
              <a:ext cx="8725" cy="7225"/>
            </a:xfrm>
            <a:custGeom>
              <a:avLst/>
              <a:gdLst/>
              <a:ahLst/>
              <a:cxnLst/>
              <a:rect l="l" t="t" r="r" b="b"/>
              <a:pathLst>
                <a:path w="349" h="289" extrusionOk="0">
                  <a:moveTo>
                    <a:pt x="190" y="0"/>
                  </a:moveTo>
                  <a:cubicBezTo>
                    <a:pt x="63" y="0"/>
                    <a:pt x="0" y="159"/>
                    <a:pt x="95" y="254"/>
                  </a:cubicBezTo>
                  <a:cubicBezTo>
                    <a:pt x="124" y="278"/>
                    <a:pt x="159" y="289"/>
                    <a:pt x="193" y="289"/>
                  </a:cubicBezTo>
                  <a:cubicBezTo>
                    <a:pt x="272" y="289"/>
                    <a:pt x="348" y="231"/>
                    <a:pt x="348" y="143"/>
                  </a:cubicBezTo>
                  <a:cubicBezTo>
                    <a:pt x="348" y="64"/>
                    <a:pt x="269" y="0"/>
                    <a:pt x="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a:off x="954525" y="2810825"/>
              <a:ext cx="14675" cy="12575"/>
            </a:xfrm>
            <a:custGeom>
              <a:avLst/>
              <a:gdLst/>
              <a:ahLst/>
              <a:cxnLst/>
              <a:rect l="l" t="t" r="r" b="b"/>
              <a:pathLst>
                <a:path w="587" h="503" extrusionOk="0">
                  <a:moveTo>
                    <a:pt x="349" y="0"/>
                  </a:moveTo>
                  <a:cubicBezTo>
                    <a:pt x="112" y="0"/>
                    <a:pt x="1" y="269"/>
                    <a:pt x="159" y="428"/>
                  </a:cubicBezTo>
                  <a:cubicBezTo>
                    <a:pt x="211" y="479"/>
                    <a:pt x="274" y="502"/>
                    <a:pt x="336" y="502"/>
                  </a:cubicBezTo>
                  <a:cubicBezTo>
                    <a:pt x="464" y="502"/>
                    <a:pt x="587" y="403"/>
                    <a:pt x="587" y="254"/>
                  </a:cubicBezTo>
                  <a:cubicBezTo>
                    <a:pt x="587" y="111"/>
                    <a:pt x="476" y="0"/>
                    <a:pt x="34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a:off x="1781850" y="3493175"/>
              <a:ext cx="8325" cy="6775"/>
            </a:xfrm>
            <a:custGeom>
              <a:avLst/>
              <a:gdLst/>
              <a:ahLst/>
              <a:cxnLst/>
              <a:rect l="l" t="t" r="r" b="b"/>
              <a:pathLst>
                <a:path w="333" h="271" extrusionOk="0">
                  <a:moveTo>
                    <a:pt x="215" y="1"/>
                  </a:moveTo>
                  <a:cubicBezTo>
                    <a:pt x="207" y="1"/>
                    <a:pt x="199" y="2"/>
                    <a:pt x="190" y="3"/>
                  </a:cubicBezTo>
                  <a:cubicBezTo>
                    <a:pt x="64" y="3"/>
                    <a:pt x="0" y="146"/>
                    <a:pt x="95" y="225"/>
                  </a:cubicBezTo>
                  <a:cubicBezTo>
                    <a:pt x="122" y="257"/>
                    <a:pt x="157" y="271"/>
                    <a:pt x="192" y="271"/>
                  </a:cubicBezTo>
                  <a:cubicBezTo>
                    <a:pt x="262" y="271"/>
                    <a:pt x="333" y="214"/>
                    <a:pt x="333" y="130"/>
                  </a:cubicBezTo>
                  <a:cubicBezTo>
                    <a:pt x="333" y="59"/>
                    <a:pt x="282" y="1"/>
                    <a:pt x="215"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a:off x="1313950" y="3064550"/>
              <a:ext cx="5975" cy="5075"/>
            </a:xfrm>
            <a:custGeom>
              <a:avLst/>
              <a:gdLst/>
              <a:ahLst/>
              <a:cxnLst/>
              <a:rect l="l" t="t" r="r" b="b"/>
              <a:pathLst>
                <a:path w="239" h="203" extrusionOk="0">
                  <a:moveTo>
                    <a:pt x="120" y="1"/>
                  </a:moveTo>
                  <a:cubicBezTo>
                    <a:pt x="64" y="1"/>
                    <a:pt x="9" y="32"/>
                    <a:pt x="1" y="96"/>
                  </a:cubicBezTo>
                  <a:cubicBezTo>
                    <a:pt x="9" y="167"/>
                    <a:pt x="64" y="202"/>
                    <a:pt x="120" y="202"/>
                  </a:cubicBezTo>
                  <a:cubicBezTo>
                    <a:pt x="175" y="202"/>
                    <a:pt x="231" y="167"/>
                    <a:pt x="238" y="96"/>
                  </a:cubicBezTo>
                  <a:cubicBezTo>
                    <a:pt x="231" y="32"/>
                    <a:pt x="175" y="1"/>
                    <a:pt x="12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a:off x="1526525" y="3298900"/>
              <a:ext cx="20225" cy="17375"/>
            </a:xfrm>
            <a:custGeom>
              <a:avLst/>
              <a:gdLst/>
              <a:ahLst/>
              <a:cxnLst/>
              <a:rect l="l" t="t" r="r" b="b"/>
              <a:pathLst>
                <a:path w="809" h="695" extrusionOk="0">
                  <a:moveTo>
                    <a:pt x="460" y="0"/>
                  </a:moveTo>
                  <a:cubicBezTo>
                    <a:pt x="159" y="0"/>
                    <a:pt x="1" y="380"/>
                    <a:pt x="222" y="602"/>
                  </a:cubicBezTo>
                  <a:cubicBezTo>
                    <a:pt x="292" y="666"/>
                    <a:pt x="375" y="695"/>
                    <a:pt x="456" y="695"/>
                  </a:cubicBezTo>
                  <a:cubicBezTo>
                    <a:pt x="636" y="695"/>
                    <a:pt x="808" y="555"/>
                    <a:pt x="808" y="348"/>
                  </a:cubicBezTo>
                  <a:cubicBezTo>
                    <a:pt x="808" y="158"/>
                    <a:pt x="650" y="0"/>
                    <a:pt x="460"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a:off x="1608875" y="3261675"/>
              <a:ext cx="5150" cy="4375"/>
            </a:xfrm>
            <a:custGeom>
              <a:avLst/>
              <a:gdLst/>
              <a:ahLst/>
              <a:cxnLst/>
              <a:rect l="l" t="t" r="r" b="b"/>
              <a:pathLst>
                <a:path w="206" h="175" extrusionOk="0">
                  <a:moveTo>
                    <a:pt x="127" y="1"/>
                  </a:moveTo>
                  <a:cubicBezTo>
                    <a:pt x="0" y="1"/>
                    <a:pt x="0" y="175"/>
                    <a:pt x="127" y="175"/>
                  </a:cubicBezTo>
                  <a:cubicBezTo>
                    <a:pt x="158" y="175"/>
                    <a:pt x="206" y="143"/>
                    <a:pt x="206" y="96"/>
                  </a:cubicBezTo>
                  <a:cubicBezTo>
                    <a:pt x="206" y="48"/>
                    <a:pt x="158" y="1"/>
                    <a:pt x="12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a:off x="785125" y="2892350"/>
              <a:ext cx="12300" cy="10600"/>
            </a:xfrm>
            <a:custGeom>
              <a:avLst/>
              <a:gdLst/>
              <a:ahLst/>
              <a:cxnLst/>
              <a:rect l="l" t="t" r="r" b="b"/>
              <a:pathLst>
                <a:path w="492" h="424" extrusionOk="0">
                  <a:moveTo>
                    <a:pt x="269" y="1"/>
                  </a:moveTo>
                  <a:cubicBezTo>
                    <a:pt x="79" y="1"/>
                    <a:pt x="0" y="223"/>
                    <a:pt x="127" y="365"/>
                  </a:cubicBezTo>
                  <a:cubicBezTo>
                    <a:pt x="167" y="405"/>
                    <a:pt x="219" y="423"/>
                    <a:pt x="270" y="423"/>
                  </a:cubicBezTo>
                  <a:cubicBezTo>
                    <a:pt x="381" y="423"/>
                    <a:pt x="491" y="341"/>
                    <a:pt x="491" y="223"/>
                  </a:cubicBezTo>
                  <a:cubicBezTo>
                    <a:pt x="491" y="96"/>
                    <a:pt x="396" y="1"/>
                    <a:pt x="269"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a:off x="966025" y="3147275"/>
              <a:ext cx="12675" cy="12700"/>
            </a:xfrm>
            <a:custGeom>
              <a:avLst/>
              <a:gdLst/>
              <a:ahLst/>
              <a:cxnLst/>
              <a:rect l="l" t="t" r="r" b="b"/>
              <a:pathLst>
                <a:path w="507" h="508" extrusionOk="0">
                  <a:moveTo>
                    <a:pt x="254" y="1"/>
                  </a:moveTo>
                  <a:cubicBezTo>
                    <a:pt x="111" y="1"/>
                    <a:pt x="0" y="112"/>
                    <a:pt x="0" y="254"/>
                  </a:cubicBezTo>
                  <a:cubicBezTo>
                    <a:pt x="0" y="381"/>
                    <a:pt x="111" y="507"/>
                    <a:pt x="254" y="507"/>
                  </a:cubicBezTo>
                  <a:cubicBezTo>
                    <a:pt x="380" y="507"/>
                    <a:pt x="507" y="381"/>
                    <a:pt x="507" y="254"/>
                  </a:cubicBezTo>
                  <a:cubicBezTo>
                    <a:pt x="507" y="112"/>
                    <a:pt x="380" y="1"/>
                    <a:pt x="254"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a:off x="1526575" y="2920775"/>
              <a:ext cx="3925" cy="3675"/>
            </a:xfrm>
            <a:custGeom>
              <a:avLst/>
              <a:gdLst/>
              <a:ahLst/>
              <a:cxnLst/>
              <a:rect l="l" t="t" r="r" b="b"/>
              <a:pathLst>
                <a:path w="157" h="147" extrusionOk="0">
                  <a:moveTo>
                    <a:pt x="64" y="1"/>
                  </a:moveTo>
                  <a:cubicBezTo>
                    <a:pt x="34" y="1"/>
                    <a:pt x="1" y="40"/>
                    <a:pt x="14" y="67"/>
                  </a:cubicBezTo>
                  <a:cubicBezTo>
                    <a:pt x="14" y="115"/>
                    <a:pt x="46" y="146"/>
                    <a:pt x="78" y="146"/>
                  </a:cubicBezTo>
                  <a:cubicBezTo>
                    <a:pt x="125" y="146"/>
                    <a:pt x="157" y="115"/>
                    <a:pt x="157" y="67"/>
                  </a:cubicBezTo>
                  <a:cubicBezTo>
                    <a:pt x="157" y="36"/>
                    <a:pt x="125" y="4"/>
                    <a:pt x="78" y="4"/>
                  </a:cubicBezTo>
                  <a:cubicBezTo>
                    <a:pt x="73" y="2"/>
                    <a:pt x="69" y="1"/>
                    <a:pt x="64"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a:off x="440725" y="3521750"/>
              <a:ext cx="12700" cy="13075"/>
            </a:xfrm>
            <a:custGeom>
              <a:avLst/>
              <a:gdLst/>
              <a:ahLst/>
              <a:cxnLst/>
              <a:rect l="l" t="t" r="r" b="b"/>
              <a:pathLst>
                <a:path w="508" h="523" extrusionOk="0">
                  <a:moveTo>
                    <a:pt x="254" y="0"/>
                  </a:moveTo>
                  <a:cubicBezTo>
                    <a:pt x="112" y="0"/>
                    <a:pt x="1" y="111"/>
                    <a:pt x="1" y="254"/>
                  </a:cubicBezTo>
                  <a:cubicBezTo>
                    <a:pt x="1" y="396"/>
                    <a:pt x="112" y="523"/>
                    <a:pt x="254" y="523"/>
                  </a:cubicBezTo>
                  <a:cubicBezTo>
                    <a:pt x="397" y="523"/>
                    <a:pt x="508" y="396"/>
                    <a:pt x="508" y="254"/>
                  </a:cubicBezTo>
                  <a:cubicBezTo>
                    <a:pt x="508" y="111"/>
                    <a:pt x="397" y="0"/>
                    <a:pt x="254"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a:off x="1732750" y="3411300"/>
              <a:ext cx="11525" cy="11500"/>
            </a:xfrm>
            <a:custGeom>
              <a:avLst/>
              <a:gdLst/>
              <a:ahLst/>
              <a:cxnLst/>
              <a:rect l="l" t="t" r="r" b="b"/>
              <a:pathLst>
                <a:path w="461" h="460" extrusionOk="0">
                  <a:moveTo>
                    <a:pt x="238" y="1"/>
                  </a:moveTo>
                  <a:cubicBezTo>
                    <a:pt x="96" y="1"/>
                    <a:pt x="1" y="96"/>
                    <a:pt x="1" y="238"/>
                  </a:cubicBezTo>
                  <a:cubicBezTo>
                    <a:pt x="1" y="365"/>
                    <a:pt x="96" y="460"/>
                    <a:pt x="238" y="460"/>
                  </a:cubicBezTo>
                  <a:cubicBezTo>
                    <a:pt x="365" y="460"/>
                    <a:pt x="460" y="365"/>
                    <a:pt x="460" y="238"/>
                  </a:cubicBezTo>
                  <a:cubicBezTo>
                    <a:pt x="460" y="96"/>
                    <a:pt x="365" y="1"/>
                    <a:pt x="238"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a:off x="1341675" y="3386375"/>
              <a:ext cx="9925" cy="8425"/>
            </a:xfrm>
            <a:custGeom>
              <a:avLst/>
              <a:gdLst/>
              <a:ahLst/>
              <a:cxnLst/>
              <a:rect l="l" t="t" r="r" b="b"/>
              <a:pathLst>
                <a:path w="397" h="337" extrusionOk="0">
                  <a:moveTo>
                    <a:pt x="222" y="0"/>
                  </a:moveTo>
                  <a:cubicBezTo>
                    <a:pt x="79" y="0"/>
                    <a:pt x="0" y="174"/>
                    <a:pt x="95" y="285"/>
                  </a:cubicBezTo>
                  <a:cubicBezTo>
                    <a:pt x="131" y="321"/>
                    <a:pt x="175" y="337"/>
                    <a:pt x="218" y="337"/>
                  </a:cubicBezTo>
                  <a:cubicBezTo>
                    <a:pt x="309" y="337"/>
                    <a:pt x="396" y="266"/>
                    <a:pt x="396" y="159"/>
                  </a:cubicBezTo>
                  <a:cubicBezTo>
                    <a:pt x="396" y="79"/>
                    <a:pt x="317" y="0"/>
                    <a:pt x="222"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a:off x="1498025" y="3158725"/>
              <a:ext cx="13100" cy="11175"/>
            </a:xfrm>
            <a:custGeom>
              <a:avLst/>
              <a:gdLst/>
              <a:ahLst/>
              <a:cxnLst/>
              <a:rect l="l" t="t" r="r" b="b"/>
              <a:pathLst>
                <a:path w="524" h="447" extrusionOk="0">
                  <a:moveTo>
                    <a:pt x="325" y="0"/>
                  </a:moveTo>
                  <a:cubicBezTo>
                    <a:pt x="318" y="0"/>
                    <a:pt x="310" y="1"/>
                    <a:pt x="301" y="2"/>
                  </a:cubicBezTo>
                  <a:cubicBezTo>
                    <a:pt x="96" y="2"/>
                    <a:pt x="1" y="239"/>
                    <a:pt x="143" y="382"/>
                  </a:cubicBezTo>
                  <a:cubicBezTo>
                    <a:pt x="188" y="427"/>
                    <a:pt x="242" y="447"/>
                    <a:pt x="296" y="447"/>
                  </a:cubicBezTo>
                  <a:cubicBezTo>
                    <a:pt x="412" y="447"/>
                    <a:pt x="523" y="354"/>
                    <a:pt x="523" y="224"/>
                  </a:cubicBezTo>
                  <a:cubicBezTo>
                    <a:pt x="523" y="105"/>
                    <a:pt x="440" y="0"/>
                    <a:pt x="325"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a:off x="851625" y="3765200"/>
              <a:ext cx="19800" cy="16600"/>
            </a:xfrm>
            <a:custGeom>
              <a:avLst/>
              <a:gdLst/>
              <a:ahLst/>
              <a:cxnLst/>
              <a:rect l="l" t="t" r="r" b="b"/>
              <a:pathLst>
                <a:path w="792" h="664" extrusionOk="0">
                  <a:moveTo>
                    <a:pt x="459" y="0"/>
                  </a:moveTo>
                  <a:cubicBezTo>
                    <a:pt x="159" y="0"/>
                    <a:pt x="0" y="364"/>
                    <a:pt x="222" y="570"/>
                  </a:cubicBezTo>
                  <a:cubicBezTo>
                    <a:pt x="287" y="635"/>
                    <a:pt x="367" y="664"/>
                    <a:pt x="447" y="664"/>
                  </a:cubicBezTo>
                  <a:cubicBezTo>
                    <a:pt x="621" y="664"/>
                    <a:pt x="792" y="528"/>
                    <a:pt x="792" y="333"/>
                  </a:cubicBezTo>
                  <a:cubicBezTo>
                    <a:pt x="776" y="143"/>
                    <a:pt x="634" y="0"/>
                    <a:pt x="45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a:off x="1397475" y="2926400"/>
              <a:ext cx="9525" cy="9225"/>
            </a:xfrm>
            <a:custGeom>
              <a:avLst/>
              <a:gdLst/>
              <a:ahLst/>
              <a:cxnLst/>
              <a:rect l="l" t="t" r="r" b="b"/>
              <a:pathLst>
                <a:path w="381" h="369" extrusionOk="0">
                  <a:moveTo>
                    <a:pt x="191" y="1"/>
                  </a:moveTo>
                  <a:cubicBezTo>
                    <a:pt x="96" y="1"/>
                    <a:pt x="1" y="64"/>
                    <a:pt x="1" y="191"/>
                  </a:cubicBezTo>
                  <a:cubicBezTo>
                    <a:pt x="1" y="309"/>
                    <a:pt x="96" y="369"/>
                    <a:pt x="191" y="369"/>
                  </a:cubicBezTo>
                  <a:cubicBezTo>
                    <a:pt x="286" y="369"/>
                    <a:pt x="381" y="309"/>
                    <a:pt x="381" y="191"/>
                  </a:cubicBezTo>
                  <a:cubicBezTo>
                    <a:pt x="381" y="64"/>
                    <a:pt x="286" y="1"/>
                    <a:pt x="191"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a:off x="441675" y="3076025"/>
              <a:ext cx="5425" cy="3700"/>
            </a:xfrm>
            <a:custGeom>
              <a:avLst/>
              <a:gdLst/>
              <a:ahLst/>
              <a:cxnLst/>
              <a:rect l="l" t="t" r="r" b="b"/>
              <a:pathLst>
                <a:path w="217" h="148" extrusionOk="0">
                  <a:moveTo>
                    <a:pt x="121" y="1"/>
                  </a:moveTo>
                  <a:cubicBezTo>
                    <a:pt x="1" y="1"/>
                    <a:pt x="119" y="148"/>
                    <a:pt x="182" y="148"/>
                  </a:cubicBezTo>
                  <a:cubicBezTo>
                    <a:pt x="202" y="148"/>
                    <a:pt x="216" y="133"/>
                    <a:pt x="216" y="96"/>
                  </a:cubicBezTo>
                  <a:cubicBezTo>
                    <a:pt x="216" y="48"/>
                    <a:pt x="169" y="1"/>
                    <a:pt x="121"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a:off x="1474275" y="3732325"/>
              <a:ext cx="18225" cy="15275"/>
            </a:xfrm>
            <a:custGeom>
              <a:avLst/>
              <a:gdLst/>
              <a:ahLst/>
              <a:cxnLst/>
              <a:rect l="l" t="t" r="r" b="b"/>
              <a:pathLst>
                <a:path w="729" h="611" extrusionOk="0">
                  <a:moveTo>
                    <a:pt x="412" y="1"/>
                  </a:moveTo>
                  <a:cubicBezTo>
                    <a:pt x="143" y="1"/>
                    <a:pt x="1" y="333"/>
                    <a:pt x="191" y="523"/>
                  </a:cubicBezTo>
                  <a:cubicBezTo>
                    <a:pt x="256" y="584"/>
                    <a:pt x="334" y="610"/>
                    <a:pt x="410" y="610"/>
                  </a:cubicBezTo>
                  <a:cubicBezTo>
                    <a:pt x="574" y="610"/>
                    <a:pt x="729" y="486"/>
                    <a:pt x="729" y="302"/>
                  </a:cubicBezTo>
                  <a:cubicBezTo>
                    <a:pt x="729" y="127"/>
                    <a:pt x="586" y="1"/>
                    <a:pt x="412"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a:off x="791050" y="3499575"/>
              <a:ext cx="8350" cy="8350"/>
            </a:xfrm>
            <a:custGeom>
              <a:avLst/>
              <a:gdLst/>
              <a:ahLst/>
              <a:cxnLst/>
              <a:rect l="l" t="t" r="r" b="b"/>
              <a:pathLst>
                <a:path w="334" h="334" extrusionOk="0">
                  <a:moveTo>
                    <a:pt x="159" y="1"/>
                  </a:moveTo>
                  <a:cubicBezTo>
                    <a:pt x="64" y="1"/>
                    <a:pt x="1" y="64"/>
                    <a:pt x="1" y="159"/>
                  </a:cubicBezTo>
                  <a:cubicBezTo>
                    <a:pt x="1" y="254"/>
                    <a:pt x="64" y="333"/>
                    <a:pt x="159" y="333"/>
                  </a:cubicBezTo>
                  <a:cubicBezTo>
                    <a:pt x="254" y="333"/>
                    <a:pt x="333" y="254"/>
                    <a:pt x="333" y="159"/>
                  </a:cubicBezTo>
                  <a:cubicBezTo>
                    <a:pt x="333" y="64"/>
                    <a:pt x="254" y="1"/>
                    <a:pt x="159"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a:off x="551825" y="3527300"/>
              <a:ext cx="6100" cy="4350"/>
            </a:xfrm>
            <a:custGeom>
              <a:avLst/>
              <a:gdLst/>
              <a:ahLst/>
              <a:cxnLst/>
              <a:rect l="l" t="t" r="r" b="b"/>
              <a:pathLst>
                <a:path w="244" h="174" extrusionOk="0">
                  <a:moveTo>
                    <a:pt x="133" y="0"/>
                  </a:moveTo>
                  <a:cubicBezTo>
                    <a:pt x="0" y="0"/>
                    <a:pt x="133" y="174"/>
                    <a:pt x="205" y="174"/>
                  </a:cubicBezTo>
                  <a:cubicBezTo>
                    <a:pt x="227" y="174"/>
                    <a:pt x="244" y="156"/>
                    <a:pt x="244" y="111"/>
                  </a:cubicBezTo>
                  <a:cubicBezTo>
                    <a:pt x="244" y="48"/>
                    <a:pt x="196"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a:off x="1274375" y="3947275"/>
              <a:ext cx="10725" cy="8825"/>
            </a:xfrm>
            <a:custGeom>
              <a:avLst/>
              <a:gdLst/>
              <a:ahLst/>
              <a:cxnLst/>
              <a:rect l="l" t="t" r="r" b="b"/>
              <a:pathLst>
                <a:path w="429" h="353" extrusionOk="0">
                  <a:moveTo>
                    <a:pt x="238" y="0"/>
                  </a:moveTo>
                  <a:cubicBezTo>
                    <a:pt x="80" y="0"/>
                    <a:pt x="1" y="190"/>
                    <a:pt x="111" y="301"/>
                  </a:cubicBezTo>
                  <a:cubicBezTo>
                    <a:pt x="147" y="337"/>
                    <a:pt x="191" y="353"/>
                    <a:pt x="235" y="353"/>
                  </a:cubicBezTo>
                  <a:cubicBezTo>
                    <a:pt x="327" y="353"/>
                    <a:pt x="417" y="282"/>
                    <a:pt x="428" y="175"/>
                  </a:cubicBezTo>
                  <a:cubicBezTo>
                    <a:pt x="428" y="80"/>
                    <a:pt x="349" y="0"/>
                    <a:pt x="238"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a:off x="654200" y="3271950"/>
              <a:ext cx="20100" cy="17275"/>
            </a:xfrm>
            <a:custGeom>
              <a:avLst/>
              <a:gdLst/>
              <a:ahLst/>
              <a:cxnLst/>
              <a:rect l="l" t="t" r="r" b="b"/>
              <a:pathLst>
                <a:path w="804" h="691" extrusionOk="0">
                  <a:moveTo>
                    <a:pt x="437" y="1"/>
                  </a:moveTo>
                  <a:cubicBezTo>
                    <a:pt x="148" y="1"/>
                    <a:pt x="1" y="370"/>
                    <a:pt x="218" y="587"/>
                  </a:cubicBezTo>
                  <a:cubicBezTo>
                    <a:pt x="284" y="659"/>
                    <a:pt x="368" y="691"/>
                    <a:pt x="452" y="691"/>
                  </a:cubicBezTo>
                  <a:cubicBezTo>
                    <a:pt x="629" y="691"/>
                    <a:pt x="804" y="549"/>
                    <a:pt x="804" y="334"/>
                  </a:cubicBezTo>
                  <a:cubicBezTo>
                    <a:pt x="804" y="144"/>
                    <a:pt x="645" y="1"/>
                    <a:pt x="455" y="1"/>
                  </a:cubicBezTo>
                  <a:cubicBezTo>
                    <a:pt x="449" y="1"/>
                    <a:pt x="443" y="1"/>
                    <a:pt x="437"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a:off x="834600" y="3471075"/>
              <a:ext cx="11500" cy="9800"/>
            </a:xfrm>
            <a:custGeom>
              <a:avLst/>
              <a:gdLst/>
              <a:ahLst/>
              <a:cxnLst/>
              <a:rect l="l" t="t" r="r" b="b"/>
              <a:pathLst>
                <a:path w="460" h="392" extrusionOk="0">
                  <a:moveTo>
                    <a:pt x="270" y="1"/>
                  </a:moveTo>
                  <a:cubicBezTo>
                    <a:pt x="95" y="1"/>
                    <a:pt x="0" y="206"/>
                    <a:pt x="127" y="333"/>
                  </a:cubicBezTo>
                  <a:cubicBezTo>
                    <a:pt x="167" y="373"/>
                    <a:pt x="216" y="391"/>
                    <a:pt x="263" y="391"/>
                  </a:cubicBezTo>
                  <a:cubicBezTo>
                    <a:pt x="364" y="391"/>
                    <a:pt x="460" y="309"/>
                    <a:pt x="460" y="191"/>
                  </a:cubicBezTo>
                  <a:cubicBezTo>
                    <a:pt x="460" y="80"/>
                    <a:pt x="380" y="1"/>
                    <a:pt x="270"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1"/>
            <p:cNvSpPr/>
            <p:nvPr/>
          </p:nvSpPr>
          <p:spPr>
            <a:xfrm>
              <a:off x="1786950" y="3025375"/>
              <a:ext cx="2050" cy="1700"/>
            </a:xfrm>
            <a:custGeom>
              <a:avLst/>
              <a:gdLst/>
              <a:ahLst/>
              <a:cxnLst/>
              <a:rect l="l" t="t" r="r" b="b"/>
              <a:pathLst>
                <a:path w="82" h="68" extrusionOk="0">
                  <a:moveTo>
                    <a:pt x="50" y="0"/>
                  </a:moveTo>
                  <a:cubicBezTo>
                    <a:pt x="0" y="0"/>
                    <a:pt x="47" y="67"/>
                    <a:pt x="70" y="67"/>
                  </a:cubicBezTo>
                  <a:cubicBezTo>
                    <a:pt x="77" y="67"/>
                    <a:pt x="81" y="62"/>
                    <a:pt x="81" y="48"/>
                  </a:cubicBezTo>
                  <a:cubicBezTo>
                    <a:pt x="81" y="32"/>
                    <a:pt x="66" y="0"/>
                    <a:pt x="5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1"/>
            <p:cNvSpPr/>
            <p:nvPr/>
          </p:nvSpPr>
          <p:spPr>
            <a:xfrm>
              <a:off x="844100" y="3524925"/>
              <a:ext cx="22575" cy="19075"/>
            </a:xfrm>
            <a:custGeom>
              <a:avLst/>
              <a:gdLst/>
              <a:ahLst/>
              <a:cxnLst/>
              <a:rect l="l" t="t" r="r" b="b"/>
              <a:pathLst>
                <a:path w="903" h="763" extrusionOk="0">
                  <a:moveTo>
                    <a:pt x="523" y="0"/>
                  </a:moveTo>
                  <a:cubicBezTo>
                    <a:pt x="175" y="0"/>
                    <a:pt x="0" y="412"/>
                    <a:pt x="238" y="649"/>
                  </a:cubicBezTo>
                  <a:cubicBezTo>
                    <a:pt x="322" y="728"/>
                    <a:pt x="421" y="763"/>
                    <a:pt x="517" y="763"/>
                  </a:cubicBezTo>
                  <a:cubicBezTo>
                    <a:pt x="711" y="763"/>
                    <a:pt x="892" y="618"/>
                    <a:pt x="903" y="396"/>
                  </a:cubicBezTo>
                  <a:cubicBezTo>
                    <a:pt x="903" y="174"/>
                    <a:pt x="729" y="0"/>
                    <a:pt x="523"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1"/>
            <p:cNvSpPr/>
            <p:nvPr/>
          </p:nvSpPr>
          <p:spPr>
            <a:xfrm>
              <a:off x="1395500" y="3602500"/>
              <a:ext cx="22600" cy="22575"/>
            </a:xfrm>
            <a:custGeom>
              <a:avLst/>
              <a:gdLst/>
              <a:ahLst/>
              <a:cxnLst/>
              <a:rect l="l" t="t" r="r" b="b"/>
              <a:pathLst>
                <a:path w="904" h="903" extrusionOk="0">
                  <a:moveTo>
                    <a:pt x="460" y="0"/>
                  </a:moveTo>
                  <a:cubicBezTo>
                    <a:pt x="207" y="0"/>
                    <a:pt x="1" y="206"/>
                    <a:pt x="1" y="460"/>
                  </a:cubicBezTo>
                  <a:cubicBezTo>
                    <a:pt x="1" y="697"/>
                    <a:pt x="207" y="903"/>
                    <a:pt x="460" y="903"/>
                  </a:cubicBezTo>
                  <a:cubicBezTo>
                    <a:pt x="697" y="903"/>
                    <a:pt x="903" y="697"/>
                    <a:pt x="903" y="460"/>
                  </a:cubicBezTo>
                  <a:cubicBezTo>
                    <a:pt x="903" y="206"/>
                    <a:pt x="697" y="0"/>
                    <a:pt x="46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1"/>
            <p:cNvSpPr/>
            <p:nvPr/>
          </p:nvSpPr>
          <p:spPr>
            <a:xfrm>
              <a:off x="652900" y="3725600"/>
              <a:ext cx="20225" cy="17350"/>
            </a:xfrm>
            <a:custGeom>
              <a:avLst/>
              <a:gdLst/>
              <a:ahLst/>
              <a:cxnLst/>
              <a:rect l="l" t="t" r="r" b="b"/>
              <a:pathLst>
                <a:path w="809" h="694" extrusionOk="0">
                  <a:moveTo>
                    <a:pt x="476" y="1"/>
                  </a:moveTo>
                  <a:cubicBezTo>
                    <a:pt x="159" y="1"/>
                    <a:pt x="1" y="381"/>
                    <a:pt x="222" y="586"/>
                  </a:cubicBezTo>
                  <a:cubicBezTo>
                    <a:pt x="296" y="660"/>
                    <a:pt x="386" y="694"/>
                    <a:pt x="473" y="694"/>
                  </a:cubicBezTo>
                  <a:cubicBezTo>
                    <a:pt x="646" y="694"/>
                    <a:pt x="808" y="560"/>
                    <a:pt x="808" y="349"/>
                  </a:cubicBezTo>
                  <a:cubicBezTo>
                    <a:pt x="808" y="159"/>
                    <a:pt x="666" y="1"/>
                    <a:pt x="476"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1"/>
            <p:cNvSpPr/>
            <p:nvPr/>
          </p:nvSpPr>
          <p:spPr>
            <a:xfrm>
              <a:off x="1204700" y="3586275"/>
              <a:ext cx="7950" cy="7925"/>
            </a:xfrm>
            <a:custGeom>
              <a:avLst/>
              <a:gdLst/>
              <a:ahLst/>
              <a:cxnLst/>
              <a:rect l="l" t="t" r="r" b="b"/>
              <a:pathLst>
                <a:path w="318" h="317" extrusionOk="0">
                  <a:moveTo>
                    <a:pt x="159" y="0"/>
                  </a:moveTo>
                  <a:cubicBezTo>
                    <a:pt x="80" y="0"/>
                    <a:pt x="1" y="64"/>
                    <a:pt x="1" y="159"/>
                  </a:cubicBezTo>
                  <a:cubicBezTo>
                    <a:pt x="1" y="238"/>
                    <a:pt x="80" y="317"/>
                    <a:pt x="159" y="317"/>
                  </a:cubicBezTo>
                  <a:cubicBezTo>
                    <a:pt x="254" y="317"/>
                    <a:pt x="318" y="238"/>
                    <a:pt x="318" y="159"/>
                  </a:cubicBezTo>
                  <a:cubicBezTo>
                    <a:pt x="318" y="64"/>
                    <a:pt x="254" y="0"/>
                    <a:pt x="159"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1"/>
            <p:cNvSpPr/>
            <p:nvPr/>
          </p:nvSpPr>
          <p:spPr>
            <a:xfrm>
              <a:off x="1725050" y="3071775"/>
              <a:ext cx="4375" cy="3300"/>
            </a:xfrm>
            <a:custGeom>
              <a:avLst/>
              <a:gdLst/>
              <a:ahLst/>
              <a:cxnLst/>
              <a:rect l="l" t="t" r="r" b="b"/>
              <a:pathLst>
                <a:path w="175" h="132" extrusionOk="0">
                  <a:moveTo>
                    <a:pt x="87" y="1"/>
                  </a:moveTo>
                  <a:cubicBezTo>
                    <a:pt x="52" y="1"/>
                    <a:pt x="16" y="20"/>
                    <a:pt x="8" y="60"/>
                  </a:cubicBezTo>
                  <a:cubicBezTo>
                    <a:pt x="0" y="107"/>
                    <a:pt x="44" y="131"/>
                    <a:pt x="87" y="131"/>
                  </a:cubicBezTo>
                  <a:cubicBezTo>
                    <a:pt x="131" y="131"/>
                    <a:pt x="174" y="107"/>
                    <a:pt x="166" y="60"/>
                  </a:cubicBezTo>
                  <a:cubicBezTo>
                    <a:pt x="159" y="20"/>
                    <a:pt x="123" y="1"/>
                    <a:pt x="87"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1"/>
            <p:cNvSpPr/>
            <p:nvPr/>
          </p:nvSpPr>
          <p:spPr>
            <a:xfrm>
              <a:off x="719000" y="3480575"/>
              <a:ext cx="23400" cy="19775"/>
            </a:xfrm>
            <a:custGeom>
              <a:avLst/>
              <a:gdLst/>
              <a:ahLst/>
              <a:cxnLst/>
              <a:rect l="l" t="t" r="r" b="b"/>
              <a:pathLst>
                <a:path w="936" h="791" extrusionOk="0">
                  <a:moveTo>
                    <a:pt x="539" y="1"/>
                  </a:moveTo>
                  <a:cubicBezTo>
                    <a:pt x="191" y="1"/>
                    <a:pt x="1" y="428"/>
                    <a:pt x="254" y="682"/>
                  </a:cubicBezTo>
                  <a:cubicBezTo>
                    <a:pt x="335" y="757"/>
                    <a:pt x="433" y="791"/>
                    <a:pt x="529" y="791"/>
                  </a:cubicBezTo>
                  <a:cubicBezTo>
                    <a:pt x="736" y="791"/>
                    <a:pt x="935" y="634"/>
                    <a:pt x="935" y="397"/>
                  </a:cubicBezTo>
                  <a:cubicBezTo>
                    <a:pt x="935" y="175"/>
                    <a:pt x="761" y="1"/>
                    <a:pt x="5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1"/>
            <p:cNvSpPr/>
            <p:nvPr/>
          </p:nvSpPr>
          <p:spPr>
            <a:xfrm>
              <a:off x="1798400" y="3344800"/>
              <a:ext cx="4850" cy="3550"/>
            </a:xfrm>
            <a:custGeom>
              <a:avLst/>
              <a:gdLst/>
              <a:ahLst/>
              <a:cxnLst/>
              <a:rect l="l" t="t" r="r" b="b"/>
              <a:pathLst>
                <a:path w="194" h="142" extrusionOk="0">
                  <a:moveTo>
                    <a:pt x="98" y="1"/>
                  </a:moveTo>
                  <a:cubicBezTo>
                    <a:pt x="1" y="1"/>
                    <a:pt x="110" y="141"/>
                    <a:pt x="165" y="141"/>
                  </a:cubicBezTo>
                  <a:cubicBezTo>
                    <a:pt x="182" y="141"/>
                    <a:pt x="193" y="129"/>
                    <a:pt x="193" y="96"/>
                  </a:cubicBezTo>
                  <a:cubicBezTo>
                    <a:pt x="193" y="48"/>
                    <a:pt x="146" y="1"/>
                    <a:pt x="98"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1"/>
            <p:cNvSpPr/>
            <p:nvPr/>
          </p:nvSpPr>
          <p:spPr>
            <a:xfrm>
              <a:off x="356425" y="3716500"/>
              <a:ext cx="2400" cy="2400"/>
            </a:xfrm>
            <a:custGeom>
              <a:avLst/>
              <a:gdLst/>
              <a:ahLst/>
              <a:cxnLst/>
              <a:rect l="l" t="t" r="r" b="b"/>
              <a:pathLst>
                <a:path w="96" h="96" extrusionOk="0">
                  <a:moveTo>
                    <a:pt x="48" y="0"/>
                  </a:moveTo>
                  <a:cubicBezTo>
                    <a:pt x="32" y="0"/>
                    <a:pt x="0" y="16"/>
                    <a:pt x="0" y="48"/>
                  </a:cubicBezTo>
                  <a:cubicBezTo>
                    <a:pt x="0" y="80"/>
                    <a:pt x="32" y="95"/>
                    <a:pt x="48" y="95"/>
                  </a:cubicBezTo>
                  <a:cubicBezTo>
                    <a:pt x="80" y="95"/>
                    <a:pt x="95" y="80"/>
                    <a:pt x="95" y="48"/>
                  </a:cubicBezTo>
                  <a:cubicBezTo>
                    <a:pt x="95" y="16"/>
                    <a:pt x="80" y="0"/>
                    <a:pt x="48"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1"/>
            <p:cNvSpPr/>
            <p:nvPr/>
          </p:nvSpPr>
          <p:spPr>
            <a:xfrm>
              <a:off x="838950" y="3678500"/>
              <a:ext cx="19025" cy="19025"/>
            </a:xfrm>
            <a:custGeom>
              <a:avLst/>
              <a:gdLst/>
              <a:ahLst/>
              <a:cxnLst/>
              <a:rect l="l" t="t" r="r" b="b"/>
              <a:pathLst>
                <a:path w="761" h="761" extrusionOk="0">
                  <a:moveTo>
                    <a:pt x="381" y="0"/>
                  </a:moveTo>
                  <a:cubicBezTo>
                    <a:pt x="175" y="0"/>
                    <a:pt x="1" y="175"/>
                    <a:pt x="1" y="380"/>
                  </a:cubicBezTo>
                  <a:cubicBezTo>
                    <a:pt x="1" y="586"/>
                    <a:pt x="175" y="760"/>
                    <a:pt x="381" y="760"/>
                  </a:cubicBezTo>
                  <a:cubicBezTo>
                    <a:pt x="602" y="760"/>
                    <a:pt x="761" y="586"/>
                    <a:pt x="761" y="380"/>
                  </a:cubicBezTo>
                  <a:cubicBezTo>
                    <a:pt x="761" y="175"/>
                    <a:pt x="602" y="0"/>
                    <a:pt x="381"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1"/>
            <p:cNvSpPr/>
            <p:nvPr/>
          </p:nvSpPr>
          <p:spPr>
            <a:xfrm>
              <a:off x="1294575" y="3112450"/>
              <a:ext cx="7925" cy="6700"/>
            </a:xfrm>
            <a:custGeom>
              <a:avLst/>
              <a:gdLst/>
              <a:ahLst/>
              <a:cxnLst/>
              <a:rect l="l" t="t" r="r" b="b"/>
              <a:pathLst>
                <a:path w="317" h="268" extrusionOk="0">
                  <a:moveTo>
                    <a:pt x="190" y="0"/>
                  </a:moveTo>
                  <a:cubicBezTo>
                    <a:pt x="63" y="0"/>
                    <a:pt x="0" y="143"/>
                    <a:pt x="95" y="222"/>
                  </a:cubicBezTo>
                  <a:cubicBezTo>
                    <a:pt x="121" y="254"/>
                    <a:pt x="155" y="268"/>
                    <a:pt x="188" y="268"/>
                  </a:cubicBezTo>
                  <a:cubicBezTo>
                    <a:pt x="253" y="268"/>
                    <a:pt x="317" y="212"/>
                    <a:pt x="317" y="127"/>
                  </a:cubicBezTo>
                  <a:cubicBezTo>
                    <a:pt x="317" y="48"/>
                    <a:pt x="253" y="0"/>
                    <a:pt x="190"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1"/>
            <p:cNvSpPr/>
            <p:nvPr/>
          </p:nvSpPr>
          <p:spPr>
            <a:xfrm>
              <a:off x="1396300" y="3064150"/>
              <a:ext cx="13875" cy="11925"/>
            </a:xfrm>
            <a:custGeom>
              <a:avLst/>
              <a:gdLst/>
              <a:ahLst/>
              <a:cxnLst/>
              <a:rect l="l" t="t" r="r" b="b"/>
              <a:pathLst>
                <a:path w="555" h="477" extrusionOk="0">
                  <a:moveTo>
                    <a:pt x="317" y="1"/>
                  </a:moveTo>
                  <a:cubicBezTo>
                    <a:pt x="111" y="1"/>
                    <a:pt x="0" y="254"/>
                    <a:pt x="159" y="412"/>
                  </a:cubicBezTo>
                  <a:cubicBezTo>
                    <a:pt x="203" y="457"/>
                    <a:pt x="258" y="477"/>
                    <a:pt x="313" y="477"/>
                  </a:cubicBezTo>
                  <a:cubicBezTo>
                    <a:pt x="434" y="477"/>
                    <a:pt x="555" y="380"/>
                    <a:pt x="555" y="238"/>
                  </a:cubicBezTo>
                  <a:cubicBezTo>
                    <a:pt x="555" y="112"/>
                    <a:pt x="460" y="1"/>
                    <a:pt x="31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1"/>
            <p:cNvSpPr/>
            <p:nvPr/>
          </p:nvSpPr>
          <p:spPr>
            <a:xfrm>
              <a:off x="1154050" y="3204675"/>
              <a:ext cx="25750" cy="22350"/>
            </a:xfrm>
            <a:custGeom>
              <a:avLst/>
              <a:gdLst/>
              <a:ahLst/>
              <a:cxnLst/>
              <a:rect l="l" t="t" r="r" b="b"/>
              <a:pathLst>
                <a:path w="1030" h="894" extrusionOk="0">
                  <a:moveTo>
                    <a:pt x="586" y="1"/>
                  </a:moveTo>
                  <a:cubicBezTo>
                    <a:pt x="190" y="1"/>
                    <a:pt x="0" y="476"/>
                    <a:pt x="269" y="761"/>
                  </a:cubicBezTo>
                  <a:cubicBezTo>
                    <a:pt x="361" y="852"/>
                    <a:pt x="473" y="893"/>
                    <a:pt x="582" y="893"/>
                  </a:cubicBezTo>
                  <a:cubicBezTo>
                    <a:pt x="811" y="893"/>
                    <a:pt x="1029" y="712"/>
                    <a:pt x="1029" y="444"/>
                  </a:cubicBezTo>
                  <a:cubicBezTo>
                    <a:pt x="1029" y="206"/>
                    <a:pt x="839" y="1"/>
                    <a:pt x="586"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1"/>
            <p:cNvSpPr/>
            <p:nvPr/>
          </p:nvSpPr>
          <p:spPr>
            <a:xfrm>
              <a:off x="506850" y="3814275"/>
              <a:ext cx="10300" cy="10700"/>
            </a:xfrm>
            <a:custGeom>
              <a:avLst/>
              <a:gdLst/>
              <a:ahLst/>
              <a:cxnLst/>
              <a:rect l="l" t="t" r="r" b="b"/>
              <a:pathLst>
                <a:path w="412" h="428" extrusionOk="0">
                  <a:moveTo>
                    <a:pt x="206" y="0"/>
                  </a:moveTo>
                  <a:cubicBezTo>
                    <a:pt x="95" y="0"/>
                    <a:pt x="0" y="95"/>
                    <a:pt x="0" y="222"/>
                  </a:cubicBezTo>
                  <a:cubicBezTo>
                    <a:pt x="0" y="333"/>
                    <a:pt x="95" y="428"/>
                    <a:pt x="206" y="428"/>
                  </a:cubicBezTo>
                  <a:cubicBezTo>
                    <a:pt x="317" y="428"/>
                    <a:pt x="412" y="333"/>
                    <a:pt x="412" y="222"/>
                  </a:cubicBezTo>
                  <a:cubicBezTo>
                    <a:pt x="412" y="95"/>
                    <a:pt x="317"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1"/>
            <p:cNvSpPr/>
            <p:nvPr/>
          </p:nvSpPr>
          <p:spPr>
            <a:xfrm>
              <a:off x="472400" y="3221700"/>
              <a:ext cx="13475" cy="13475"/>
            </a:xfrm>
            <a:custGeom>
              <a:avLst/>
              <a:gdLst/>
              <a:ahLst/>
              <a:cxnLst/>
              <a:rect l="l" t="t" r="r" b="b"/>
              <a:pathLst>
                <a:path w="539" h="539" extrusionOk="0">
                  <a:moveTo>
                    <a:pt x="270" y="1"/>
                  </a:moveTo>
                  <a:cubicBezTo>
                    <a:pt x="111" y="1"/>
                    <a:pt x="1" y="127"/>
                    <a:pt x="1" y="270"/>
                  </a:cubicBezTo>
                  <a:cubicBezTo>
                    <a:pt x="1" y="428"/>
                    <a:pt x="111" y="539"/>
                    <a:pt x="270" y="539"/>
                  </a:cubicBezTo>
                  <a:cubicBezTo>
                    <a:pt x="412" y="539"/>
                    <a:pt x="539" y="428"/>
                    <a:pt x="539" y="270"/>
                  </a:cubicBezTo>
                  <a:cubicBezTo>
                    <a:pt x="539" y="127"/>
                    <a:pt x="412" y="1"/>
                    <a:pt x="270"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1"/>
            <p:cNvSpPr/>
            <p:nvPr/>
          </p:nvSpPr>
          <p:spPr>
            <a:xfrm>
              <a:off x="1341275" y="2866625"/>
              <a:ext cx="15075" cy="12975"/>
            </a:xfrm>
            <a:custGeom>
              <a:avLst/>
              <a:gdLst/>
              <a:ahLst/>
              <a:cxnLst/>
              <a:rect l="l" t="t" r="r" b="b"/>
              <a:pathLst>
                <a:path w="603" h="519" extrusionOk="0">
                  <a:moveTo>
                    <a:pt x="349" y="1"/>
                  </a:moveTo>
                  <a:cubicBezTo>
                    <a:pt x="127" y="1"/>
                    <a:pt x="0" y="286"/>
                    <a:pt x="175" y="444"/>
                  </a:cubicBezTo>
                  <a:cubicBezTo>
                    <a:pt x="226" y="496"/>
                    <a:pt x="289" y="519"/>
                    <a:pt x="351" y="519"/>
                  </a:cubicBezTo>
                  <a:cubicBezTo>
                    <a:pt x="480" y="519"/>
                    <a:pt x="602" y="420"/>
                    <a:pt x="602" y="270"/>
                  </a:cubicBezTo>
                  <a:cubicBezTo>
                    <a:pt x="602" y="127"/>
                    <a:pt x="491" y="1"/>
                    <a:pt x="349"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1"/>
            <p:cNvSpPr/>
            <p:nvPr/>
          </p:nvSpPr>
          <p:spPr>
            <a:xfrm>
              <a:off x="695250" y="3012700"/>
              <a:ext cx="9150" cy="8725"/>
            </a:xfrm>
            <a:custGeom>
              <a:avLst/>
              <a:gdLst/>
              <a:ahLst/>
              <a:cxnLst/>
              <a:rect l="l" t="t" r="r" b="b"/>
              <a:pathLst>
                <a:path w="366" h="349" extrusionOk="0">
                  <a:moveTo>
                    <a:pt x="183" y="0"/>
                  </a:moveTo>
                  <a:cubicBezTo>
                    <a:pt x="92" y="0"/>
                    <a:pt x="1" y="64"/>
                    <a:pt x="17" y="190"/>
                  </a:cubicBezTo>
                  <a:cubicBezTo>
                    <a:pt x="17" y="270"/>
                    <a:pt x="80" y="349"/>
                    <a:pt x="175" y="349"/>
                  </a:cubicBezTo>
                  <a:cubicBezTo>
                    <a:pt x="270" y="349"/>
                    <a:pt x="349" y="285"/>
                    <a:pt x="349" y="190"/>
                  </a:cubicBezTo>
                  <a:cubicBezTo>
                    <a:pt x="365" y="64"/>
                    <a:pt x="274" y="0"/>
                    <a:pt x="183"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1"/>
            <p:cNvSpPr/>
            <p:nvPr/>
          </p:nvSpPr>
          <p:spPr>
            <a:xfrm>
              <a:off x="747900" y="3866125"/>
              <a:ext cx="12300" cy="12700"/>
            </a:xfrm>
            <a:custGeom>
              <a:avLst/>
              <a:gdLst/>
              <a:ahLst/>
              <a:cxnLst/>
              <a:rect l="l" t="t" r="r" b="b"/>
              <a:pathLst>
                <a:path w="492" h="508" extrusionOk="0">
                  <a:moveTo>
                    <a:pt x="238" y="1"/>
                  </a:moveTo>
                  <a:cubicBezTo>
                    <a:pt x="112" y="1"/>
                    <a:pt x="1" y="111"/>
                    <a:pt x="1" y="254"/>
                  </a:cubicBezTo>
                  <a:cubicBezTo>
                    <a:pt x="1" y="396"/>
                    <a:pt x="112" y="507"/>
                    <a:pt x="238" y="507"/>
                  </a:cubicBezTo>
                  <a:cubicBezTo>
                    <a:pt x="381" y="507"/>
                    <a:pt x="492" y="396"/>
                    <a:pt x="492" y="254"/>
                  </a:cubicBezTo>
                  <a:cubicBezTo>
                    <a:pt x="492" y="111"/>
                    <a:pt x="381" y="1"/>
                    <a:pt x="238"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1"/>
            <p:cNvSpPr/>
            <p:nvPr/>
          </p:nvSpPr>
          <p:spPr>
            <a:xfrm>
              <a:off x="844500" y="3910850"/>
              <a:ext cx="7925" cy="6725"/>
            </a:xfrm>
            <a:custGeom>
              <a:avLst/>
              <a:gdLst/>
              <a:ahLst/>
              <a:cxnLst/>
              <a:rect l="l" t="t" r="r" b="b"/>
              <a:pathLst>
                <a:path w="317" h="269" extrusionOk="0">
                  <a:moveTo>
                    <a:pt x="174" y="1"/>
                  </a:moveTo>
                  <a:cubicBezTo>
                    <a:pt x="64" y="1"/>
                    <a:pt x="0" y="143"/>
                    <a:pt x="79" y="222"/>
                  </a:cubicBezTo>
                  <a:cubicBezTo>
                    <a:pt x="112" y="255"/>
                    <a:pt x="150" y="269"/>
                    <a:pt x="186" y="269"/>
                  </a:cubicBezTo>
                  <a:cubicBezTo>
                    <a:pt x="255" y="269"/>
                    <a:pt x="317" y="216"/>
                    <a:pt x="317" y="143"/>
                  </a:cubicBezTo>
                  <a:cubicBezTo>
                    <a:pt x="317" y="64"/>
                    <a:pt x="254" y="1"/>
                    <a:pt x="174"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1"/>
            <p:cNvSpPr/>
            <p:nvPr/>
          </p:nvSpPr>
          <p:spPr>
            <a:xfrm>
              <a:off x="1455275" y="3819425"/>
              <a:ext cx="8350" cy="8325"/>
            </a:xfrm>
            <a:custGeom>
              <a:avLst/>
              <a:gdLst/>
              <a:ahLst/>
              <a:cxnLst/>
              <a:rect l="l" t="t" r="r" b="b"/>
              <a:pathLst>
                <a:path w="334" h="333" extrusionOk="0">
                  <a:moveTo>
                    <a:pt x="175" y="0"/>
                  </a:moveTo>
                  <a:cubicBezTo>
                    <a:pt x="80" y="0"/>
                    <a:pt x="1" y="79"/>
                    <a:pt x="1" y="174"/>
                  </a:cubicBezTo>
                  <a:cubicBezTo>
                    <a:pt x="1" y="254"/>
                    <a:pt x="80" y="333"/>
                    <a:pt x="175" y="333"/>
                  </a:cubicBezTo>
                  <a:cubicBezTo>
                    <a:pt x="254" y="333"/>
                    <a:pt x="333" y="254"/>
                    <a:pt x="333" y="174"/>
                  </a:cubicBezTo>
                  <a:cubicBezTo>
                    <a:pt x="333" y="79"/>
                    <a:pt x="254" y="0"/>
                    <a:pt x="175"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1"/>
            <p:cNvSpPr/>
            <p:nvPr/>
          </p:nvSpPr>
          <p:spPr>
            <a:xfrm>
              <a:off x="1572050" y="3556575"/>
              <a:ext cx="22200" cy="19000"/>
            </a:xfrm>
            <a:custGeom>
              <a:avLst/>
              <a:gdLst/>
              <a:ahLst/>
              <a:cxnLst/>
              <a:rect l="l" t="t" r="r" b="b"/>
              <a:pathLst>
                <a:path w="888" h="760" extrusionOk="0">
                  <a:moveTo>
                    <a:pt x="507" y="1"/>
                  </a:moveTo>
                  <a:cubicBezTo>
                    <a:pt x="175" y="1"/>
                    <a:pt x="1" y="412"/>
                    <a:pt x="238" y="650"/>
                  </a:cubicBezTo>
                  <a:cubicBezTo>
                    <a:pt x="314" y="726"/>
                    <a:pt x="408" y="760"/>
                    <a:pt x="500" y="760"/>
                  </a:cubicBezTo>
                  <a:cubicBezTo>
                    <a:pt x="697" y="760"/>
                    <a:pt x="887" y="607"/>
                    <a:pt x="887" y="381"/>
                  </a:cubicBezTo>
                  <a:cubicBezTo>
                    <a:pt x="887" y="175"/>
                    <a:pt x="713" y="1"/>
                    <a:pt x="507"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1"/>
            <p:cNvSpPr/>
            <p:nvPr/>
          </p:nvSpPr>
          <p:spPr>
            <a:xfrm>
              <a:off x="1247075" y="2963625"/>
              <a:ext cx="16650" cy="14475"/>
            </a:xfrm>
            <a:custGeom>
              <a:avLst/>
              <a:gdLst/>
              <a:ahLst/>
              <a:cxnLst/>
              <a:rect l="l" t="t" r="r" b="b"/>
              <a:pathLst>
                <a:path w="666" h="579" extrusionOk="0">
                  <a:moveTo>
                    <a:pt x="380" y="0"/>
                  </a:moveTo>
                  <a:cubicBezTo>
                    <a:pt x="127" y="0"/>
                    <a:pt x="0" y="317"/>
                    <a:pt x="174" y="491"/>
                  </a:cubicBezTo>
                  <a:cubicBezTo>
                    <a:pt x="235" y="552"/>
                    <a:pt x="307" y="578"/>
                    <a:pt x="377" y="578"/>
                  </a:cubicBezTo>
                  <a:cubicBezTo>
                    <a:pt x="526" y="578"/>
                    <a:pt x="665" y="457"/>
                    <a:pt x="665" y="285"/>
                  </a:cubicBezTo>
                  <a:cubicBezTo>
                    <a:pt x="665" y="127"/>
                    <a:pt x="538" y="0"/>
                    <a:pt x="380"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1"/>
            <p:cNvSpPr/>
            <p:nvPr/>
          </p:nvSpPr>
          <p:spPr>
            <a:xfrm>
              <a:off x="1653200" y="3374900"/>
              <a:ext cx="18225" cy="15650"/>
            </a:xfrm>
            <a:custGeom>
              <a:avLst/>
              <a:gdLst/>
              <a:ahLst/>
              <a:cxnLst/>
              <a:rect l="l" t="t" r="r" b="b"/>
              <a:pathLst>
                <a:path w="729" h="626" extrusionOk="0">
                  <a:moveTo>
                    <a:pt x="412" y="0"/>
                  </a:moveTo>
                  <a:cubicBezTo>
                    <a:pt x="143" y="0"/>
                    <a:pt x="0" y="333"/>
                    <a:pt x="190" y="538"/>
                  </a:cubicBezTo>
                  <a:cubicBezTo>
                    <a:pt x="256" y="599"/>
                    <a:pt x="334" y="625"/>
                    <a:pt x="410" y="625"/>
                  </a:cubicBezTo>
                  <a:cubicBezTo>
                    <a:pt x="574" y="625"/>
                    <a:pt x="729" y="501"/>
                    <a:pt x="729" y="317"/>
                  </a:cubicBezTo>
                  <a:cubicBezTo>
                    <a:pt x="729" y="143"/>
                    <a:pt x="586" y="0"/>
                    <a:pt x="412"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1"/>
            <p:cNvSpPr/>
            <p:nvPr/>
          </p:nvSpPr>
          <p:spPr>
            <a:xfrm>
              <a:off x="1077650" y="3530850"/>
              <a:ext cx="15850" cy="15850"/>
            </a:xfrm>
            <a:custGeom>
              <a:avLst/>
              <a:gdLst/>
              <a:ahLst/>
              <a:cxnLst/>
              <a:rect l="l" t="t" r="r" b="b"/>
              <a:pathLst>
                <a:path w="634" h="634" extrusionOk="0">
                  <a:moveTo>
                    <a:pt x="317" y="1"/>
                  </a:moveTo>
                  <a:cubicBezTo>
                    <a:pt x="143" y="1"/>
                    <a:pt x="0" y="143"/>
                    <a:pt x="0" y="317"/>
                  </a:cubicBezTo>
                  <a:cubicBezTo>
                    <a:pt x="0" y="491"/>
                    <a:pt x="143" y="634"/>
                    <a:pt x="317" y="634"/>
                  </a:cubicBezTo>
                  <a:cubicBezTo>
                    <a:pt x="491" y="634"/>
                    <a:pt x="634" y="491"/>
                    <a:pt x="634" y="317"/>
                  </a:cubicBezTo>
                  <a:cubicBezTo>
                    <a:pt x="634" y="143"/>
                    <a:pt x="491" y="1"/>
                    <a:pt x="317"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1"/>
            <p:cNvSpPr/>
            <p:nvPr/>
          </p:nvSpPr>
          <p:spPr>
            <a:xfrm>
              <a:off x="1083575" y="3312750"/>
              <a:ext cx="20625" cy="20200"/>
            </a:xfrm>
            <a:custGeom>
              <a:avLst/>
              <a:gdLst/>
              <a:ahLst/>
              <a:cxnLst/>
              <a:rect l="l" t="t" r="r" b="b"/>
              <a:pathLst>
                <a:path w="825" h="808" extrusionOk="0">
                  <a:moveTo>
                    <a:pt x="412" y="0"/>
                  </a:moveTo>
                  <a:cubicBezTo>
                    <a:pt x="191" y="0"/>
                    <a:pt x="1" y="174"/>
                    <a:pt x="1" y="396"/>
                  </a:cubicBezTo>
                  <a:cubicBezTo>
                    <a:pt x="1" y="634"/>
                    <a:pt x="191" y="808"/>
                    <a:pt x="412" y="808"/>
                  </a:cubicBezTo>
                  <a:cubicBezTo>
                    <a:pt x="634" y="808"/>
                    <a:pt x="824" y="634"/>
                    <a:pt x="824" y="396"/>
                  </a:cubicBezTo>
                  <a:cubicBezTo>
                    <a:pt x="824" y="174"/>
                    <a:pt x="634" y="0"/>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1"/>
            <p:cNvSpPr/>
            <p:nvPr/>
          </p:nvSpPr>
          <p:spPr>
            <a:xfrm>
              <a:off x="1116625" y="2813300"/>
              <a:ext cx="3600" cy="2975"/>
            </a:xfrm>
            <a:custGeom>
              <a:avLst/>
              <a:gdLst/>
              <a:ahLst/>
              <a:cxnLst/>
              <a:rect l="l" t="t" r="r" b="b"/>
              <a:pathLst>
                <a:path w="144" h="119" extrusionOk="0">
                  <a:moveTo>
                    <a:pt x="66" y="0"/>
                  </a:moveTo>
                  <a:cubicBezTo>
                    <a:pt x="36" y="0"/>
                    <a:pt x="9" y="20"/>
                    <a:pt x="9" y="60"/>
                  </a:cubicBezTo>
                  <a:cubicBezTo>
                    <a:pt x="1" y="99"/>
                    <a:pt x="36" y="119"/>
                    <a:pt x="72" y="119"/>
                  </a:cubicBezTo>
                  <a:cubicBezTo>
                    <a:pt x="108" y="119"/>
                    <a:pt x="143" y="99"/>
                    <a:pt x="135" y="60"/>
                  </a:cubicBezTo>
                  <a:cubicBezTo>
                    <a:pt x="128" y="20"/>
                    <a:pt x="96" y="0"/>
                    <a:pt x="66"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1"/>
            <p:cNvSpPr/>
            <p:nvPr/>
          </p:nvSpPr>
          <p:spPr>
            <a:xfrm>
              <a:off x="819150" y="3549450"/>
              <a:ext cx="16650" cy="14325"/>
            </a:xfrm>
            <a:custGeom>
              <a:avLst/>
              <a:gdLst/>
              <a:ahLst/>
              <a:cxnLst/>
              <a:rect l="l" t="t" r="r" b="b"/>
              <a:pathLst>
                <a:path w="666" h="573" extrusionOk="0">
                  <a:moveTo>
                    <a:pt x="381" y="1"/>
                  </a:moveTo>
                  <a:cubicBezTo>
                    <a:pt x="128" y="1"/>
                    <a:pt x="1" y="317"/>
                    <a:pt x="175" y="492"/>
                  </a:cubicBezTo>
                  <a:cubicBezTo>
                    <a:pt x="231" y="547"/>
                    <a:pt x="299" y="572"/>
                    <a:pt x="367" y="572"/>
                  </a:cubicBezTo>
                  <a:cubicBezTo>
                    <a:pt x="512" y="572"/>
                    <a:pt x="655" y="458"/>
                    <a:pt x="666" y="286"/>
                  </a:cubicBezTo>
                  <a:cubicBezTo>
                    <a:pt x="666" y="127"/>
                    <a:pt x="539" y="1"/>
                    <a:pt x="381"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1"/>
            <p:cNvSpPr/>
            <p:nvPr/>
          </p:nvSpPr>
          <p:spPr>
            <a:xfrm>
              <a:off x="613725" y="3777450"/>
              <a:ext cx="15850" cy="13550"/>
            </a:xfrm>
            <a:custGeom>
              <a:avLst/>
              <a:gdLst/>
              <a:ahLst/>
              <a:cxnLst/>
              <a:rect l="l" t="t" r="r" b="b"/>
              <a:pathLst>
                <a:path w="634" h="542" extrusionOk="0">
                  <a:moveTo>
                    <a:pt x="364" y="1"/>
                  </a:moveTo>
                  <a:cubicBezTo>
                    <a:pt x="111" y="1"/>
                    <a:pt x="0" y="286"/>
                    <a:pt x="174" y="460"/>
                  </a:cubicBezTo>
                  <a:cubicBezTo>
                    <a:pt x="225" y="516"/>
                    <a:pt x="291" y="541"/>
                    <a:pt x="357" y="541"/>
                  </a:cubicBezTo>
                  <a:cubicBezTo>
                    <a:pt x="495" y="541"/>
                    <a:pt x="634" y="431"/>
                    <a:pt x="634" y="270"/>
                  </a:cubicBezTo>
                  <a:cubicBezTo>
                    <a:pt x="634" y="112"/>
                    <a:pt x="507" y="1"/>
                    <a:pt x="364"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1"/>
            <p:cNvSpPr/>
            <p:nvPr/>
          </p:nvSpPr>
          <p:spPr>
            <a:xfrm>
              <a:off x="633125" y="3604850"/>
              <a:ext cx="26925" cy="22750"/>
            </a:xfrm>
            <a:custGeom>
              <a:avLst/>
              <a:gdLst/>
              <a:ahLst/>
              <a:cxnLst/>
              <a:rect l="l" t="t" r="r" b="b"/>
              <a:pathLst>
                <a:path w="1077" h="910" extrusionOk="0">
                  <a:moveTo>
                    <a:pt x="645" y="1"/>
                  </a:moveTo>
                  <a:cubicBezTo>
                    <a:pt x="636" y="1"/>
                    <a:pt x="627" y="1"/>
                    <a:pt x="618" y="1"/>
                  </a:cubicBezTo>
                  <a:cubicBezTo>
                    <a:pt x="206" y="1"/>
                    <a:pt x="0" y="492"/>
                    <a:pt x="301" y="777"/>
                  </a:cubicBezTo>
                  <a:cubicBezTo>
                    <a:pt x="393" y="869"/>
                    <a:pt x="506" y="910"/>
                    <a:pt x="617" y="910"/>
                  </a:cubicBezTo>
                  <a:cubicBezTo>
                    <a:pt x="851" y="910"/>
                    <a:pt x="1077" y="729"/>
                    <a:pt x="1077" y="461"/>
                  </a:cubicBezTo>
                  <a:cubicBezTo>
                    <a:pt x="1077" y="201"/>
                    <a:pt x="886" y="1"/>
                    <a:pt x="645"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1"/>
            <p:cNvSpPr/>
            <p:nvPr/>
          </p:nvSpPr>
          <p:spPr>
            <a:xfrm>
              <a:off x="1182550" y="3454450"/>
              <a:ext cx="13475" cy="13475"/>
            </a:xfrm>
            <a:custGeom>
              <a:avLst/>
              <a:gdLst/>
              <a:ahLst/>
              <a:cxnLst/>
              <a:rect l="l" t="t" r="r" b="b"/>
              <a:pathLst>
                <a:path w="539" h="539" extrusionOk="0">
                  <a:moveTo>
                    <a:pt x="269" y="1"/>
                  </a:moveTo>
                  <a:cubicBezTo>
                    <a:pt x="127" y="1"/>
                    <a:pt x="0" y="127"/>
                    <a:pt x="0" y="270"/>
                  </a:cubicBezTo>
                  <a:cubicBezTo>
                    <a:pt x="0" y="412"/>
                    <a:pt x="127" y="539"/>
                    <a:pt x="269" y="539"/>
                  </a:cubicBezTo>
                  <a:cubicBezTo>
                    <a:pt x="412" y="539"/>
                    <a:pt x="539" y="412"/>
                    <a:pt x="539" y="270"/>
                  </a:cubicBezTo>
                  <a:cubicBezTo>
                    <a:pt x="539" y="127"/>
                    <a:pt x="412" y="1"/>
                    <a:pt x="269"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1"/>
            <p:cNvSpPr/>
            <p:nvPr/>
          </p:nvSpPr>
          <p:spPr>
            <a:xfrm>
              <a:off x="1093075" y="3150850"/>
              <a:ext cx="23775" cy="20600"/>
            </a:xfrm>
            <a:custGeom>
              <a:avLst/>
              <a:gdLst/>
              <a:ahLst/>
              <a:cxnLst/>
              <a:rect l="l" t="t" r="r" b="b"/>
              <a:pathLst>
                <a:path w="951" h="824" extrusionOk="0">
                  <a:moveTo>
                    <a:pt x="539" y="0"/>
                  </a:moveTo>
                  <a:cubicBezTo>
                    <a:pt x="175" y="0"/>
                    <a:pt x="1" y="444"/>
                    <a:pt x="254" y="697"/>
                  </a:cubicBezTo>
                  <a:cubicBezTo>
                    <a:pt x="337" y="785"/>
                    <a:pt x="440" y="824"/>
                    <a:pt x="541" y="824"/>
                  </a:cubicBezTo>
                  <a:cubicBezTo>
                    <a:pt x="749" y="824"/>
                    <a:pt x="951" y="657"/>
                    <a:pt x="951" y="412"/>
                  </a:cubicBezTo>
                  <a:cubicBezTo>
                    <a:pt x="951" y="190"/>
                    <a:pt x="777" y="0"/>
                    <a:pt x="539"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1"/>
            <p:cNvSpPr/>
            <p:nvPr/>
          </p:nvSpPr>
          <p:spPr>
            <a:xfrm>
              <a:off x="903075" y="3902550"/>
              <a:ext cx="9525" cy="8050"/>
            </a:xfrm>
            <a:custGeom>
              <a:avLst/>
              <a:gdLst/>
              <a:ahLst/>
              <a:cxnLst/>
              <a:rect l="l" t="t" r="r" b="b"/>
              <a:pathLst>
                <a:path w="381" h="322" extrusionOk="0">
                  <a:moveTo>
                    <a:pt x="206" y="0"/>
                  </a:moveTo>
                  <a:cubicBezTo>
                    <a:pt x="64" y="0"/>
                    <a:pt x="1" y="174"/>
                    <a:pt x="96" y="269"/>
                  </a:cubicBezTo>
                  <a:cubicBezTo>
                    <a:pt x="132" y="306"/>
                    <a:pt x="175" y="322"/>
                    <a:pt x="217" y="322"/>
                  </a:cubicBezTo>
                  <a:cubicBezTo>
                    <a:pt x="302" y="322"/>
                    <a:pt x="381" y="254"/>
                    <a:pt x="381" y="159"/>
                  </a:cubicBezTo>
                  <a:cubicBezTo>
                    <a:pt x="381" y="64"/>
                    <a:pt x="301" y="0"/>
                    <a:pt x="206"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1"/>
            <p:cNvSpPr/>
            <p:nvPr/>
          </p:nvSpPr>
          <p:spPr>
            <a:xfrm>
              <a:off x="926550" y="3289375"/>
              <a:ext cx="18500" cy="15675"/>
            </a:xfrm>
            <a:custGeom>
              <a:avLst/>
              <a:gdLst/>
              <a:ahLst/>
              <a:cxnLst/>
              <a:rect l="l" t="t" r="r" b="b"/>
              <a:pathLst>
                <a:path w="740" h="627" extrusionOk="0">
                  <a:moveTo>
                    <a:pt x="405" y="1"/>
                  </a:moveTo>
                  <a:cubicBezTo>
                    <a:pt x="132" y="1"/>
                    <a:pt x="0" y="338"/>
                    <a:pt x="202" y="539"/>
                  </a:cubicBezTo>
                  <a:cubicBezTo>
                    <a:pt x="262" y="600"/>
                    <a:pt x="338" y="626"/>
                    <a:pt x="414" y="626"/>
                  </a:cubicBezTo>
                  <a:cubicBezTo>
                    <a:pt x="577" y="626"/>
                    <a:pt x="740" y="502"/>
                    <a:pt x="740" y="318"/>
                  </a:cubicBezTo>
                  <a:cubicBezTo>
                    <a:pt x="740" y="128"/>
                    <a:pt x="597" y="1"/>
                    <a:pt x="423" y="1"/>
                  </a:cubicBezTo>
                  <a:cubicBezTo>
                    <a:pt x="417" y="1"/>
                    <a:pt x="411" y="1"/>
                    <a:pt x="405"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1"/>
            <p:cNvSpPr/>
            <p:nvPr/>
          </p:nvSpPr>
          <p:spPr>
            <a:xfrm>
              <a:off x="1060225" y="3273150"/>
              <a:ext cx="14675" cy="12575"/>
            </a:xfrm>
            <a:custGeom>
              <a:avLst/>
              <a:gdLst/>
              <a:ahLst/>
              <a:cxnLst/>
              <a:rect l="l" t="t" r="r" b="b"/>
              <a:pathLst>
                <a:path w="587" h="503" extrusionOk="0">
                  <a:moveTo>
                    <a:pt x="333" y="1"/>
                  </a:moveTo>
                  <a:cubicBezTo>
                    <a:pt x="111" y="1"/>
                    <a:pt x="1" y="270"/>
                    <a:pt x="159" y="428"/>
                  </a:cubicBezTo>
                  <a:cubicBezTo>
                    <a:pt x="210" y="480"/>
                    <a:pt x="274" y="503"/>
                    <a:pt x="335" y="503"/>
                  </a:cubicBezTo>
                  <a:cubicBezTo>
                    <a:pt x="464" y="503"/>
                    <a:pt x="586" y="404"/>
                    <a:pt x="586" y="254"/>
                  </a:cubicBezTo>
                  <a:cubicBezTo>
                    <a:pt x="586" y="112"/>
                    <a:pt x="476"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1"/>
            <p:cNvSpPr/>
            <p:nvPr/>
          </p:nvSpPr>
          <p:spPr>
            <a:xfrm>
              <a:off x="1326650" y="3338875"/>
              <a:ext cx="7125" cy="4875"/>
            </a:xfrm>
            <a:custGeom>
              <a:avLst/>
              <a:gdLst/>
              <a:ahLst/>
              <a:cxnLst/>
              <a:rect l="l" t="t" r="r" b="b"/>
              <a:pathLst>
                <a:path w="285" h="195" extrusionOk="0">
                  <a:moveTo>
                    <a:pt x="158" y="0"/>
                  </a:moveTo>
                  <a:cubicBezTo>
                    <a:pt x="1" y="0"/>
                    <a:pt x="158" y="194"/>
                    <a:pt x="240" y="194"/>
                  </a:cubicBezTo>
                  <a:cubicBezTo>
                    <a:pt x="266" y="194"/>
                    <a:pt x="285" y="176"/>
                    <a:pt x="285" y="127"/>
                  </a:cubicBezTo>
                  <a:cubicBezTo>
                    <a:pt x="285" y="48"/>
                    <a:pt x="221" y="0"/>
                    <a:pt x="15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1"/>
            <p:cNvSpPr/>
            <p:nvPr/>
          </p:nvSpPr>
          <p:spPr>
            <a:xfrm>
              <a:off x="697250" y="3310775"/>
              <a:ext cx="24950" cy="21675"/>
            </a:xfrm>
            <a:custGeom>
              <a:avLst/>
              <a:gdLst/>
              <a:ahLst/>
              <a:cxnLst/>
              <a:rect l="l" t="t" r="r" b="b"/>
              <a:pathLst>
                <a:path w="998" h="867" extrusionOk="0">
                  <a:moveTo>
                    <a:pt x="570" y="0"/>
                  </a:moveTo>
                  <a:cubicBezTo>
                    <a:pt x="190" y="0"/>
                    <a:pt x="0" y="459"/>
                    <a:pt x="269" y="744"/>
                  </a:cubicBezTo>
                  <a:cubicBezTo>
                    <a:pt x="354" y="829"/>
                    <a:pt x="458" y="867"/>
                    <a:pt x="560" y="867"/>
                  </a:cubicBezTo>
                  <a:cubicBezTo>
                    <a:pt x="782" y="867"/>
                    <a:pt x="998" y="688"/>
                    <a:pt x="998" y="428"/>
                  </a:cubicBezTo>
                  <a:cubicBezTo>
                    <a:pt x="998" y="190"/>
                    <a:pt x="808" y="0"/>
                    <a:pt x="570"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1"/>
            <p:cNvSpPr/>
            <p:nvPr/>
          </p:nvSpPr>
          <p:spPr>
            <a:xfrm>
              <a:off x="1235575" y="3635350"/>
              <a:ext cx="32500" cy="27900"/>
            </a:xfrm>
            <a:custGeom>
              <a:avLst/>
              <a:gdLst/>
              <a:ahLst/>
              <a:cxnLst/>
              <a:rect l="l" t="t" r="r" b="b"/>
              <a:pathLst>
                <a:path w="1300" h="1116" extrusionOk="0">
                  <a:moveTo>
                    <a:pt x="745" y="1"/>
                  </a:moveTo>
                  <a:cubicBezTo>
                    <a:pt x="238" y="1"/>
                    <a:pt x="1" y="602"/>
                    <a:pt x="349" y="951"/>
                  </a:cubicBezTo>
                  <a:cubicBezTo>
                    <a:pt x="463" y="1064"/>
                    <a:pt x="603" y="1115"/>
                    <a:pt x="741" y="1115"/>
                  </a:cubicBezTo>
                  <a:cubicBezTo>
                    <a:pt x="1026" y="1115"/>
                    <a:pt x="1299" y="896"/>
                    <a:pt x="1299" y="555"/>
                  </a:cubicBezTo>
                  <a:cubicBezTo>
                    <a:pt x="1299" y="254"/>
                    <a:pt x="1046" y="1"/>
                    <a:pt x="745"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1"/>
            <p:cNvSpPr/>
            <p:nvPr/>
          </p:nvSpPr>
          <p:spPr>
            <a:xfrm>
              <a:off x="843300" y="3834450"/>
              <a:ext cx="19025" cy="19025"/>
            </a:xfrm>
            <a:custGeom>
              <a:avLst/>
              <a:gdLst/>
              <a:ahLst/>
              <a:cxnLst/>
              <a:rect l="l" t="t" r="r" b="b"/>
              <a:pathLst>
                <a:path w="761" h="761" extrusionOk="0">
                  <a:moveTo>
                    <a:pt x="381" y="1"/>
                  </a:moveTo>
                  <a:cubicBezTo>
                    <a:pt x="175" y="1"/>
                    <a:pt x="1" y="175"/>
                    <a:pt x="1" y="381"/>
                  </a:cubicBezTo>
                  <a:cubicBezTo>
                    <a:pt x="1" y="587"/>
                    <a:pt x="175" y="761"/>
                    <a:pt x="381" y="761"/>
                  </a:cubicBezTo>
                  <a:cubicBezTo>
                    <a:pt x="587" y="761"/>
                    <a:pt x="761" y="587"/>
                    <a:pt x="761" y="381"/>
                  </a:cubicBezTo>
                  <a:cubicBezTo>
                    <a:pt x="761" y="175"/>
                    <a:pt x="587" y="1"/>
                    <a:pt x="381"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1"/>
            <p:cNvSpPr/>
            <p:nvPr/>
          </p:nvSpPr>
          <p:spPr>
            <a:xfrm>
              <a:off x="353650" y="3314725"/>
              <a:ext cx="9125" cy="9125"/>
            </a:xfrm>
            <a:custGeom>
              <a:avLst/>
              <a:gdLst/>
              <a:ahLst/>
              <a:cxnLst/>
              <a:rect l="l" t="t" r="r" b="b"/>
              <a:pathLst>
                <a:path w="365" h="365" extrusionOk="0">
                  <a:moveTo>
                    <a:pt x="175" y="0"/>
                  </a:moveTo>
                  <a:cubicBezTo>
                    <a:pt x="80" y="0"/>
                    <a:pt x="1" y="80"/>
                    <a:pt x="1" y="175"/>
                  </a:cubicBezTo>
                  <a:cubicBezTo>
                    <a:pt x="1" y="285"/>
                    <a:pt x="80" y="365"/>
                    <a:pt x="175" y="365"/>
                  </a:cubicBezTo>
                  <a:cubicBezTo>
                    <a:pt x="286" y="365"/>
                    <a:pt x="365" y="285"/>
                    <a:pt x="365" y="175"/>
                  </a:cubicBezTo>
                  <a:cubicBezTo>
                    <a:pt x="365" y="80"/>
                    <a:pt x="286" y="0"/>
                    <a:pt x="175"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1"/>
            <p:cNvSpPr/>
            <p:nvPr/>
          </p:nvSpPr>
          <p:spPr>
            <a:xfrm>
              <a:off x="666375" y="3505925"/>
              <a:ext cx="23375" cy="19775"/>
            </a:xfrm>
            <a:custGeom>
              <a:avLst/>
              <a:gdLst/>
              <a:ahLst/>
              <a:cxnLst/>
              <a:rect l="l" t="t" r="r" b="b"/>
              <a:pathLst>
                <a:path w="935" h="791" extrusionOk="0">
                  <a:moveTo>
                    <a:pt x="538" y="0"/>
                  </a:moveTo>
                  <a:cubicBezTo>
                    <a:pt x="174" y="0"/>
                    <a:pt x="0" y="428"/>
                    <a:pt x="253" y="681"/>
                  </a:cubicBezTo>
                  <a:cubicBezTo>
                    <a:pt x="334" y="756"/>
                    <a:pt x="432" y="790"/>
                    <a:pt x="528" y="790"/>
                  </a:cubicBezTo>
                  <a:cubicBezTo>
                    <a:pt x="735" y="790"/>
                    <a:pt x="934" y="634"/>
                    <a:pt x="934" y="396"/>
                  </a:cubicBezTo>
                  <a:cubicBezTo>
                    <a:pt x="934" y="174"/>
                    <a:pt x="760" y="0"/>
                    <a:pt x="5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1"/>
            <p:cNvSpPr/>
            <p:nvPr/>
          </p:nvSpPr>
          <p:spPr>
            <a:xfrm>
              <a:off x="1305250" y="3635750"/>
              <a:ext cx="11900" cy="11900"/>
            </a:xfrm>
            <a:custGeom>
              <a:avLst/>
              <a:gdLst/>
              <a:ahLst/>
              <a:cxnLst/>
              <a:rect l="l" t="t" r="r" b="b"/>
              <a:pathLst>
                <a:path w="476" h="476" extrusionOk="0">
                  <a:moveTo>
                    <a:pt x="238" y="0"/>
                  </a:moveTo>
                  <a:cubicBezTo>
                    <a:pt x="96" y="0"/>
                    <a:pt x="1" y="111"/>
                    <a:pt x="1" y="238"/>
                  </a:cubicBezTo>
                  <a:cubicBezTo>
                    <a:pt x="1" y="380"/>
                    <a:pt x="96" y="475"/>
                    <a:pt x="238" y="475"/>
                  </a:cubicBezTo>
                  <a:cubicBezTo>
                    <a:pt x="365" y="475"/>
                    <a:pt x="476" y="380"/>
                    <a:pt x="476" y="238"/>
                  </a:cubicBezTo>
                  <a:cubicBezTo>
                    <a:pt x="476" y="111"/>
                    <a:pt x="365" y="0"/>
                    <a:pt x="23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1"/>
            <p:cNvSpPr/>
            <p:nvPr/>
          </p:nvSpPr>
          <p:spPr>
            <a:xfrm>
              <a:off x="1174875" y="3087500"/>
              <a:ext cx="6500" cy="4375"/>
            </a:xfrm>
            <a:custGeom>
              <a:avLst/>
              <a:gdLst/>
              <a:ahLst/>
              <a:cxnLst/>
              <a:rect l="l" t="t" r="r" b="b"/>
              <a:pathLst>
                <a:path w="260" h="175" extrusionOk="0">
                  <a:moveTo>
                    <a:pt x="133" y="1"/>
                  </a:moveTo>
                  <a:cubicBezTo>
                    <a:pt x="1" y="1"/>
                    <a:pt x="143" y="175"/>
                    <a:pt x="218" y="175"/>
                  </a:cubicBezTo>
                  <a:cubicBezTo>
                    <a:pt x="242" y="175"/>
                    <a:pt x="260" y="157"/>
                    <a:pt x="260" y="112"/>
                  </a:cubicBezTo>
                  <a:cubicBezTo>
                    <a:pt x="260" y="48"/>
                    <a:pt x="196" y="1"/>
                    <a:pt x="133"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1"/>
            <p:cNvSpPr/>
            <p:nvPr/>
          </p:nvSpPr>
          <p:spPr>
            <a:xfrm>
              <a:off x="1045975" y="3140950"/>
              <a:ext cx="9525" cy="8050"/>
            </a:xfrm>
            <a:custGeom>
              <a:avLst/>
              <a:gdLst/>
              <a:ahLst/>
              <a:cxnLst/>
              <a:rect l="l" t="t" r="r" b="b"/>
              <a:pathLst>
                <a:path w="381" h="322" extrusionOk="0">
                  <a:moveTo>
                    <a:pt x="222" y="0"/>
                  </a:moveTo>
                  <a:cubicBezTo>
                    <a:pt x="80" y="0"/>
                    <a:pt x="1" y="175"/>
                    <a:pt x="111" y="270"/>
                  </a:cubicBezTo>
                  <a:cubicBezTo>
                    <a:pt x="143" y="306"/>
                    <a:pt x="182" y="322"/>
                    <a:pt x="221" y="322"/>
                  </a:cubicBezTo>
                  <a:cubicBezTo>
                    <a:pt x="302" y="322"/>
                    <a:pt x="381" y="255"/>
                    <a:pt x="381" y="159"/>
                  </a:cubicBezTo>
                  <a:cubicBezTo>
                    <a:pt x="381" y="80"/>
                    <a:pt x="317" y="0"/>
                    <a:pt x="22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1"/>
            <p:cNvSpPr/>
            <p:nvPr/>
          </p:nvSpPr>
          <p:spPr>
            <a:xfrm>
              <a:off x="1046275" y="3019425"/>
              <a:ext cx="6850" cy="4700"/>
            </a:xfrm>
            <a:custGeom>
              <a:avLst/>
              <a:gdLst/>
              <a:ahLst/>
              <a:cxnLst/>
              <a:rect l="l" t="t" r="r" b="b"/>
              <a:pathLst>
                <a:path w="274" h="188" extrusionOk="0">
                  <a:moveTo>
                    <a:pt x="147" y="1"/>
                  </a:moveTo>
                  <a:cubicBezTo>
                    <a:pt x="1" y="1"/>
                    <a:pt x="154" y="188"/>
                    <a:pt x="233" y="188"/>
                  </a:cubicBezTo>
                  <a:cubicBezTo>
                    <a:pt x="257" y="188"/>
                    <a:pt x="274" y="171"/>
                    <a:pt x="274" y="127"/>
                  </a:cubicBezTo>
                  <a:cubicBezTo>
                    <a:pt x="274" y="48"/>
                    <a:pt x="226" y="1"/>
                    <a:pt x="147"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1"/>
            <p:cNvSpPr/>
            <p:nvPr/>
          </p:nvSpPr>
          <p:spPr>
            <a:xfrm>
              <a:off x="1589475" y="3052675"/>
              <a:ext cx="7525" cy="7550"/>
            </a:xfrm>
            <a:custGeom>
              <a:avLst/>
              <a:gdLst/>
              <a:ahLst/>
              <a:cxnLst/>
              <a:rect l="l" t="t" r="r" b="b"/>
              <a:pathLst>
                <a:path w="301" h="302" extrusionOk="0">
                  <a:moveTo>
                    <a:pt x="143" y="1"/>
                  </a:moveTo>
                  <a:cubicBezTo>
                    <a:pt x="64" y="1"/>
                    <a:pt x="0" y="64"/>
                    <a:pt x="0" y="159"/>
                  </a:cubicBezTo>
                  <a:cubicBezTo>
                    <a:pt x="0" y="238"/>
                    <a:pt x="64" y="301"/>
                    <a:pt x="143" y="301"/>
                  </a:cubicBezTo>
                  <a:cubicBezTo>
                    <a:pt x="222" y="301"/>
                    <a:pt x="301" y="238"/>
                    <a:pt x="301" y="159"/>
                  </a:cubicBezTo>
                  <a:cubicBezTo>
                    <a:pt x="301" y="64"/>
                    <a:pt x="222" y="1"/>
                    <a:pt x="143"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1"/>
            <p:cNvSpPr/>
            <p:nvPr/>
          </p:nvSpPr>
          <p:spPr>
            <a:xfrm>
              <a:off x="1495250" y="3490875"/>
              <a:ext cx="9925" cy="9925"/>
            </a:xfrm>
            <a:custGeom>
              <a:avLst/>
              <a:gdLst/>
              <a:ahLst/>
              <a:cxnLst/>
              <a:rect l="l" t="t" r="r" b="b"/>
              <a:pathLst>
                <a:path w="397" h="397" extrusionOk="0">
                  <a:moveTo>
                    <a:pt x="207" y="0"/>
                  </a:moveTo>
                  <a:cubicBezTo>
                    <a:pt x="96" y="0"/>
                    <a:pt x="1" y="80"/>
                    <a:pt x="1" y="190"/>
                  </a:cubicBezTo>
                  <a:cubicBezTo>
                    <a:pt x="1" y="301"/>
                    <a:pt x="96" y="396"/>
                    <a:pt x="207" y="396"/>
                  </a:cubicBezTo>
                  <a:cubicBezTo>
                    <a:pt x="317" y="396"/>
                    <a:pt x="397" y="301"/>
                    <a:pt x="397" y="190"/>
                  </a:cubicBezTo>
                  <a:cubicBezTo>
                    <a:pt x="397" y="80"/>
                    <a:pt x="317" y="0"/>
                    <a:pt x="207"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1"/>
            <p:cNvSpPr/>
            <p:nvPr/>
          </p:nvSpPr>
          <p:spPr>
            <a:xfrm>
              <a:off x="1239150" y="3222975"/>
              <a:ext cx="9925" cy="9825"/>
            </a:xfrm>
            <a:custGeom>
              <a:avLst/>
              <a:gdLst/>
              <a:ahLst/>
              <a:cxnLst/>
              <a:rect l="l" t="t" r="r" b="b"/>
              <a:pathLst>
                <a:path w="397" h="393" extrusionOk="0">
                  <a:moveTo>
                    <a:pt x="198" y="1"/>
                  </a:moveTo>
                  <a:cubicBezTo>
                    <a:pt x="99" y="1"/>
                    <a:pt x="0" y="68"/>
                    <a:pt x="0" y="203"/>
                  </a:cubicBezTo>
                  <a:cubicBezTo>
                    <a:pt x="0" y="330"/>
                    <a:pt x="99" y="393"/>
                    <a:pt x="198" y="393"/>
                  </a:cubicBezTo>
                  <a:cubicBezTo>
                    <a:pt x="297" y="393"/>
                    <a:pt x="396" y="330"/>
                    <a:pt x="396" y="203"/>
                  </a:cubicBezTo>
                  <a:cubicBezTo>
                    <a:pt x="396" y="68"/>
                    <a:pt x="297" y="1"/>
                    <a:pt x="198"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1"/>
            <p:cNvSpPr/>
            <p:nvPr/>
          </p:nvSpPr>
          <p:spPr>
            <a:xfrm>
              <a:off x="1084375" y="2854750"/>
              <a:ext cx="16250" cy="13925"/>
            </a:xfrm>
            <a:custGeom>
              <a:avLst/>
              <a:gdLst/>
              <a:ahLst/>
              <a:cxnLst/>
              <a:rect l="l" t="t" r="r" b="b"/>
              <a:pathLst>
                <a:path w="650" h="557" extrusionOk="0">
                  <a:moveTo>
                    <a:pt x="365" y="1"/>
                  </a:moveTo>
                  <a:cubicBezTo>
                    <a:pt x="127" y="1"/>
                    <a:pt x="0" y="302"/>
                    <a:pt x="175" y="476"/>
                  </a:cubicBezTo>
                  <a:cubicBezTo>
                    <a:pt x="231" y="532"/>
                    <a:pt x="300" y="557"/>
                    <a:pt x="368" y="557"/>
                  </a:cubicBezTo>
                  <a:cubicBezTo>
                    <a:pt x="511" y="557"/>
                    <a:pt x="650" y="447"/>
                    <a:pt x="650" y="286"/>
                  </a:cubicBezTo>
                  <a:cubicBezTo>
                    <a:pt x="650" y="127"/>
                    <a:pt x="523" y="1"/>
                    <a:pt x="365"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1"/>
            <p:cNvSpPr/>
            <p:nvPr/>
          </p:nvSpPr>
          <p:spPr>
            <a:xfrm>
              <a:off x="1275575" y="3880375"/>
              <a:ext cx="11500" cy="9900"/>
            </a:xfrm>
            <a:custGeom>
              <a:avLst/>
              <a:gdLst/>
              <a:ahLst/>
              <a:cxnLst/>
              <a:rect l="l" t="t" r="r" b="b"/>
              <a:pathLst>
                <a:path w="460" h="396" extrusionOk="0">
                  <a:moveTo>
                    <a:pt x="253" y="1"/>
                  </a:moveTo>
                  <a:cubicBezTo>
                    <a:pt x="79" y="1"/>
                    <a:pt x="0" y="206"/>
                    <a:pt x="127" y="333"/>
                  </a:cubicBezTo>
                  <a:cubicBezTo>
                    <a:pt x="164" y="376"/>
                    <a:pt x="215" y="395"/>
                    <a:pt x="265" y="395"/>
                  </a:cubicBezTo>
                  <a:cubicBezTo>
                    <a:pt x="362" y="395"/>
                    <a:pt x="459" y="322"/>
                    <a:pt x="459" y="206"/>
                  </a:cubicBezTo>
                  <a:cubicBezTo>
                    <a:pt x="459" y="96"/>
                    <a:pt x="364" y="1"/>
                    <a:pt x="253"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1"/>
            <p:cNvSpPr/>
            <p:nvPr/>
          </p:nvSpPr>
          <p:spPr>
            <a:xfrm>
              <a:off x="1188475" y="3117600"/>
              <a:ext cx="10725" cy="8825"/>
            </a:xfrm>
            <a:custGeom>
              <a:avLst/>
              <a:gdLst/>
              <a:ahLst/>
              <a:cxnLst/>
              <a:rect l="l" t="t" r="r" b="b"/>
              <a:pathLst>
                <a:path w="429" h="353" extrusionOk="0">
                  <a:moveTo>
                    <a:pt x="254" y="0"/>
                  </a:moveTo>
                  <a:cubicBezTo>
                    <a:pt x="80" y="0"/>
                    <a:pt x="1" y="190"/>
                    <a:pt x="127" y="301"/>
                  </a:cubicBezTo>
                  <a:cubicBezTo>
                    <a:pt x="163" y="337"/>
                    <a:pt x="207" y="353"/>
                    <a:pt x="250" y="353"/>
                  </a:cubicBezTo>
                  <a:cubicBezTo>
                    <a:pt x="341" y="353"/>
                    <a:pt x="428" y="282"/>
                    <a:pt x="428" y="174"/>
                  </a:cubicBezTo>
                  <a:cubicBezTo>
                    <a:pt x="428" y="79"/>
                    <a:pt x="349" y="0"/>
                    <a:pt x="254"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1"/>
            <p:cNvSpPr/>
            <p:nvPr/>
          </p:nvSpPr>
          <p:spPr>
            <a:xfrm>
              <a:off x="845275" y="3203875"/>
              <a:ext cx="12300" cy="11900"/>
            </a:xfrm>
            <a:custGeom>
              <a:avLst/>
              <a:gdLst/>
              <a:ahLst/>
              <a:cxnLst/>
              <a:rect l="l" t="t" r="r" b="b"/>
              <a:pathLst>
                <a:path w="492" h="476" extrusionOk="0">
                  <a:moveTo>
                    <a:pt x="246" y="1"/>
                  </a:moveTo>
                  <a:cubicBezTo>
                    <a:pt x="124" y="1"/>
                    <a:pt x="1" y="80"/>
                    <a:pt x="1" y="238"/>
                  </a:cubicBezTo>
                  <a:cubicBezTo>
                    <a:pt x="1" y="397"/>
                    <a:pt x="124" y="476"/>
                    <a:pt x="246" y="476"/>
                  </a:cubicBezTo>
                  <a:cubicBezTo>
                    <a:pt x="369" y="476"/>
                    <a:pt x="492" y="397"/>
                    <a:pt x="492" y="238"/>
                  </a:cubicBezTo>
                  <a:cubicBezTo>
                    <a:pt x="492" y="80"/>
                    <a:pt x="369" y="1"/>
                    <a:pt x="246"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1"/>
            <p:cNvSpPr/>
            <p:nvPr/>
          </p:nvSpPr>
          <p:spPr>
            <a:xfrm>
              <a:off x="1105500" y="2659200"/>
              <a:ext cx="3450" cy="2375"/>
            </a:xfrm>
            <a:custGeom>
              <a:avLst/>
              <a:gdLst/>
              <a:ahLst/>
              <a:cxnLst/>
              <a:rect l="l" t="t" r="r" b="b"/>
              <a:pathLst>
                <a:path w="138" h="95" extrusionOk="0">
                  <a:moveTo>
                    <a:pt x="74" y="1"/>
                  </a:moveTo>
                  <a:cubicBezTo>
                    <a:pt x="1" y="1"/>
                    <a:pt x="78" y="95"/>
                    <a:pt x="117" y="95"/>
                  </a:cubicBezTo>
                  <a:cubicBezTo>
                    <a:pt x="129" y="95"/>
                    <a:pt x="137" y="86"/>
                    <a:pt x="137" y="64"/>
                  </a:cubicBezTo>
                  <a:cubicBezTo>
                    <a:pt x="137" y="33"/>
                    <a:pt x="105" y="1"/>
                    <a:pt x="74"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1"/>
            <p:cNvSpPr/>
            <p:nvPr/>
          </p:nvSpPr>
          <p:spPr>
            <a:xfrm>
              <a:off x="1053100" y="3589050"/>
              <a:ext cx="28525" cy="28525"/>
            </a:xfrm>
            <a:custGeom>
              <a:avLst/>
              <a:gdLst/>
              <a:ahLst/>
              <a:cxnLst/>
              <a:rect l="l" t="t" r="r" b="b"/>
              <a:pathLst>
                <a:path w="1141" h="1141" extrusionOk="0">
                  <a:moveTo>
                    <a:pt x="571" y="0"/>
                  </a:moveTo>
                  <a:cubicBezTo>
                    <a:pt x="254" y="0"/>
                    <a:pt x="1" y="253"/>
                    <a:pt x="1" y="570"/>
                  </a:cubicBezTo>
                  <a:cubicBezTo>
                    <a:pt x="1" y="887"/>
                    <a:pt x="254" y="1140"/>
                    <a:pt x="571" y="1140"/>
                  </a:cubicBezTo>
                  <a:cubicBezTo>
                    <a:pt x="887" y="1140"/>
                    <a:pt x="1141" y="887"/>
                    <a:pt x="1141" y="570"/>
                  </a:cubicBezTo>
                  <a:cubicBezTo>
                    <a:pt x="1141" y="253"/>
                    <a:pt x="887" y="0"/>
                    <a:pt x="571"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1"/>
            <p:cNvSpPr/>
            <p:nvPr/>
          </p:nvSpPr>
          <p:spPr>
            <a:xfrm>
              <a:off x="1727225" y="2752625"/>
              <a:ext cx="2400" cy="2000"/>
            </a:xfrm>
            <a:custGeom>
              <a:avLst/>
              <a:gdLst/>
              <a:ahLst/>
              <a:cxnLst/>
              <a:rect l="l" t="t" r="r" b="b"/>
              <a:pathLst>
                <a:path w="96" h="80" extrusionOk="0">
                  <a:moveTo>
                    <a:pt x="48" y="1"/>
                  </a:moveTo>
                  <a:cubicBezTo>
                    <a:pt x="16" y="1"/>
                    <a:pt x="0" y="17"/>
                    <a:pt x="0" y="48"/>
                  </a:cubicBezTo>
                  <a:cubicBezTo>
                    <a:pt x="0" y="64"/>
                    <a:pt x="16" y="80"/>
                    <a:pt x="48" y="80"/>
                  </a:cubicBezTo>
                  <a:cubicBezTo>
                    <a:pt x="64" y="80"/>
                    <a:pt x="95" y="64"/>
                    <a:pt x="95" y="48"/>
                  </a:cubicBezTo>
                  <a:cubicBezTo>
                    <a:pt x="95" y="17"/>
                    <a:pt x="64" y="1"/>
                    <a:pt x="48"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1"/>
            <p:cNvSpPr/>
            <p:nvPr/>
          </p:nvSpPr>
          <p:spPr>
            <a:xfrm>
              <a:off x="954925" y="3596550"/>
              <a:ext cx="9925" cy="8600"/>
            </a:xfrm>
            <a:custGeom>
              <a:avLst/>
              <a:gdLst/>
              <a:ahLst/>
              <a:cxnLst/>
              <a:rect l="l" t="t" r="r" b="b"/>
              <a:pathLst>
                <a:path w="397" h="344" extrusionOk="0">
                  <a:moveTo>
                    <a:pt x="222" y="1"/>
                  </a:moveTo>
                  <a:cubicBezTo>
                    <a:pt x="80" y="1"/>
                    <a:pt x="1" y="191"/>
                    <a:pt x="112" y="302"/>
                  </a:cubicBezTo>
                  <a:cubicBezTo>
                    <a:pt x="145" y="330"/>
                    <a:pt x="184" y="343"/>
                    <a:pt x="223" y="343"/>
                  </a:cubicBezTo>
                  <a:cubicBezTo>
                    <a:pt x="312" y="343"/>
                    <a:pt x="397" y="275"/>
                    <a:pt x="397" y="175"/>
                  </a:cubicBezTo>
                  <a:cubicBezTo>
                    <a:pt x="397" y="80"/>
                    <a:pt x="317" y="1"/>
                    <a:pt x="222"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1"/>
            <p:cNvSpPr/>
            <p:nvPr/>
          </p:nvSpPr>
          <p:spPr>
            <a:xfrm>
              <a:off x="1543950" y="2758175"/>
              <a:ext cx="5950" cy="4775"/>
            </a:xfrm>
            <a:custGeom>
              <a:avLst/>
              <a:gdLst/>
              <a:ahLst/>
              <a:cxnLst/>
              <a:rect l="l" t="t" r="r" b="b"/>
              <a:pathLst>
                <a:path w="238" h="191" extrusionOk="0">
                  <a:moveTo>
                    <a:pt x="127" y="0"/>
                  </a:moveTo>
                  <a:cubicBezTo>
                    <a:pt x="0" y="0"/>
                    <a:pt x="0" y="190"/>
                    <a:pt x="127" y="190"/>
                  </a:cubicBezTo>
                  <a:cubicBezTo>
                    <a:pt x="190" y="190"/>
                    <a:pt x="238" y="143"/>
                    <a:pt x="238" y="95"/>
                  </a:cubicBezTo>
                  <a:cubicBezTo>
                    <a:pt x="238" y="32"/>
                    <a:pt x="190" y="0"/>
                    <a:pt x="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1"/>
            <p:cNvSpPr/>
            <p:nvPr/>
          </p:nvSpPr>
          <p:spPr>
            <a:xfrm>
              <a:off x="312875" y="3550650"/>
              <a:ext cx="6350" cy="5950"/>
            </a:xfrm>
            <a:custGeom>
              <a:avLst/>
              <a:gdLst/>
              <a:ahLst/>
              <a:cxnLst/>
              <a:rect l="l" t="t" r="r" b="b"/>
              <a:pathLst>
                <a:path w="254" h="238" extrusionOk="0">
                  <a:moveTo>
                    <a:pt x="127" y="0"/>
                  </a:moveTo>
                  <a:cubicBezTo>
                    <a:pt x="64" y="0"/>
                    <a:pt x="1" y="48"/>
                    <a:pt x="1" y="111"/>
                  </a:cubicBezTo>
                  <a:cubicBezTo>
                    <a:pt x="1" y="174"/>
                    <a:pt x="64" y="238"/>
                    <a:pt x="127" y="238"/>
                  </a:cubicBezTo>
                  <a:cubicBezTo>
                    <a:pt x="191" y="238"/>
                    <a:pt x="254" y="174"/>
                    <a:pt x="254" y="111"/>
                  </a:cubicBezTo>
                  <a:cubicBezTo>
                    <a:pt x="254" y="48"/>
                    <a:pt x="191" y="0"/>
                    <a:pt x="127"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1"/>
            <p:cNvSpPr/>
            <p:nvPr/>
          </p:nvSpPr>
          <p:spPr>
            <a:xfrm>
              <a:off x="850825" y="3880775"/>
              <a:ext cx="9525" cy="7875"/>
            </a:xfrm>
            <a:custGeom>
              <a:avLst/>
              <a:gdLst/>
              <a:ahLst/>
              <a:cxnLst/>
              <a:rect l="l" t="t" r="r" b="b"/>
              <a:pathLst>
                <a:path w="381" h="315" extrusionOk="0">
                  <a:moveTo>
                    <a:pt x="222" y="0"/>
                  </a:moveTo>
                  <a:cubicBezTo>
                    <a:pt x="80" y="0"/>
                    <a:pt x="1" y="175"/>
                    <a:pt x="96" y="270"/>
                  </a:cubicBezTo>
                  <a:cubicBezTo>
                    <a:pt x="132" y="301"/>
                    <a:pt x="175" y="315"/>
                    <a:pt x="216" y="315"/>
                  </a:cubicBezTo>
                  <a:cubicBezTo>
                    <a:pt x="302" y="315"/>
                    <a:pt x="381" y="255"/>
                    <a:pt x="381" y="159"/>
                  </a:cubicBezTo>
                  <a:cubicBezTo>
                    <a:pt x="381" y="64"/>
                    <a:pt x="301" y="0"/>
                    <a:pt x="22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1"/>
            <p:cNvSpPr/>
            <p:nvPr/>
          </p:nvSpPr>
          <p:spPr>
            <a:xfrm>
              <a:off x="940675" y="3792475"/>
              <a:ext cx="24575" cy="21025"/>
            </a:xfrm>
            <a:custGeom>
              <a:avLst/>
              <a:gdLst/>
              <a:ahLst/>
              <a:cxnLst/>
              <a:rect l="l" t="t" r="r" b="b"/>
              <a:pathLst>
                <a:path w="983" h="841" extrusionOk="0">
                  <a:moveTo>
                    <a:pt x="595" y="1"/>
                  </a:moveTo>
                  <a:cubicBezTo>
                    <a:pt x="587" y="1"/>
                    <a:pt x="579" y="1"/>
                    <a:pt x="571" y="2"/>
                  </a:cubicBezTo>
                  <a:cubicBezTo>
                    <a:pt x="191" y="2"/>
                    <a:pt x="1" y="445"/>
                    <a:pt x="254" y="714"/>
                  </a:cubicBezTo>
                  <a:cubicBezTo>
                    <a:pt x="341" y="801"/>
                    <a:pt x="448" y="840"/>
                    <a:pt x="553" y="840"/>
                  </a:cubicBezTo>
                  <a:cubicBezTo>
                    <a:pt x="773" y="840"/>
                    <a:pt x="983" y="670"/>
                    <a:pt x="983" y="413"/>
                  </a:cubicBezTo>
                  <a:cubicBezTo>
                    <a:pt x="983" y="200"/>
                    <a:pt x="806" y="1"/>
                    <a:pt x="595"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1"/>
            <p:cNvSpPr/>
            <p:nvPr/>
          </p:nvSpPr>
          <p:spPr>
            <a:xfrm>
              <a:off x="1004025" y="3669400"/>
              <a:ext cx="24550" cy="21300"/>
            </a:xfrm>
            <a:custGeom>
              <a:avLst/>
              <a:gdLst/>
              <a:ahLst/>
              <a:cxnLst/>
              <a:rect l="l" t="t" r="r" b="b"/>
              <a:pathLst>
                <a:path w="982" h="852" extrusionOk="0">
                  <a:moveTo>
                    <a:pt x="570" y="0"/>
                  </a:moveTo>
                  <a:cubicBezTo>
                    <a:pt x="190" y="0"/>
                    <a:pt x="0" y="459"/>
                    <a:pt x="269" y="729"/>
                  </a:cubicBezTo>
                  <a:cubicBezTo>
                    <a:pt x="355" y="814"/>
                    <a:pt x="457" y="851"/>
                    <a:pt x="558" y="851"/>
                  </a:cubicBezTo>
                  <a:cubicBezTo>
                    <a:pt x="775" y="851"/>
                    <a:pt x="982" y="677"/>
                    <a:pt x="982" y="428"/>
                  </a:cubicBezTo>
                  <a:cubicBezTo>
                    <a:pt x="982" y="190"/>
                    <a:pt x="792" y="0"/>
                    <a:pt x="570"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1"/>
            <p:cNvSpPr/>
            <p:nvPr/>
          </p:nvSpPr>
          <p:spPr>
            <a:xfrm>
              <a:off x="1171450" y="3744175"/>
              <a:ext cx="11125" cy="9250"/>
            </a:xfrm>
            <a:custGeom>
              <a:avLst/>
              <a:gdLst/>
              <a:ahLst/>
              <a:cxnLst/>
              <a:rect l="l" t="t" r="r" b="b"/>
              <a:pathLst>
                <a:path w="445" h="370" extrusionOk="0">
                  <a:moveTo>
                    <a:pt x="278" y="0"/>
                  </a:moveTo>
                  <a:cubicBezTo>
                    <a:pt x="270" y="0"/>
                    <a:pt x="262" y="1"/>
                    <a:pt x="254" y="2"/>
                  </a:cubicBezTo>
                  <a:cubicBezTo>
                    <a:pt x="96" y="2"/>
                    <a:pt x="1" y="192"/>
                    <a:pt x="128" y="318"/>
                  </a:cubicBezTo>
                  <a:cubicBezTo>
                    <a:pt x="163" y="354"/>
                    <a:pt x="207" y="370"/>
                    <a:pt x="252" y="370"/>
                  </a:cubicBezTo>
                  <a:cubicBezTo>
                    <a:pt x="348" y="370"/>
                    <a:pt x="444" y="295"/>
                    <a:pt x="444" y="176"/>
                  </a:cubicBezTo>
                  <a:cubicBezTo>
                    <a:pt x="444" y="88"/>
                    <a:pt x="376" y="0"/>
                    <a:pt x="278"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1"/>
            <p:cNvSpPr/>
            <p:nvPr/>
          </p:nvSpPr>
          <p:spPr>
            <a:xfrm>
              <a:off x="1050325" y="3649200"/>
              <a:ext cx="13100" cy="13500"/>
            </a:xfrm>
            <a:custGeom>
              <a:avLst/>
              <a:gdLst/>
              <a:ahLst/>
              <a:cxnLst/>
              <a:rect l="l" t="t" r="r" b="b"/>
              <a:pathLst>
                <a:path w="524" h="540" extrusionOk="0">
                  <a:moveTo>
                    <a:pt x="254" y="1"/>
                  </a:moveTo>
                  <a:cubicBezTo>
                    <a:pt x="112" y="1"/>
                    <a:pt x="1" y="112"/>
                    <a:pt x="1" y="270"/>
                  </a:cubicBezTo>
                  <a:cubicBezTo>
                    <a:pt x="1" y="412"/>
                    <a:pt x="112" y="539"/>
                    <a:pt x="254" y="539"/>
                  </a:cubicBezTo>
                  <a:cubicBezTo>
                    <a:pt x="412" y="539"/>
                    <a:pt x="523" y="412"/>
                    <a:pt x="523" y="270"/>
                  </a:cubicBezTo>
                  <a:cubicBezTo>
                    <a:pt x="523" y="112"/>
                    <a:pt x="412" y="1"/>
                    <a:pt x="254"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1"/>
            <p:cNvSpPr/>
            <p:nvPr/>
          </p:nvSpPr>
          <p:spPr>
            <a:xfrm>
              <a:off x="1715950" y="3323225"/>
              <a:ext cx="4175" cy="3300"/>
            </a:xfrm>
            <a:custGeom>
              <a:avLst/>
              <a:gdLst/>
              <a:ahLst/>
              <a:cxnLst/>
              <a:rect l="l" t="t" r="r" b="b"/>
              <a:pathLst>
                <a:path w="167" h="132" extrusionOk="0">
                  <a:moveTo>
                    <a:pt x="81" y="1"/>
                  </a:moveTo>
                  <a:cubicBezTo>
                    <a:pt x="40" y="1"/>
                    <a:pt x="0" y="25"/>
                    <a:pt x="8" y="72"/>
                  </a:cubicBezTo>
                  <a:cubicBezTo>
                    <a:pt x="16" y="112"/>
                    <a:pt x="51" y="131"/>
                    <a:pt x="87" y="131"/>
                  </a:cubicBezTo>
                  <a:cubicBezTo>
                    <a:pt x="123" y="131"/>
                    <a:pt x="158" y="112"/>
                    <a:pt x="166" y="72"/>
                  </a:cubicBezTo>
                  <a:cubicBezTo>
                    <a:pt x="166" y="25"/>
                    <a:pt x="123" y="1"/>
                    <a:pt x="81"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1"/>
            <p:cNvSpPr/>
            <p:nvPr/>
          </p:nvSpPr>
          <p:spPr>
            <a:xfrm>
              <a:off x="1102575" y="3114825"/>
              <a:ext cx="8750" cy="8725"/>
            </a:xfrm>
            <a:custGeom>
              <a:avLst/>
              <a:gdLst/>
              <a:ahLst/>
              <a:cxnLst/>
              <a:rect l="l" t="t" r="r" b="b"/>
              <a:pathLst>
                <a:path w="350" h="349" extrusionOk="0">
                  <a:moveTo>
                    <a:pt x="175" y="0"/>
                  </a:moveTo>
                  <a:cubicBezTo>
                    <a:pt x="80" y="0"/>
                    <a:pt x="1" y="80"/>
                    <a:pt x="1" y="175"/>
                  </a:cubicBezTo>
                  <a:cubicBezTo>
                    <a:pt x="1" y="270"/>
                    <a:pt x="80" y="349"/>
                    <a:pt x="175" y="349"/>
                  </a:cubicBezTo>
                  <a:cubicBezTo>
                    <a:pt x="270" y="349"/>
                    <a:pt x="349" y="270"/>
                    <a:pt x="349" y="175"/>
                  </a:cubicBezTo>
                  <a:cubicBezTo>
                    <a:pt x="349" y="80"/>
                    <a:pt x="270" y="0"/>
                    <a:pt x="175"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1"/>
            <p:cNvSpPr/>
            <p:nvPr/>
          </p:nvSpPr>
          <p:spPr>
            <a:xfrm>
              <a:off x="938300" y="2947375"/>
              <a:ext cx="4375" cy="4375"/>
            </a:xfrm>
            <a:custGeom>
              <a:avLst/>
              <a:gdLst/>
              <a:ahLst/>
              <a:cxnLst/>
              <a:rect l="l" t="t" r="r" b="b"/>
              <a:pathLst>
                <a:path w="175" h="175" extrusionOk="0">
                  <a:moveTo>
                    <a:pt x="96" y="1"/>
                  </a:moveTo>
                  <a:cubicBezTo>
                    <a:pt x="32" y="1"/>
                    <a:pt x="1" y="32"/>
                    <a:pt x="1" y="80"/>
                  </a:cubicBezTo>
                  <a:cubicBezTo>
                    <a:pt x="1" y="127"/>
                    <a:pt x="32" y="175"/>
                    <a:pt x="96" y="175"/>
                  </a:cubicBezTo>
                  <a:cubicBezTo>
                    <a:pt x="143" y="175"/>
                    <a:pt x="175" y="127"/>
                    <a:pt x="175" y="80"/>
                  </a:cubicBezTo>
                  <a:cubicBezTo>
                    <a:pt x="175" y="32"/>
                    <a:pt x="143" y="1"/>
                    <a:pt x="96"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1"/>
            <p:cNvSpPr/>
            <p:nvPr/>
          </p:nvSpPr>
          <p:spPr>
            <a:xfrm>
              <a:off x="985800" y="3791700"/>
              <a:ext cx="23000" cy="19775"/>
            </a:xfrm>
            <a:custGeom>
              <a:avLst/>
              <a:gdLst/>
              <a:ahLst/>
              <a:cxnLst/>
              <a:rect l="l" t="t" r="r" b="b"/>
              <a:pathLst>
                <a:path w="920" h="791" extrusionOk="0">
                  <a:moveTo>
                    <a:pt x="523" y="1"/>
                  </a:moveTo>
                  <a:cubicBezTo>
                    <a:pt x="175" y="1"/>
                    <a:pt x="1" y="413"/>
                    <a:pt x="238" y="666"/>
                  </a:cubicBezTo>
                  <a:cubicBezTo>
                    <a:pt x="319" y="752"/>
                    <a:pt x="421" y="790"/>
                    <a:pt x="522" y="790"/>
                  </a:cubicBezTo>
                  <a:cubicBezTo>
                    <a:pt x="718" y="790"/>
                    <a:pt x="909" y="643"/>
                    <a:pt x="919" y="413"/>
                  </a:cubicBezTo>
                  <a:cubicBezTo>
                    <a:pt x="919" y="175"/>
                    <a:pt x="745" y="1"/>
                    <a:pt x="523"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1"/>
            <p:cNvSpPr/>
            <p:nvPr/>
          </p:nvSpPr>
          <p:spPr>
            <a:xfrm>
              <a:off x="1095850" y="3656725"/>
              <a:ext cx="12300" cy="10575"/>
            </a:xfrm>
            <a:custGeom>
              <a:avLst/>
              <a:gdLst/>
              <a:ahLst/>
              <a:cxnLst/>
              <a:rect l="l" t="t" r="r" b="b"/>
              <a:pathLst>
                <a:path w="492" h="423" extrusionOk="0">
                  <a:moveTo>
                    <a:pt x="286" y="1"/>
                  </a:moveTo>
                  <a:cubicBezTo>
                    <a:pt x="96" y="1"/>
                    <a:pt x="1" y="222"/>
                    <a:pt x="143" y="365"/>
                  </a:cubicBezTo>
                  <a:cubicBezTo>
                    <a:pt x="183" y="405"/>
                    <a:pt x="232" y="422"/>
                    <a:pt x="281" y="422"/>
                  </a:cubicBezTo>
                  <a:cubicBezTo>
                    <a:pt x="387" y="422"/>
                    <a:pt x="491" y="337"/>
                    <a:pt x="491" y="206"/>
                  </a:cubicBezTo>
                  <a:cubicBezTo>
                    <a:pt x="491" y="96"/>
                    <a:pt x="396" y="1"/>
                    <a:pt x="286"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1"/>
            <p:cNvSpPr/>
            <p:nvPr/>
          </p:nvSpPr>
          <p:spPr>
            <a:xfrm>
              <a:off x="654175" y="3038000"/>
              <a:ext cx="4300" cy="4425"/>
            </a:xfrm>
            <a:custGeom>
              <a:avLst/>
              <a:gdLst/>
              <a:ahLst/>
              <a:cxnLst/>
              <a:rect l="l" t="t" r="r" b="b"/>
              <a:pathLst>
                <a:path w="172" h="177" extrusionOk="0">
                  <a:moveTo>
                    <a:pt x="82" y="1"/>
                  </a:moveTo>
                  <a:cubicBezTo>
                    <a:pt x="1" y="1"/>
                    <a:pt x="1" y="177"/>
                    <a:pt x="82" y="177"/>
                  </a:cubicBezTo>
                  <a:cubicBezTo>
                    <a:pt x="85" y="177"/>
                    <a:pt x="89" y="176"/>
                    <a:pt x="92" y="176"/>
                  </a:cubicBezTo>
                  <a:cubicBezTo>
                    <a:pt x="140" y="176"/>
                    <a:pt x="171" y="128"/>
                    <a:pt x="171" y="81"/>
                  </a:cubicBezTo>
                  <a:cubicBezTo>
                    <a:pt x="171" y="33"/>
                    <a:pt x="140" y="2"/>
                    <a:pt x="92" y="2"/>
                  </a:cubicBezTo>
                  <a:cubicBezTo>
                    <a:pt x="89" y="1"/>
                    <a:pt x="85" y="1"/>
                    <a:pt x="82"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1"/>
            <p:cNvSpPr/>
            <p:nvPr/>
          </p:nvSpPr>
          <p:spPr>
            <a:xfrm>
              <a:off x="867450" y="3689175"/>
              <a:ext cx="23375" cy="20050"/>
            </a:xfrm>
            <a:custGeom>
              <a:avLst/>
              <a:gdLst/>
              <a:ahLst/>
              <a:cxnLst/>
              <a:rect l="l" t="t" r="r" b="b"/>
              <a:pathLst>
                <a:path w="935" h="802" extrusionOk="0">
                  <a:moveTo>
                    <a:pt x="539" y="1"/>
                  </a:moveTo>
                  <a:cubicBezTo>
                    <a:pt x="175" y="1"/>
                    <a:pt x="1" y="428"/>
                    <a:pt x="254" y="682"/>
                  </a:cubicBezTo>
                  <a:cubicBezTo>
                    <a:pt x="336" y="764"/>
                    <a:pt x="437" y="801"/>
                    <a:pt x="536" y="801"/>
                  </a:cubicBezTo>
                  <a:cubicBezTo>
                    <a:pt x="740" y="801"/>
                    <a:pt x="935" y="642"/>
                    <a:pt x="935" y="397"/>
                  </a:cubicBezTo>
                  <a:cubicBezTo>
                    <a:pt x="935" y="191"/>
                    <a:pt x="761" y="1"/>
                    <a:pt x="539"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1"/>
            <p:cNvSpPr/>
            <p:nvPr/>
          </p:nvSpPr>
          <p:spPr>
            <a:xfrm>
              <a:off x="452800" y="3261175"/>
              <a:ext cx="4975" cy="3900"/>
            </a:xfrm>
            <a:custGeom>
              <a:avLst/>
              <a:gdLst/>
              <a:ahLst/>
              <a:cxnLst/>
              <a:rect l="l" t="t" r="r" b="b"/>
              <a:pathLst>
                <a:path w="199" h="156" extrusionOk="0">
                  <a:moveTo>
                    <a:pt x="98" y="1"/>
                  </a:moveTo>
                  <a:cubicBezTo>
                    <a:pt x="48" y="1"/>
                    <a:pt x="1" y="29"/>
                    <a:pt x="9" y="84"/>
                  </a:cubicBezTo>
                  <a:cubicBezTo>
                    <a:pt x="17" y="132"/>
                    <a:pt x="60" y="155"/>
                    <a:pt x="104" y="155"/>
                  </a:cubicBezTo>
                  <a:cubicBezTo>
                    <a:pt x="147" y="155"/>
                    <a:pt x="191" y="132"/>
                    <a:pt x="199" y="84"/>
                  </a:cubicBezTo>
                  <a:cubicBezTo>
                    <a:pt x="199" y="29"/>
                    <a:pt x="147" y="1"/>
                    <a:pt x="98"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1"/>
            <p:cNvSpPr/>
            <p:nvPr/>
          </p:nvSpPr>
          <p:spPr>
            <a:xfrm>
              <a:off x="1289025" y="3696300"/>
              <a:ext cx="11900" cy="11525"/>
            </a:xfrm>
            <a:custGeom>
              <a:avLst/>
              <a:gdLst/>
              <a:ahLst/>
              <a:cxnLst/>
              <a:rect l="l" t="t" r="r" b="b"/>
              <a:pathLst>
                <a:path w="476" h="461" extrusionOk="0">
                  <a:moveTo>
                    <a:pt x="238" y="1"/>
                  </a:moveTo>
                  <a:cubicBezTo>
                    <a:pt x="111" y="1"/>
                    <a:pt x="0" y="96"/>
                    <a:pt x="0" y="223"/>
                  </a:cubicBezTo>
                  <a:cubicBezTo>
                    <a:pt x="0" y="349"/>
                    <a:pt x="111" y="460"/>
                    <a:pt x="238" y="460"/>
                  </a:cubicBezTo>
                  <a:cubicBezTo>
                    <a:pt x="365" y="460"/>
                    <a:pt x="475" y="349"/>
                    <a:pt x="475" y="223"/>
                  </a:cubicBezTo>
                  <a:cubicBezTo>
                    <a:pt x="475" y="96"/>
                    <a:pt x="365" y="1"/>
                    <a:pt x="238"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1"/>
            <p:cNvSpPr/>
            <p:nvPr/>
          </p:nvSpPr>
          <p:spPr>
            <a:xfrm>
              <a:off x="829050" y="3107300"/>
              <a:ext cx="21000" cy="18225"/>
            </a:xfrm>
            <a:custGeom>
              <a:avLst/>
              <a:gdLst/>
              <a:ahLst/>
              <a:cxnLst/>
              <a:rect l="l" t="t" r="r" b="b"/>
              <a:pathLst>
                <a:path w="840" h="729" extrusionOk="0">
                  <a:moveTo>
                    <a:pt x="492" y="1"/>
                  </a:moveTo>
                  <a:cubicBezTo>
                    <a:pt x="159" y="1"/>
                    <a:pt x="1" y="396"/>
                    <a:pt x="222" y="618"/>
                  </a:cubicBezTo>
                  <a:cubicBezTo>
                    <a:pt x="299" y="695"/>
                    <a:pt x="390" y="728"/>
                    <a:pt x="479" y="728"/>
                  </a:cubicBezTo>
                  <a:cubicBezTo>
                    <a:pt x="665" y="728"/>
                    <a:pt x="840" y="579"/>
                    <a:pt x="840" y="365"/>
                  </a:cubicBezTo>
                  <a:cubicBezTo>
                    <a:pt x="840" y="159"/>
                    <a:pt x="682" y="1"/>
                    <a:pt x="49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1"/>
            <p:cNvSpPr/>
            <p:nvPr/>
          </p:nvSpPr>
          <p:spPr>
            <a:xfrm>
              <a:off x="1186800" y="2901850"/>
              <a:ext cx="6450" cy="4725"/>
            </a:xfrm>
            <a:custGeom>
              <a:avLst/>
              <a:gdLst/>
              <a:ahLst/>
              <a:cxnLst/>
              <a:rect l="l" t="t" r="r" b="b"/>
              <a:pathLst>
                <a:path w="258" h="189" extrusionOk="0">
                  <a:moveTo>
                    <a:pt x="147" y="1"/>
                  </a:moveTo>
                  <a:cubicBezTo>
                    <a:pt x="1" y="1"/>
                    <a:pt x="145" y="188"/>
                    <a:pt x="219" y="188"/>
                  </a:cubicBezTo>
                  <a:cubicBezTo>
                    <a:pt x="242" y="188"/>
                    <a:pt x="258" y="171"/>
                    <a:pt x="258" y="128"/>
                  </a:cubicBezTo>
                  <a:cubicBezTo>
                    <a:pt x="258" y="48"/>
                    <a:pt x="210" y="1"/>
                    <a:pt x="147"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1"/>
            <p:cNvSpPr/>
            <p:nvPr/>
          </p:nvSpPr>
          <p:spPr>
            <a:xfrm>
              <a:off x="966425" y="3058625"/>
              <a:ext cx="5950" cy="5950"/>
            </a:xfrm>
            <a:custGeom>
              <a:avLst/>
              <a:gdLst/>
              <a:ahLst/>
              <a:cxnLst/>
              <a:rect l="l" t="t" r="r" b="b"/>
              <a:pathLst>
                <a:path w="238" h="238" extrusionOk="0">
                  <a:moveTo>
                    <a:pt x="111" y="0"/>
                  </a:moveTo>
                  <a:cubicBezTo>
                    <a:pt x="48" y="0"/>
                    <a:pt x="0" y="63"/>
                    <a:pt x="0" y="127"/>
                  </a:cubicBezTo>
                  <a:cubicBezTo>
                    <a:pt x="0" y="190"/>
                    <a:pt x="48" y="238"/>
                    <a:pt x="111" y="238"/>
                  </a:cubicBezTo>
                  <a:cubicBezTo>
                    <a:pt x="190" y="238"/>
                    <a:pt x="238" y="190"/>
                    <a:pt x="238" y="127"/>
                  </a:cubicBezTo>
                  <a:cubicBezTo>
                    <a:pt x="238" y="63"/>
                    <a:pt x="190" y="0"/>
                    <a:pt x="111"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1"/>
            <p:cNvSpPr/>
            <p:nvPr/>
          </p:nvSpPr>
          <p:spPr>
            <a:xfrm>
              <a:off x="1328600" y="3721250"/>
              <a:ext cx="7950" cy="7950"/>
            </a:xfrm>
            <a:custGeom>
              <a:avLst/>
              <a:gdLst/>
              <a:ahLst/>
              <a:cxnLst/>
              <a:rect l="l" t="t" r="r" b="b"/>
              <a:pathLst>
                <a:path w="318" h="318" extrusionOk="0">
                  <a:moveTo>
                    <a:pt x="159" y="0"/>
                  </a:moveTo>
                  <a:cubicBezTo>
                    <a:pt x="80" y="0"/>
                    <a:pt x="1" y="64"/>
                    <a:pt x="1" y="159"/>
                  </a:cubicBezTo>
                  <a:cubicBezTo>
                    <a:pt x="1" y="238"/>
                    <a:pt x="80" y="317"/>
                    <a:pt x="159" y="317"/>
                  </a:cubicBezTo>
                  <a:cubicBezTo>
                    <a:pt x="238" y="317"/>
                    <a:pt x="317" y="238"/>
                    <a:pt x="317" y="159"/>
                  </a:cubicBezTo>
                  <a:cubicBezTo>
                    <a:pt x="317" y="64"/>
                    <a:pt x="238" y="0"/>
                    <a:pt x="159"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1"/>
            <p:cNvSpPr/>
            <p:nvPr/>
          </p:nvSpPr>
          <p:spPr>
            <a:xfrm>
              <a:off x="1141775" y="3866125"/>
              <a:ext cx="20600" cy="17675"/>
            </a:xfrm>
            <a:custGeom>
              <a:avLst/>
              <a:gdLst/>
              <a:ahLst/>
              <a:cxnLst/>
              <a:rect l="l" t="t" r="r" b="b"/>
              <a:pathLst>
                <a:path w="824" h="707" extrusionOk="0">
                  <a:moveTo>
                    <a:pt x="475" y="1"/>
                  </a:moveTo>
                  <a:cubicBezTo>
                    <a:pt x="159" y="1"/>
                    <a:pt x="0" y="381"/>
                    <a:pt x="222" y="602"/>
                  </a:cubicBezTo>
                  <a:cubicBezTo>
                    <a:pt x="294" y="674"/>
                    <a:pt x="383" y="706"/>
                    <a:pt x="469" y="706"/>
                  </a:cubicBezTo>
                  <a:cubicBezTo>
                    <a:pt x="650" y="706"/>
                    <a:pt x="824" y="568"/>
                    <a:pt x="824" y="365"/>
                  </a:cubicBezTo>
                  <a:cubicBezTo>
                    <a:pt x="824" y="159"/>
                    <a:pt x="665" y="1"/>
                    <a:pt x="47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1"/>
            <p:cNvSpPr/>
            <p:nvPr/>
          </p:nvSpPr>
          <p:spPr>
            <a:xfrm>
              <a:off x="1599375" y="2961250"/>
              <a:ext cx="11900" cy="9875"/>
            </a:xfrm>
            <a:custGeom>
              <a:avLst/>
              <a:gdLst/>
              <a:ahLst/>
              <a:cxnLst/>
              <a:rect l="l" t="t" r="r" b="b"/>
              <a:pathLst>
                <a:path w="476" h="395" extrusionOk="0">
                  <a:moveTo>
                    <a:pt x="269" y="0"/>
                  </a:moveTo>
                  <a:cubicBezTo>
                    <a:pt x="95" y="0"/>
                    <a:pt x="0" y="206"/>
                    <a:pt x="127" y="333"/>
                  </a:cubicBezTo>
                  <a:cubicBezTo>
                    <a:pt x="169" y="375"/>
                    <a:pt x="222" y="394"/>
                    <a:pt x="273" y="394"/>
                  </a:cubicBezTo>
                  <a:cubicBezTo>
                    <a:pt x="377" y="394"/>
                    <a:pt x="475" y="317"/>
                    <a:pt x="475" y="190"/>
                  </a:cubicBezTo>
                  <a:cubicBezTo>
                    <a:pt x="475" y="79"/>
                    <a:pt x="380" y="0"/>
                    <a:pt x="269"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1"/>
            <p:cNvSpPr/>
            <p:nvPr/>
          </p:nvSpPr>
          <p:spPr>
            <a:xfrm>
              <a:off x="835000" y="3407350"/>
              <a:ext cx="7925" cy="7150"/>
            </a:xfrm>
            <a:custGeom>
              <a:avLst/>
              <a:gdLst/>
              <a:ahLst/>
              <a:cxnLst/>
              <a:rect l="l" t="t" r="r" b="b"/>
              <a:pathLst>
                <a:path w="317" h="286" extrusionOk="0">
                  <a:moveTo>
                    <a:pt x="159" y="0"/>
                  </a:moveTo>
                  <a:cubicBezTo>
                    <a:pt x="83" y="0"/>
                    <a:pt x="8" y="48"/>
                    <a:pt x="0" y="143"/>
                  </a:cubicBezTo>
                  <a:cubicBezTo>
                    <a:pt x="8" y="238"/>
                    <a:pt x="83" y="285"/>
                    <a:pt x="159" y="285"/>
                  </a:cubicBezTo>
                  <a:cubicBezTo>
                    <a:pt x="234" y="285"/>
                    <a:pt x="309" y="238"/>
                    <a:pt x="317" y="143"/>
                  </a:cubicBezTo>
                  <a:cubicBezTo>
                    <a:pt x="309" y="48"/>
                    <a:pt x="234" y="0"/>
                    <a:pt x="159"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1"/>
            <p:cNvSpPr/>
            <p:nvPr/>
          </p:nvSpPr>
          <p:spPr>
            <a:xfrm>
              <a:off x="870625" y="3307200"/>
              <a:ext cx="6750" cy="6350"/>
            </a:xfrm>
            <a:custGeom>
              <a:avLst/>
              <a:gdLst/>
              <a:ahLst/>
              <a:cxnLst/>
              <a:rect l="l" t="t" r="r" b="b"/>
              <a:pathLst>
                <a:path w="270" h="254" extrusionOk="0">
                  <a:moveTo>
                    <a:pt x="127" y="1"/>
                  </a:moveTo>
                  <a:cubicBezTo>
                    <a:pt x="64" y="1"/>
                    <a:pt x="0" y="64"/>
                    <a:pt x="0" y="127"/>
                  </a:cubicBezTo>
                  <a:cubicBezTo>
                    <a:pt x="0" y="206"/>
                    <a:pt x="64" y="254"/>
                    <a:pt x="127" y="254"/>
                  </a:cubicBezTo>
                  <a:cubicBezTo>
                    <a:pt x="206" y="254"/>
                    <a:pt x="269" y="206"/>
                    <a:pt x="269" y="127"/>
                  </a:cubicBezTo>
                  <a:cubicBezTo>
                    <a:pt x="269" y="64"/>
                    <a:pt x="206" y="1"/>
                    <a:pt x="12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1"/>
            <p:cNvSpPr/>
            <p:nvPr/>
          </p:nvSpPr>
          <p:spPr>
            <a:xfrm>
              <a:off x="914950" y="3745800"/>
              <a:ext cx="9525" cy="8050"/>
            </a:xfrm>
            <a:custGeom>
              <a:avLst/>
              <a:gdLst/>
              <a:ahLst/>
              <a:cxnLst/>
              <a:rect l="l" t="t" r="r" b="b"/>
              <a:pathLst>
                <a:path w="381" h="322" extrusionOk="0">
                  <a:moveTo>
                    <a:pt x="206" y="0"/>
                  </a:moveTo>
                  <a:cubicBezTo>
                    <a:pt x="64" y="0"/>
                    <a:pt x="1" y="174"/>
                    <a:pt x="96" y="269"/>
                  </a:cubicBezTo>
                  <a:cubicBezTo>
                    <a:pt x="132" y="306"/>
                    <a:pt x="175" y="322"/>
                    <a:pt x="217" y="322"/>
                  </a:cubicBezTo>
                  <a:cubicBezTo>
                    <a:pt x="302" y="322"/>
                    <a:pt x="381" y="254"/>
                    <a:pt x="381" y="158"/>
                  </a:cubicBezTo>
                  <a:cubicBezTo>
                    <a:pt x="381" y="63"/>
                    <a:pt x="301"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1"/>
            <p:cNvSpPr/>
            <p:nvPr/>
          </p:nvSpPr>
          <p:spPr>
            <a:xfrm>
              <a:off x="1364225" y="3632975"/>
              <a:ext cx="13875" cy="13475"/>
            </a:xfrm>
            <a:custGeom>
              <a:avLst/>
              <a:gdLst/>
              <a:ahLst/>
              <a:cxnLst/>
              <a:rect l="l" t="t" r="r" b="b"/>
              <a:pathLst>
                <a:path w="555" h="539" extrusionOk="0">
                  <a:moveTo>
                    <a:pt x="270" y="1"/>
                  </a:moveTo>
                  <a:cubicBezTo>
                    <a:pt x="127" y="1"/>
                    <a:pt x="1" y="127"/>
                    <a:pt x="1" y="270"/>
                  </a:cubicBezTo>
                  <a:cubicBezTo>
                    <a:pt x="1" y="428"/>
                    <a:pt x="127" y="539"/>
                    <a:pt x="270" y="539"/>
                  </a:cubicBezTo>
                  <a:cubicBezTo>
                    <a:pt x="428" y="539"/>
                    <a:pt x="555" y="428"/>
                    <a:pt x="555" y="270"/>
                  </a:cubicBezTo>
                  <a:cubicBezTo>
                    <a:pt x="555" y="127"/>
                    <a:pt x="428" y="1"/>
                    <a:pt x="270"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1"/>
            <p:cNvSpPr/>
            <p:nvPr/>
          </p:nvSpPr>
          <p:spPr>
            <a:xfrm>
              <a:off x="1583125" y="3408525"/>
              <a:ext cx="14675" cy="12575"/>
            </a:xfrm>
            <a:custGeom>
              <a:avLst/>
              <a:gdLst/>
              <a:ahLst/>
              <a:cxnLst/>
              <a:rect l="l" t="t" r="r" b="b"/>
              <a:pathLst>
                <a:path w="587" h="503" extrusionOk="0">
                  <a:moveTo>
                    <a:pt x="333" y="1"/>
                  </a:moveTo>
                  <a:cubicBezTo>
                    <a:pt x="112" y="1"/>
                    <a:pt x="1" y="270"/>
                    <a:pt x="159" y="428"/>
                  </a:cubicBezTo>
                  <a:cubicBezTo>
                    <a:pt x="211" y="480"/>
                    <a:pt x="274" y="503"/>
                    <a:pt x="336" y="503"/>
                  </a:cubicBezTo>
                  <a:cubicBezTo>
                    <a:pt x="464" y="503"/>
                    <a:pt x="587" y="404"/>
                    <a:pt x="587" y="254"/>
                  </a:cubicBezTo>
                  <a:cubicBezTo>
                    <a:pt x="587" y="112"/>
                    <a:pt x="476" y="1"/>
                    <a:pt x="333"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1"/>
            <p:cNvSpPr/>
            <p:nvPr/>
          </p:nvSpPr>
          <p:spPr>
            <a:xfrm>
              <a:off x="1042800" y="3457625"/>
              <a:ext cx="15075" cy="12950"/>
            </a:xfrm>
            <a:custGeom>
              <a:avLst/>
              <a:gdLst/>
              <a:ahLst/>
              <a:cxnLst/>
              <a:rect l="l" t="t" r="r" b="b"/>
              <a:pathLst>
                <a:path w="603" h="518" extrusionOk="0">
                  <a:moveTo>
                    <a:pt x="349" y="0"/>
                  </a:moveTo>
                  <a:cubicBezTo>
                    <a:pt x="112" y="0"/>
                    <a:pt x="1" y="269"/>
                    <a:pt x="159" y="444"/>
                  </a:cubicBezTo>
                  <a:cubicBezTo>
                    <a:pt x="210" y="495"/>
                    <a:pt x="274" y="518"/>
                    <a:pt x="338" y="518"/>
                  </a:cubicBezTo>
                  <a:cubicBezTo>
                    <a:pt x="471" y="518"/>
                    <a:pt x="603" y="415"/>
                    <a:pt x="603" y="254"/>
                  </a:cubicBezTo>
                  <a:cubicBezTo>
                    <a:pt x="603" y="111"/>
                    <a:pt x="492" y="0"/>
                    <a:pt x="34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1"/>
            <p:cNvSpPr/>
            <p:nvPr/>
          </p:nvSpPr>
          <p:spPr>
            <a:xfrm>
              <a:off x="489825" y="3396275"/>
              <a:ext cx="11900" cy="9775"/>
            </a:xfrm>
            <a:custGeom>
              <a:avLst/>
              <a:gdLst/>
              <a:ahLst/>
              <a:cxnLst/>
              <a:rect l="l" t="t" r="r" b="b"/>
              <a:pathLst>
                <a:path w="476" h="391" extrusionOk="0">
                  <a:moveTo>
                    <a:pt x="269" y="0"/>
                  </a:moveTo>
                  <a:cubicBezTo>
                    <a:pt x="95" y="0"/>
                    <a:pt x="0" y="206"/>
                    <a:pt x="127" y="333"/>
                  </a:cubicBezTo>
                  <a:cubicBezTo>
                    <a:pt x="167" y="373"/>
                    <a:pt x="217" y="391"/>
                    <a:pt x="267" y="391"/>
                  </a:cubicBezTo>
                  <a:cubicBezTo>
                    <a:pt x="372" y="391"/>
                    <a:pt x="475" y="309"/>
                    <a:pt x="475" y="190"/>
                  </a:cubicBezTo>
                  <a:cubicBezTo>
                    <a:pt x="475" y="79"/>
                    <a:pt x="380" y="0"/>
                    <a:pt x="26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1"/>
            <p:cNvSpPr/>
            <p:nvPr/>
          </p:nvSpPr>
          <p:spPr>
            <a:xfrm>
              <a:off x="999675" y="3377650"/>
              <a:ext cx="15850" cy="15875"/>
            </a:xfrm>
            <a:custGeom>
              <a:avLst/>
              <a:gdLst/>
              <a:ahLst/>
              <a:cxnLst/>
              <a:rect l="l" t="t" r="r" b="b"/>
              <a:pathLst>
                <a:path w="634" h="635" extrusionOk="0">
                  <a:moveTo>
                    <a:pt x="317" y="1"/>
                  </a:moveTo>
                  <a:cubicBezTo>
                    <a:pt x="143" y="1"/>
                    <a:pt x="0" y="143"/>
                    <a:pt x="0" y="318"/>
                  </a:cubicBezTo>
                  <a:cubicBezTo>
                    <a:pt x="0" y="492"/>
                    <a:pt x="143" y="634"/>
                    <a:pt x="317" y="634"/>
                  </a:cubicBezTo>
                  <a:cubicBezTo>
                    <a:pt x="491" y="634"/>
                    <a:pt x="633" y="492"/>
                    <a:pt x="633" y="318"/>
                  </a:cubicBezTo>
                  <a:cubicBezTo>
                    <a:pt x="633" y="143"/>
                    <a:pt x="491" y="1"/>
                    <a:pt x="317"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1"/>
            <p:cNvSpPr/>
            <p:nvPr/>
          </p:nvSpPr>
          <p:spPr>
            <a:xfrm>
              <a:off x="1339025" y="3007950"/>
              <a:ext cx="5450" cy="3525"/>
            </a:xfrm>
            <a:custGeom>
              <a:avLst/>
              <a:gdLst/>
              <a:ahLst/>
              <a:cxnLst/>
              <a:rect l="l" t="t" r="r" b="b"/>
              <a:pathLst>
                <a:path w="218" h="141" extrusionOk="0">
                  <a:moveTo>
                    <a:pt x="122" y="0"/>
                  </a:moveTo>
                  <a:cubicBezTo>
                    <a:pt x="0" y="0"/>
                    <a:pt x="113" y="141"/>
                    <a:pt x="178" y="141"/>
                  </a:cubicBezTo>
                  <a:cubicBezTo>
                    <a:pt x="198" y="141"/>
                    <a:pt x="213" y="128"/>
                    <a:pt x="217" y="95"/>
                  </a:cubicBezTo>
                  <a:cubicBezTo>
                    <a:pt x="217" y="32"/>
                    <a:pt x="170" y="0"/>
                    <a:pt x="12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1"/>
            <p:cNvSpPr/>
            <p:nvPr/>
          </p:nvSpPr>
          <p:spPr>
            <a:xfrm>
              <a:off x="1810750" y="3407450"/>
              <a:ext cx="4775" cy="5075"/>
            </a:xfrm>
            <a:custGeom>
              <a:avLst/>
              <a:gdLst/>
              <a:ahLst/>
              <a:cxnLst/>
              <a:rect l="l" t="t" r="r" b="b"/>
              <a:pathLst>
                <a:path w="191" h="203" extrusionOk="0">
                  <a:moveTo>
                    <a:pt x="95" y="0"/>
                  </a:moveTo>
                  <a:cubicBezTo>
                    <a:pt x="48" y="0"/>
                    <a:pt x="0" y="36"/>
                    <a:pt x="0" y="107"/>
                  </a:cubicBezTo>
                  <a:cubicBezTo>
                    <a:pt x="0" y="171"/>
                    <a:pt x="48" y="202"/>
                    <a:pt x="95" y="202"/>
                  </a:cubicBezTo>
                  <a:cubicBezTo>
                    <a:pt x="143" y="202"/>
                    <a:pt x="190" y="171"/>
                    <a:pt x="190" y="107"/>
                  </a:cubicBezTo>
                  <a:cubicBezTo>
                    <a:pt x="190" y="36"/>
                    <a:pt x="143" y="0"/>
                    <a:pt x="95"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1"/>
            <p:cNvSpPr/>
            <p:nvPr/>
          </p:nvSpPr>
          <p:spPr>
            <a:xfrm>
              <a:off x="1534850" y="3194775"/>
              <a:ext cx="9525" cy="9525"/>
            </a:xfrm>
            <a:custGeom>
              <a:avLst/>
              <a:gdLst/>
              <a:ahLst/>
              <a:cxnLst/>
              <a:rect l="l" t="t" r="r" b="b"/>
              <a:pathLst>
                <a:path w="381" h="381" extrusionOk="0">
                  <a:moveTo>
                    <a:pt x="190" y="1"/>
                  </a:moveTo>
                  <a:cubicBezTo>
                    <a:pt x="79" y="1"/>
                    <a:pt x="0" y="80"/>
                    <a:pt x="0" y="191"/>
                  </a:cubicBezTo>
                  <a:cubicBezTo>
                    <a:pt x="0" y="302"/>
                    <a:pt x="79" y="381"/>
                    <a:pt x="190" y="381"/>
                  </a:cubicBezTo>
                  <a:cubicBezTo>
                    <a:pt x="301" y="381"/>
                    <a:pt x="380" y="302"/>
                    <a:pt x="380" y="191"/>
                  </a:cubicBezTo>
                  <a:cubicBezTo>
                    <a:pt x="380" y="80"/>
                    <a:pt x="301" y="1"/>
                    <a:pt x="19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1"/>
            <p:cNvSpPr/>
            <p:nvPr/>
          </p:nvSpPr>
          <p:spPr>
            <a:xfrm>
              <a:off x="432825" y="3437825"/>
              <a:ext cx="8725" cy="8725"/>
            </a:xfrm>
            <a:custGeom>
              <a:avLst/>
              <a:gdLst/>
              <a:ahLst/>
              <a:cxnLst/>
              <a:rect l="l" t="t" r="r" b="b"/>
              <a:pathLst>
                <a:path w="349" h="349" extrusionOk="0">
                  <a:moveTo>
                    <a:pt x="174" y="1"/>
                  </a:moveTo>
                  <a:cubicBezTo>
                    <a:pt x="79" y="1"/>
                    <a:pt x="0" y="80"/>
                    <a:pt x="0" y="175"/>
                  </a:cubicBezTo>
                  <a:cubicBezTo>
                    <a:pt x="0" y="270"/>
                    <a:pt x="79" y="349"/>
                    <a:pt x="174" y="349"/>
                  </a:cubicBezTo>
                  <a:cubicBezTo>
                    <a:pt x="269" y="349"/>
                    <a:pt x="349" y="270"/>
                    <a:pt x="349" y="175"/>
                  </a:cubicBezTo>
                  <a:cubicBezTo>
                    <a:pt x="349" y="80"/>
                    <a:pt x="269" y="1"/>
                    <a:pt x="174"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1"/>
            <p:cNvSpPr/>
            <p:nvPr/>
          </p:nvSpPr>
          <p:spPr>
            <a:xfrm>
              <a:off x="1180050" y="3948075"/>
              <a:ext cx="6875" cy="4550"/>
            </a:xfrm>
            <a:custGeom>
              <a:avLst/>
              <a:gdLst/>
              <a:ahLst/>
              <a:cxnLst/>
              <a:rect l="l" t="t" r="r" b="b"/>
              <a:pathLst>
                <a:path w="275" h="182" extrusionOk="0">
                  <a:moveTo>
                    <a:pt x="148" y="0"/>
                  </a:moveTo>
                  <a:cubicBezTo>
                    <a:pt x="0" y="0"/>
                    <a:pt x="158" y="181"/>
                    <a:pt x="236" y="181"/>
                  </a:cubicBezTo>
                  <a:cubicBezTo>
                    <a:pt x="258" y="181"/>
                    <a:pt x="274" y="166"/>
                    <a:pt x="274" y="127"/>
                  </a:cubicBezTo>
                  <a:cubicBezTo>
                    <a:pt x="274" y="48"/>
                    <a:pt x="211" y="0"/>
                    <a:pt x="148"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1"/>
            <p:cNvSpPr/>
            <p:nvPr/>
          </p:nvSpPr>
          <p:spPr>
            <a:xfrm>
              <a:off x="505250" y="3032875"/>
              <a:ext cx="7950" cy="7950"/>
            </a:xfrm>
            <a:custGeom>
              <a:avLst/>
              <a:gdLst/>
              <a:ahLst/>
              <a:cxnLst/>
              <a:rect l="l" t="t" r="r" b="b"/>
              <a:pathLst>
                <a:path w="318" h="318" extrusionOk="0">
                  <a:moveTo>
                    <a:pt x="159" y="1"/>
                  </a:moveTo>
                  <a:cubicBezTo>
                    <a:pt x="80" y="1"/>
                    <a:pt x="1" y="64"/>
                    <a:pt x="1" y="159"/>
                  </a:cubicBezTo>
                  <a:cubicBezTo>
                    <a:pt x="1" y="238"/>
                    <a:pt x="80" y="318"/>
                    <a:pt x="159" y="318"/>
                  </a:cubicBezTo>
                  <a:cubicBezTo>
                    <a:pt x="254" y="318"/>
                    <a:pt x="317" y="238"/>
                    <a:pt x="317" y="159"/>
                  </a:cubicBezTo>
                  <a:cubicBezTo>
                    <a:pt x="317" y="64"/>
                    <a:pt x="254" y="1"/>
                    <a:pt x="159"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1"/>
            <p:cNvSpPr/>
            <p:nvPr/>
          </p:nvSpPr>
          <p:spPr>
            <a:xfrm>
              <a:off x="650125" y="2956875"/>
              <a:ext cx="9150" cy="7550"/>
            </a:xfrm>
            <a:custGeom>
              <a:avLst/>
              <a:gdLst/>
              <a:ahLst/>
              <a:cxnLst/>
              <a:rect l="l" t="t" r="r" b="b"/>
              <a:pathLst>
                <a:path w="366" h="302" extrusionOk="0">
                  <a:moveTo>
                    <a:pt x="207" y="1"/>
                  </a:moveTo>
                  <a:cubicBezTo>
                    <a:pt x="1" y="1"/>
                    <a:pt x="1" y="302"/>
                    <a:pt x="207" y="302"/>
                  </a:cubicBezTo>
                  <a:cubicBezTo>
                    <a:pt x="302" y="302"/>
                    <a:pt x="365" y="238"/>
                    <a:pt x="365" y="159"/>
                  </a:cubicBezTo>
                  <a:cubicBezTo>
                    <a:pt x="365" y="64"/>
                    <a:pt x="302" y="1"/>
                    <a:pt x="20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1"/>
            <p:cNvSpPr/>
            <p:nvPr/>
          </p:nvSpPr>
          <p:spPr>
            <a:xfrm>
              <a:off x="470450" y="2746300"/>
              <a:ext cx="4750" cy="3525"/>
            </a:xfrm>
            <a:custGeom>
              <a:avLst/>
              <a:gdLst/>
              <a:ahLst/>
              <a:cxnLst/>
              <a:rect l="l" t="t" r="r" b="b"/>
              <a:pathLst>
                <a:path w="190" h="141" extrusionOk="0">
                  <a:moveTo>
                    <a:pt x="110" y="0"/>
                  </a:moveTo>
                  <a:cubicBezTo>
                    <a:pt x="1" y="0"/>
                    <a:pt x="107" y="141"/>
                    <a:pt x="161" y="141"/>
                  </a:cubicBezTo>
                  <a:cubicBezTo>
                    <a:pt x="178" y="141"/>
                    <a:pt x="189" y="128"/>
                    <a:pt x="189" y="95"/>
                  </a:cubicBezTo>
                  <a:cubicBezTo>
                    <a:pt x="189" y="48"/>
                    <a:pt x="158" y="0"/>
                    <a:pt x="110"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1"/>
            <p:cNvSpPr/>
            <p:nvPr/>
          </p:nvSpPr>
          <p:spPr>
            <a:xfrm>
              <a:off x="679025" y="3225750"/>
              <a:ext cx="9925" cy="9825"/>
            </a:xfrm>
            <a:custGeom>
              <a:avLst/>
              <a:gdLst/>
              <a:ahLst/>
              <a:cxnLst/>
              <a:rect l="l" t="t" r="r" b="b"/>
              <a:pathLst>
                <a:path w="397" h="393" extrusionOk="0">
                  <a:moveTo>
                    <a:pt x="199" y="1"/>
                  </a:moveTo>
                  <a:cubicBezTo>
                    <a:pt x="100" y="1"/>
                    <a:pt x="1" y="68"/>
                    <a:pt x="1" y="203"/>
                  </a:cubicBezTo>
                  <a:cubicBezTo>
                    <a:pt x="1" y="329"/>
                    <a:pt x="100" y="393"/>
                    <a:pt x="199" y="393"/>
                  </a:cubicBezTo>
                  <a:cubicBezTo>
                    <a:pt x="298" y="393"/>
                    <a:pt x="397" y="329"/>
                    <a:pt x="397" y="203"/>
                  </a:cubicBezTo>
                  <a:cubicBezTo>
                    <a:pt x="397" y="68"/>
                    <a:pt x="298" y="1"/>
                    <a:pt x="199"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1"/>
            <p:cNvSpPr/>
            <p:nvPr/>
          </p:nvSpPr>
          <p:spPr>
            <a:xfrm>
              <a:off x="861900" y="2962425"/>
              <a:ext cx="14275" cy="12175"/>
            </a:xfrm>
            <a:custGeom>
              <a:avLst/>
              <a:gdLst/>
              <a:ahLst/>
              <a:cxnLst/>
              <a:rect l="l" t="t" r="r" b="b"/>
              <a:pathLst>
                <a:path w="571" h="487" extrusionOk="0">
                  <a:moveTo>
                    <a:pt x="333" y="1"/>
                  </a:moveTo>
                  <a:cubicBezTo>
                    <a:pt x="112" y="1"/>
                    <a:pt x="1" y="270"/>
                    <a:pt x="143" y="412"/>
                  </a:cubicBezTo>
                  <a:cubicBezTo>
                    <a:pt x="195" y="464"/>
                    <a:pt x="258" y="487"/>
                    <a:pt x="320" y="487"/>
                  </a:cubicBezTo>
                  <a:cubicBezTo>
                    <a:pt x="448" y="487"/>
                    <a:pt x="571" y="388"/>
                    <a:pt x="571" y="238"/>
                  </a:cubicBezTo>
                  <a:cubicBezTo>
                    <a:pt x="571" y="111"/>
                    <a:pt x="460" y="1"/>
                    <a:pt x="333"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1"/>
            <p:cNvSpPr/>
            <p:nvPr/>
          </p:nvSpPr>
          <p:spPr>
            <a:xfrm>
              <a:off x="1093075" y="3212600"/>
              <a:ext cx="27750" cy="23900"/>
            </a:xfrm>
            <a:custGeom>
              <a:avLst/>
              <a:gdLst/>
              <a:ahLst/>
              <a:cxnLst/>
              <a:rect l="l" t="t" r="r" b="b"/>
              <a:pathLst>
                <a:path w="1110" h="956" extrusionOk="0">
                  <a:moveTo>
                    <a:pt x="634" y="0"/>
                  </a:moveTo>
                  <a:cubicBezTo>
                    <a:pt x="222" y="0"/>
                    <a:pt x="1" y="523"/>
                    <a:pt x="302" y="824"/>
                  </a:cubicBezTo>
                  <a:cubicBezTo>
                    <a:pt x="397" y="914"/>
                    <a:pt x="514" y="955"/>
                    <a:pt x="628" y="955"/>
                  </a:cubicBezTo>
                  <a:cubicBezTo>
                    <a:pt x="874" y="955"/>
                    <a:pt x="1109" y="767"/>
                    <a:pt x="1109" y="475"/>
                  </a:cubicBezTo>
                  <a:cubicBezTo>
                    <a:pt x="1109" y="222"/>
                    <a:pt x="903" y="0"/>
                    <a:pt x="634"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1"/>
            <p:cNvSpPr/>
            <p:nvPr/>
          </p:nvSpPr>
          <p:spPr>
            <a:xfrm>
              <a:off x="1585900" y="3762825"/>
              <a:ext cx="10325" cy="10300"/>
            </a:xfrm>
            <a:custGeom>
              <a:avLst/>
              <a:gdLst/>
              <a:ahLst/>
              <a:cxnLst/>
              <a:rect l="l" t="t" r="r" b="b"/>
              <a:pathLst>
                <a:path w="413" h="412" extrusionOk="0">
                  <a:moveTo>
                    <a:pt x="207" y="0"/>
                  </a:moveTo>
                  <a:cubicBezTo>
                    <a:pt x="80" y="0"/>
                    <a:pt x="1" y="95"/>
                    <a:pt x="1" y="206"/>
                  </a:cubicBezTo>
                  <a:cubicBezTo>
                    <a:pt x="1" y="333"/>
                    <a:pt x="80" y="412"/>
                    <a:pt x="207" y="412"/>
                  </a:cubicBezTo>
                  <a:cubicBezTo>
                    <a:pt x="317" y="412"/>
                    <a:pt x="412" y="333"/>
                    <a:pt x="412" y="206"/>
                  </a:cubicBezTo>
                  <a:cubicBezTo>
                    <a:pt x="412" y="95"/>
                    <a:pt x="317" y="0"/>
                    <a:pt x="207"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1"/>
            <p:cNvSpPr/>
            <p:nvPr/>
          </p:nvSpPr>
          <p:spPr>
            <a:xfrm>
              <a:off x="377000" y="3650800"/>
              <a:ext cx="3600" cy="3575"/>
            </a:xfrm>
            <a:custGeom>
              <a:avLst/>
              <a:gdLst/>
              <a:ahLst/>
              <a:cxnLst/>
              <a:rect l="l" t="t" r="r" b="b"/>
              <a:pathLst>
                <a:path w="144" h="143" extrusionOk="0">
                  <a:moveTo>
                    <a:pt x="80" y="0"/>
                  </a:moveTo>
                  <a:cubicBezTo>
                    <a:pt x="32" y="0"/>
                    <a:pt x="1" y="32"/>
                    <a:pt x="1" y="63"/>
                  </a:cubicBezTo>
                  <a:cubicBezTo>
                    <a:pt x="1" y="111"/>
                    <a:pt x="32" y="143"/>
                    <a:pt x="80" y="143"/>
                  </a:cubicBezTo>
                  <a:cubicBezTo>
                    <a:pt x="112" y="143"/>
                    <a:pt x="143" y="111"/>
                    <a:pt x="143" y="63"/>
                  </a:cubicBezTo>
                  <a:cubicBezTo>
                    <a:pt x="143" y="32"/>
                    <a:pt x="112" y="0"/>
                    <a:pt x="80"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1"/>
            <p:cNvSpPr/>
            <p:nvPr/>
          </p:nvSpPr>
          <p:spPr>
            <a:xfrm>
              <a:off x="1484175" y="3236750"/>
              <a:ext cx="9925" cy="9925"/>
            </a:xfrm>
            <a:custGeom>
              <a:avLst/>
              <a:gdLst/>
              <a:ahLst/>
              <a:cxnLst/>
              <a:rect l="l" t="t" r="r" b="b"/>
              <a:pathLst>
                <a:path w="397" h="397" extrusionOk="0">
                  <a:moveTo>
                    <a:pt x="206" y="0"/>
                  </a:moveTo>
                  <a:cubicBezTo>
                    <a:pt x="95" y="0"/>
                    <a:pt x="0" y="95"/>
                    <a:pt x="0" y="206"/>
                  </a:cubicBezTo>
                  <a:cubicBezTo>
                    <a:pt x="0" y="317"/>
                    <a:pt x="95" y="396"/>
                    <a:pt x="206" y="396"/>
                  </a:cubicBezTo>
                  <a:cubicBezTo>
                    <a:pt x="317" y="396"/>
                    <a:pt x="396" y="317"/>
                    <a:pt x="396" y="206"/>
                  </a:cubicBezTo>
                  <a:cubicBezTo>
                    <a:pt x="396" y="95"/>
                    <a:pt x="317" y="0"/>
                    <a:pt x="206"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1"/>
            <p:cNvSpPr/>
            <p:nvPr/>
          </p:nvSpPr>
          <p:spPr>
            <a:xfrm>
              <a:off x="1078825" y="2913350"/>
              <a:ext cx="19025" cy="16300"/>
            </a:xfrm>
            <a:custGeom>
              <a:avLst/>
              <a:gdLst/>
              <a:ahLst/>
              <a:cxnLst/>
              <a:rect l="l" t="t" r="r" b="b"/>
              <a:pathLst>
                <a:path w="761" h="652" extrusionOk="0">
                  <a:moveTo>
                    <a:pt x="428" y="0"/>
                  </a:moveTo>
                  <a:cubicBezTo>
                    <a:pt x="143" y="0"/>
                    <a:pt x="1" y="348"/>
                    <a:pt x="207" y="554"/>
                  </a:cubicBezTo>
                  <a:cubicBezTo>
                    <a:pt x="273" y="621"/>
                    <a:pt x="355" y="651"/>
                    <a:pt x="435" y="651"/>
                  </a:cubicBezTo>
                  <a:cubicBezTo>
                    <a:pt x="602" y="651"/>
                    <a:pt x="761" y="520"/>
                    <a:pt x="761" y="317"/>
                  </a:cubicBezTo>
                  <a:cubicBezTo>
                    <a:pt x="761" y="143"/>
                    <a:pt x="618" y="0"/>
                    <a:pt x="428"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1"/>
            <p:cNvSpPr/>
            <p:nvPr/>
          </p:nvSpPr>
          <p:spPr>
            <a:xfrm>
              <a:off x="1273975" y="3539950"/>
              <a:ext cx="9525" cy="9525"/>
            </a:xfrm>
            <a:custGeom>
              <a:avLst/>
              <a:gdLst/>
              <a:ahLst/>
              <a:cxnLst/>
              <a:rect l="l" t="t" r="r" b="b"/>
              <a:pathLst>
                <a:path w="381" h="381" extrusionOk="0">
                  <a:moveTo>
                    <a:pt x="191" y="1"/>
                  </a:moveTo>
                  <a:cubicBezTo>
                    <a:pt x="80" y="1"/>
                    <a:pt x="1" y="80"/>
                    <a:pt x="1" y="191"/>
                  </a:cubicBezTo>
                  <a:cubicBezTo>
                    <a:pt x="1" y="286"/>
                    <a:pt x="80" y="381"/>
                    <a:pt x="191" y="381"/>
                  </a:cubicBezTo>
                  <a:cubicBezTo>
                    <a:pt x="286" y="381"/>
                    <a:pt x="381" y="286"/>
                    <a:pt x="381" y="191"/>
                  </a:cubicBezTo>
                  <a:cubicBezTo>
                    <a:pt x="381" y="80"/>
                    <a:pt x="286"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1"/>
            <p:cNvSpPr/>
            <p:nvPr/>
          </p:nvSpPr>
          <p:spPr>
            <a:xfrm>
              <a:off x="1582350" y="2840100"/>
              <a:ext cx="8325" cy="7125"/>
            </a:xfrm>
            <a:custGeom>
              <a:avLst/>
              <a:gdLst/>
              <a:ahLst/>
              <a:cxnLst/>
              <a:rect l="l" t="t" r="r" b="b"/>
              <a:pathLst>
                <a:path w="333" h="285" extrusionOk="0">
                  <a:moveTo>
                    <a:pt x="190" y="1"/>
                  </a:moveTo>
                  <a:cubicBezTo>
                    <a:pt x="64" y="1"/>
                    <a:pt x="0" y="159"/>
                    <a:pt x="95" y="238"/>
                  </a:cubicBezTo>
                  <a:cubicBezTo>
                    <a:pt x="122" y="270"/>
                    <a:pt x="157" y="284"/>
                    <a:pt x="192" y="284"/>
                  </a:cubicBezTo>
                  <a:cubicBezTo>
                    <a:pt x="262" y="284"/>
                    <a:pt x="333" y="228"/>
                    <a:pt x="333" y="143"/>
                  </a:cubicBezTo>
                  <a:cubicBezTo>
                    <a:pt x="333" y="64"/>
                    <a:pt x="269" y="1"/>
                    <a:pt x="19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1"/>
            <p:cNvSpPr/>
            <p:nvPr/>
          </p:nvSpPr>
          <p:spPr>
            <a:xfrm>
              <a:off x="909025" y="3104525"/>
              <a:ext cx="21775" cy="19000"/>
            </a:xfrm>
            <a:custGeom>
              <a:avLst/>
              <a:gdLst/>
              <a:ahLst/>
              <a:cxnLst/>
              <a:rect l="l" t="t" r="r" b="b"/>
              <a:pathLst>
                <a:path w="871" h="760" extrusionOk="0">
                  <a:moveTo>
                    <a:pt x="491" y="1"/>
                  </a:moveTo>
                  <a:cubicBezTo>
                    <a:pt x="158" y="1"/>
                    <a:pt x="0" y="412"/>
                    <a:pt x="238" y="650"/>
                  </a:cubicBezTo>
                  <a:cubicBezTo>
                    <a:pt x="314" y="726"/>
                    <a:pt x="406" y="760"/>
                    <a:pt x="496" y="760"/>
                  </a:cubicBezTo>
                  <a:cubicBezTo>
                    <a:pt x="688" y="760"/>
                    <a:pt x="871" y="607"/>
                    <a:pt x="871" y="381"/>
                  </a:cubicBezTo>
                  <a:cubicBezTo>
                    <a:pt x="871" y="175"/>
                    <a:pt x="697" y="1"/>
                    <a:pt x="491"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1"/>
            <p:cNvSpPr/>
            <p:nvPr/>
          </p:nvSpPr>
          <p:spPr>
            <a:xfrm>
              <a:off x="598675" y="3704625"/>
              <a:ext cx="19825" cy="17000"/>
            </a:xfrm>
            <a:custGeom>
              <a:avLst/>
              <a:gdLst/>
              <a:ahLst/>
              <a:cxnLst/>
              <a:rect l="l" t="t" r="r" b="b"/>
              <a:pathLst>
                <a:path w="793" h="680" extrusionOk="0">
                  <a:moveTo>
                    <a:pt x="444" y="0"/>
                  </a:moveTo>
                  <a:cubicBezTo>
                    <a:pt x="159" y="0"/>
                    <a:pt x="1" y="365"/>
                    <a:pt x="222" y="586"/>
                  </a:cubicBezTo>
                  <a:cubicBezTo>
                    <a:pt x="287" y="651"/>
                    <a:pt x="368" y="680"/>
                    <a:pt x="447" y="680"/>
                  </a:cubicBezTo>
                  <a:cubicBezTo>
                    <a:pt x="621" y="680"/>
                    <a:pt x="792" y="544"/>
                    <a:pt x="792" y="349"/>
                  </a:cubicBezTo>
                  <a:cubicBezTo>
                    <a:pt x="792" y="159"/>
                    <a:pt x="634" y="0"/>
                    <a:pt x="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1"/>
            <p:cNvSpPr/>
            <p:nvPr/>
          </p:nvSpPr>
          <p:spPr>
            <a:xfrm>
              <a:off x="1402625" y="3840400"/>
              <a:ext cx="7150" cy="7550"/>
            </a:xfrm>
            <a:custGeom>
              <a:avLst/>
              <a:gdLst/>
              <a:ahLst/>
              <a:cxnLst/>
              <a:rect l="l" t="t" r="r" b="b"/>
              <a:pathLst>
                <a:path w="286" h="302" extrusionOk="0">
                  <a:moveTo>
                    <a:pt x="143" y="0"/>
                  </a:moveTo>
                  <a:cubicBezTo>
                    <a:pt x="64" y="0"/>
                    <a:pt x="1" y="64"/>
                    <a:pt x="1" y="143"/>
                  </a:cubicBezTo>
                  <a:cubicBezTo>
                    <a:pt x="1" y="222"/>
                    <a:pt x="64" y="301"/>
                    <a:pt x="143" y="301"/>
                  </a:cubicBezTo>
                  <a:cubicBezTo>
                    <a:pt x="222" y="285"/>
                    <a:pt x="286" y="222"/>
                    <a:pt x="286" y="143"/>
                  </a:cubicBezTo>
                  <a:cubicBezTo>
                    <a:pt x="286" y="64"/>
                    <a:pt x="222" y="0"/>
                    <a:pt x="143"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1"/>
            <p:cNvSpPr/>
            <p:nvPr/>
          </p:nvSpPr>
          <p:spPr>
            <a:xfrm>
              <a:off x="1184525" y="3534425"/>
              <a:ext cx="11500" cy="11100"/>
            </a:xfrm>
            <a:custGeom>
              <a:avLst/>
              <a:gdLst/>
              <a:ahLst/>
              <a:cxnLst/>
              <a:rect l="l" t="t" r="r" b="b"/>
              <a:pathLst>
                <a:path w="460" h="444" extrusionOk="0">
                  <a:moveTo>
                    <a:pt x="238" y="0"/>
                  </a:moveTo>
                  <a:cubicBezTo>
                    <a:pt x="111" y="0"/>
                    <a:pt x="0" y="95"/>
                    <a:pt x="0" y="222"/>
                  </a:cubicBezTo>
                  <a:cubicBezTo>
                    <a:pt x="0" y="348"/>
                    <a:pt x="111" y="443"/>
                    <a:pt x="238" y="443"/>
                  </a:cubicBezTo>
                  <a:cubicBezTo>
                    <a:pt x="349" y="443"/>
                    <a:pt x="460" y="348"/>
                    <a:pt x="460" y="222"/>
                  </a:cubicBezTo>
                  <a:cubicBezTo>
                    <a:pt x="460" y="95"/>
                    <a:pt x="349" y="0"/>
                    <a:pt x="238"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1"/>
            <p:cNvSpPr/>
            <p:nvPr/>
          </p:nvSpPr>
          <p:spPr>
            <a:xfrm>
              <a:off x="533750" y="3415650"/>
              <a:ext cx="11125" cy="9500"/>
            </a:xfrm>
            <a:custGeom>
              <a:avLst/>
              <a:gdLst/>
              <a:ahLst/>
              <a:cxnLst/>
              <a:rect l="l" t="t" r="r" b="b"/>
              <a:pathLst>
                <a:path w="445" h="380" extrusionOk="0">
                  <a:moveTo>
                    <a:pt x="254" y="1"/>
                  </a:moveTo>
                  <a:cubicBezTo>
                    <a:pt x="96" y="1"/>
                    <a:pt x="1" y="207"/>
                    <a:pt x="127" y="318"/>
                  </a:cubicBezTo>
                  <a:cubicBezTo>
                    <a:pt x="165" y="361"/>
                    <a:pt x="213" y="380"/>
                    <a:pt x="261" y="380"/>
                  </a:cubicBezTo>
                  <a:cubicBezTo>
                    <a:pt x="354" y="380"/>
                    <a:pt x="444" y="306"/>
                    <a:pt x="444" y="191"/>
                  </a:cubicBezTo>
                  <a:cubicBezTo>
                    <a:pt x="444" y="96"/>
                    <a:pt x="365" y="1"/>
                    <a:pt x="254"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1"/>
            <p:cNvSpPr/>
            <p:nvPr/>
          </p:nvSpPr>
          <p:spPr>
            <a:xfrm>
              <a:off x="1061425" y="3356675"/>
              <a:ext cx="24150" cy="20825"/>
            </a:xfrm>
            <a:custGeom>
              <a:avLst/>
              <a:gdLst/>
              <a:ahLst/>
              <a:cxnLst/>
              <a:rect l="l" t="t" r="r" b="b"/>
              <a:pathLst>
                <a:path w="966" h="833" extrusionOk="0">
                  <a:moveTo>
                    <a:pt x="554" y="1"/>
                  </a:moveTo>
                  <a:cubicBezTo>
                    <a:pt x="190" y="1"/>
                    <a:pt x="0" y="444"/>
                    <a:pt x="253" y="713"/>
                  </a:cubicBezTo>
                  <a:cubicBezTo>
                    <a:pt x="340" y="795"/>
                    <a:pt x="446" y="832"/>
                    <a:pt x="548" y="832"/>
                  </a:cubicBezTo>
                  <a:cubicBezTo>
                    <a:pt x="763" y="832"/>
                    <a:pt x="966" y="670"/>
                    <a:pt x="966" y="412"/>
                  </a:cubicBezTo>
                  <a:cubicBezTo>
                    <a:pt x="966" y="191"/>
                    <a:pt x="776"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1"/>
            <p:cNvSpPr/>
            <p:nvPr/>
          </p:nvSpPr>
          <p:spPr>
            <a:xfrm>
              <a:off x="1219750" y="3343625"/>
              <a:ext cx="26550" cy="22425"/>
            </a:xfrm>
            <a:custGeom>
              <a:avLst/>
              <a:gdLst/>
              <a:ahLst/>
              <a:cxnLst/>
              <a:rect l="l" t="t" r="r" b="b"/>
              <a:pathLst>
                <a:path w="1062" h="897" extrusionOk="0">
                  <a:moveTo>
                    <a:pt x="602" y="0"/>
                  </a:moveTo>
                  <a:cubicBezTo>
                    <a:pt x="206" y="0"/>
                    <a:pt x="1" y="475"/>
                    <a:pt x="286" y="760"/>
                  </a:cubicBezTo>
                  <a:cubicBezTo>
                    <a:pt x="379" y="854"/>
                    <a:pt x="495" y="896"/>
                    <a:pt x="609" y="896"/>
                  </a:cubicBezTo>
                  <a:cubicBezTo>
                    <a:pt x="840" y="896"/>
                    <a:pt x="1061" y="720"/>
                    <a:pt x="1061" y="444"/>
                  </a:cubicBezTo>
                  <a:cubicBezTo>
                    <a:pt x="1061" y="206"/>
                    <a:pt x="856" y="0"/>
                    <a:pt x="602"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1"/>
            <p:cNvSpPr/>
            <p:nvPr/>
          </p:nvSpPr>
          <p:spPr>
            <a:xfrm>
              <a:off x="590375" y="3857425"/>
              <a:ext cx="9900" cy="9925"/>
            </a:xfrm>
            <a:custGeom>
              <a:avLst/>
              <a:gdLst/>
              <a:ahLst/>
              <a:cxnLst/>
              <a:rect l="l" t="t" r="r" b="b"/>
              <a:pathLst>
                <a:path w="396" h="397" extrusionOk="0">
                  <a:moveTo>
                    <a:pt x="206" y="0"/>
                  </a:moveTo>
                  <a:cubicBezTo>
                    <a:pt x="95" y="0"/>
                    <a:pt x="0" y="95"/>
                    <a:pt x="0" y="206"/>
                  </a:cubicBezTo>
                  <a:cubicBezTo>
                    <a:pt x="0" y="301"/>
                    <a:pt x="95" y="396"/>
                    <a:pt x="206" y="396"/>
                  </a:cubicBezTo>
                  <a:cubicBezTo>
                    <a:pt x="301" y="396"/>
                    <a:pt x="396" y="301"/>
                    <a:pt x="396" y="206"/>
                  </a:cubicBezTo>
                  <a:cubicBezTo>
                    <a:pt x="396" y="95"/>
                    <a:pt x="301" y="0"/>
                    <a:pt x="206"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1"/>
            <p:cNvSpPr/>
            <p:nvPr/>
          </p:nvSpPr>
          <p:spPr>
            <a:xfrm>
              <a:off x="733650" y="3299675"/>
              <a:ext cx="24175" cy="21000"/>
            </a:xfrm>
            <a:custGeom>
              <a:avLst/>
              <a:gdLst/>
              <a:ahLst/>
              <a:cxnLst/>
              <a:rect l="l" t="t" r="r" b="b"/>
              <a:pathLst>
                <a:path w="967" h="840" extrusionOk="0">
                  <a:moveTo>
                    <a:pt x="555" y="1"/>
                  </a:moveTo>
                  <a:cubicBezTo>
                    <a:pt x="175" y="17"/>
                    <a:pt x="1" y="460"/>
                    <a:pt x="254" y="713"/>
                  </a:cubicBezTo>
                  <a:cubicBezTo>
                    <a:pt x="342" y="801"/>
                    <a:pt x="448" y="840"/>
                    <a:pt x="552" y="840"/>
                  </a:cubicBezTo>
                  <a:cubicBezTo>
                    <a:pt x="765" y="840"/>
                    <a:pt x="967" y="674"/>
                    <a:pt x="967" y="428"/>
                  </a:cubicBezTo>
                  <a:cubicBezTo>
                    <a:pt x="967" y="191"/>
                    <a:pt x="777" y="1"/>
                    <a:pt x="555"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1"/>
            <p:cNvSpPr/>
            <p:nvPr/>
          </p:nvSpPr>
          <p:spPr>
            <a:xfrm>
              <a:off x="642225" y="3925200"/>
              <a:ext cx="9325" cy="8925"/>
            </a:xfrm>
            <a:custGeom>
              <a:avLst/>
              <a:gdLst/>
              <a:ahLst/>
              <a:cxnLst/>
              <a:rect l="l" t="t" r="r" b="b"/>
              <a:pathLst>
                <a:path w="373" h="357" extrusionOk="0">
                  <a:moveTo>
                    <a:pt x="184" y="1"/>
                  </a:moveTo>
                  <a:cubicBezTo>
                    <a:pt x="103" y="1"/>
                    <a:pt x="24" y="52"/>
                    <a:pt x="16" y="155"/>
                  </a:cubicBezTo>
                  <a:cubicBezTo>
                    <a:pt x="0" y="290"/>
                    <a:pt x="91" y="357"/>
                    <a:pt x="184" y="357"/>
                  </a:cubicBezTo>
                  <a:cubicBezTo>
                    <a:pt x="277" y="357"/>
                    <a:pt x="372" y="290"/>
                    <a:pt x="364" y="155"/>
                  </a:cubicBezTo>
                  <a:cubicBezTo>
                    <a:pt x="349" y="52"/>
                    <a:pt x="265" y="1"/>
                    <a:pt x="184"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1"/>
            <p:cNvSpPr/>
            <p:nvPr/>
          </p:nvSpPr>
          <p:spPr>
            <a:xfrm>
              <a:off x="1184125" y="2779550"/>
              <a:ext cx="6750" cy="7150"/>
            </a:xfrm>
            <a:custGeom>
              <a:avLst/>
              <a:gdLst/>
              <a:ahLst/>
              <a:cxnLst/>
              <a:rect l="l" t="t" r="r" b="b"/>
              <a:pathLst>
                <a:path w="270" h="286" extrusionOk="0">
                  <a:moveTo>
                    <a:pt x="127" y="0"/>
                  </a:moveTo>
                  <a:cubicBezTo>
                    <a:pt x="64" y="0"/>
                    <a:pt x="1" y="64"/>
                    <a:pt x="1" y="143"/>
                  </a:cubicBezTo>
                  <a:cubicBezTo>
                    <a:pt x="1" y="222"/>
                    <a:pt x="64" y="285"/>
                    <a:pt x="127" y="285"/>
                  </a:cubicBezTo>
                  <a:cubicBezTo>
                    <a:pt x="206" y="285"/>
                    <a:pt x="270" y="222"/>
                    <a:pt x="270" y="143"/>
                  </a:cubicBezTo>
                  <a:cubicBezTo>
                    <a:pt x="270" y="64"/>
                    <a:pt x="206" y="0"/>
                    <a:pt x="127"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1"/>
            <p:cNvSpPr/>
            <p:nvPr/>
          </p:nvSpPr>
          <p:spPr>
            <a:xfrm>
              <a:off x="647750" y="3121550"/>
              <a:ext cx="20625" cy="17650"/>
            </a:xfrm>
            <a:custGeom>
              <a:avLst/>
              <a:gdLst/>
              <a:ahLst/>
              <a:cxnLst/>
              <a:rect l="l" t="t" r="r" b="b"/>
              <a:pathLst>
                <a:path w="825" h="706" extrusionOk="0">
                  <a:moveTo>
                    <a:pt x="476" y="1"/>
                  </a:moveTo>
                  <a:cubicBezTo>
                    <a:pt x="159" y="1"/>
                    <a:pt x="1" y="381"/>
                    <a:pt x="223" y="602"/>
                  </a:cubicBezTo>
                  <a:cubicBezTo>
                    <a:pt x="294" y="674"/>
                    <a:pt x="382" y="706"/>
                    <a:pt x="468" y="706"/>
                  </a:cubicBezTo>
                  <a:cubicBezTo>
                    <a:pt x="650" y="706"/>
                    <a:pt x="824" y="564"/>
                    <a:pt x="824" y="349"/>
                  </a:cubicBezTo>
                  <a:cubicBezTo>
                    <a:pt x="824" y="159"/>
                    <a:pt x="666" y="1"/>
                    <a:pt x="476"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1"/>
            <p:cNvSpPr/>
            <p:nvPr/>
          </p:nvSpPr>
          <p:spPr>
            <a:xfrm>
              <a:off x="1249450" y="3503150"/>
              <a:ext cx="8725" cy="8725"/>
            </a:xfrm>
            <a:custGeom>
              <a:avLst/>
              <a:gdLst/>
              <a:ahLst/>
              <a:cxnLst/>
              <a:rect l="l" t="t" r="r" b="b"/>
              <a:pathLst>
                <a:path w="349" h="349" extrusionOk="0">
                  <a:moveTo>
                    <a:pt x="174" y="0"/>
                  </a:moveTo>
                  <a:cubicBezTo>
                    <a:pt x="79" y="0"/>
                    <a:pt x="0" y="79"/>
                    <a:pt x="0" y="174"/>
                  </a:cubicBezTo>
                  <a:cubicBezTo>
                    <a:pt x="0" y="269"/>
                    <a:pt x="79" y="349"/>
                    <a:pt x="174" y="349"/>
                  </a:cubicBezTo>
                  <a:cubicBezTo>
                    <a:pt x="269" y="349"/>
                    <a:pt x="348" y="269"/>
                    <a:pt x="348" y="174"/>
                  </a:cubicBezTo>
                  <a:cubicBezTo>
                    <a:pt x="348" y="79"/>
                    <a:pt x="269" y="0"/>
                    <a:pt x="174"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1"/>
            <p:cNvSpPr/>
            <p:nvPr/>
          </p:nvSpPr>
          <p:spPr>
            <a:xfrm>
              <a:off x="666375" y="3342825"/>
              <a:ext cx="8325" cy="8350"/>
            </a:xfrm>
            <a:custGeom>
              <a:avLst/>
              <a:gdLst/>
              <a:ahLst/>
              <a:cxnLst/>
              <a:rect l="l" t="t" r="r" b="b"/>
              <a:pathLst>
                <a:path w="333" h="334" extrusionOk="0">
                  <a:moveTo>
                    <a:pt x="174" y="1"/>
                  </a:moveTo>
                  <a:cubicBezTo>
                    <a:pt x="79" y="1"/>
                    <a:pt x="0" y="80"/>
                    <a:pt x="0" y="175"/>
                  </a:cubicBezTo>
                  <a:cubicBezTo>
                    <a:pt x="0" y="254"/>
                    <a:pt x="79" y="333"/>
                    <a:pt x="174" y="333"/>
                  </a:cubicBezTo>
                  <a:cubicBezTo>
                    <a:pt x="253" y="333"/>
                    <a:pt x="333" y="254"/>
                    <a:pt x="333" y="175"/>
                  </a:cubicBezTo>
                  <a:cubicBezTo>
                    <a:pt x="333" y="80"/>
                    <a:pt x="253" y="1"/>
                    <a:pt x="174"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1"/>
            <p:cNvSpPr/>
            <p:nvPr/>
          </p:nvSpPr>
          <p:spPr>
            <a:xfrm>
              <a:off x="764150" y="3195175"/>
              <a:ext cx="21775" cy="18700"/>
            </a:xfrm>
            <a:custGeom>
              <a:avLst/>
              <a:gdLst/>
              <a:ahLst/>
              <a:cxnLst/>
              <a:rect l="l" t="t" r="r" b="b"/>
              <a:pathLst>
                <a:path w="871" h="748" extrusionOk="0">
                  <a:moveTo>
                    <a:pt x="507" y="1"/>
                  </a:moveTo>
                  <a:cubicBezTo>
                    <a:pt x="174" y="1"/>
                    <a:pt x="0" y="412"/>
                    <a:pt x="238" y="634"/>
                  </a:cubicBezTo>
                  <a:cubicBezTo>
                    <a:pt x="316" y="713"/>
                    <a:pt x="412" y="748"/>
                    <a:pt x="505" y="748"/>
                  </a:cubicBezTo>
                  <a:cubicBezTo>
                    <a:pt x="693" y="748"/>
                    <a:pt x="871" y="603"/>
                    <a:pt x="871" y="381"/>
                  </a:cubicBezTo>
                  <a:cubicBezTo>
                    <a:pt x="871" y="175"/>
                    <a:pt x="713" y="1"/>
                    <a:pt x="507"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1"/>
            <p:cNvSpPr/>
            <p:nvPr/>
          </p:nvSpPr>
          <p:spPr>
            <a:xfrm>
              <a:off x="772150" y="3948075"/>
              <a:ext cx="5475" cy="4025"/>
            </a:xfrm>
            <a:custGeom>
              <a:avLst/>
              <a:gdLst/>
              <a:ahLst/>
              <a:cxnLst/>
              <a:rect l="l" t="t" r="r" b="b"/>
              <a:pathLst>
                <a:path w="219" h="161" extrusionOk="0">
                  <a:moveTo>
                    <a:pt x="123" y="0"/>
                  </a:moveTo>
                  <a:cubicBezTo>
                    <a:pt x="1" y="0"/>
                    <a:pt x="124" y="161"/>
                    <a:pt x="187" y="161"/>
                  </a:cubicBezTo>
                  <a:cubicBezTo>
                    <a:pt x="205" y="161"/>
                    <a:pt x="218" y="147"/>
                    <a:pt x="218" y="111"/>
                  </a:cubicBezTo>
                  <a:cubicBezTo>
                    <a:pt x="218" y="48"/>
                    <a:pt x="171" y="0"/>
                    <a:pt x="123"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1"/>
            <p:cNvSpPr/>
            <p:nvPr/>
          </p:nvSpPr>
          <p:spPr>
            <a:xfrm>
              <a:off x="697250" y="3092650"/>
              <a:ext cx="12275" cy="10450"/>
            </a:xfrm>
            <a:custGeom>
              <a:avLst/>
              <a:gdLst/>
              <a:ahLst/>
              <a:cxnLst/>
              <a:rect l="l" t="t" r="r" b="b"/>
              <a:pathLst>
                <a:path w="491" h="418" extrusionOk="0">
                  <a:moveTo>
                    <a:pt x="285" y="1"/>
                  </a:moveTo>
                  <a:cubicBezTo>
                    <a:pt x="111" y="1"/>
                    <a:pt x="0" y="222"/>
                    <a:pt x="127" y="349"/>
                  </a:cubicBezTo>
                  <a:cubicBezTo>
                    <a:pt x="169" y="397"/>
                    <a:pt x="224" y="418"/>
                    <a:pt x="277" y="418"/>
                  </a:cubicBezTo>
                  <a:cubicBezTo>
                    <a:pt x="385" y="418"/>
                    <a:pt x="491" y="333"/>
                    <a:pt x="491" y="207"/>
                  </a:cubicBezTo>
                  <a:cubicBezTo>
                    <a:pt x="491" y="96"/>
                    <a:pt x="412" y="1"/>
                    <a:pt x="285"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1"/>
            <p:cNvSpPr/>
            <p:nvPr/>
          </p:nvSpPr>
          <p:spPr>
            <a:xfrm>
              <a:off x="1128300" y="3061375"/>
              <a:ext cx="14675" cy="12575"/>
            </a:xfrm>
            <a:custGeom>
              <a:avLst/>
              <a:gdLst/>
              <a:ahLst/>
              <a:cxnLst/>
              <a:rect l="l" t="t" r="r" b="b"/>
              <a:pathLst>
                <a:path w="587" h="503" extrusionOk="0">
                  <a:moveTo>
                    <a:pt x="333" y="1"/>
                  </a:moveTo>
                  <a:cubicBezTo>
                    <a:pt x="112" y="1"/>
                    <a:pt x="1" y="270"/>
                    <a:pt x="159" y="428"/>
                  </a:cubicBezTo>
                  <a:cubicBezTo>
                    <a:pt x="211" y="480"/>
                    <a:pt x="274" y="503"/>
                    <a:pt x="336" y="503"/>
                  </a:cubicBezTo>
                  <a:cubicBezTo>
                    <a:pt x="464" y="503"/>
                    <a:pt x="587" y="404"/>
                    <a:pt x="587" y="254"/>
                  </a:cubicBezTo>
                  <a:cubicBezTo>
                    <a:pt x="587" y="112"/>
                    <a:pt x="476" y="1"/>
                    <a:pt x="333"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1"/>
            <p:cNvSpPr/>
            <p:nvPr/>
          </p:nvSpPr>
          <p:spPr>
            <a:xfrm>
              <a:off x="1270025" y="3739450"/>
              <a:ext cx="29700" cy="25700"/>
            </a:xfrm>
            <a:custGeom>
              <a:avLst/>
              <a:gdLst/>
              <a:ahLst/>
              <a:cxnLst/>
              <a:rect l="l" t="t" r="r" b="b"/>
              <a:pathLst>
                <a:path w="1188" h="1028" extrusionOk="0">
                  <a:moveTo>
                    <a:pt x="681" y="1"/>
                  </a:moveTo>
                  <a:cubicBezTo>
                    <a:pt x="222" y="1"/>
                    <a:pt x="0" y="555"/>
                    <a:pt x="317" y="872"/>
                  </a:cubicBezTo>
                  <a:cubicBezTo>
                    <a:pt x="420" y="980"/>
                    <a:pt x="548" y="1028"/>
                    <a:pt x="675" y="1028"/>
                  </a:cubicBezTo>
                  <a:cubicBezTo>
                    <a:pt x="936" y="1028"/>
                    <a:pt x="1188" y="822"/>
                    <a:pt x="1188" y="523"/>
                  </a:cubicBezTo>
                  <a:cubicBezTo>
                    <a:pt x="1188" y="238"/>
                    <a:pt x="966" y="1"/>
                    <a:pt x="681"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1"/>
            <p:cNvSpPr/>
            <p:nvPr/>
          </p:nvSpPr>
          <p:spPr>
            <a:xfrm>
              <a:off x="1602125" y="3197550"/>
              <a:ext cx="5575" cy="5575"/>
            </a:xfrm>
            <a:custGeom>
              <a:avLst/>
              <a:gdLst/>
              <a:ahLst/>
              <a:cxnLst/>
              <a:rect l="l" t="t" r="r" b="b"/>
              <a:pathLst>
                <a:path w="223" h="223" extrusionOk="0">
                  <a:moveTo>
                    <a:pt x="112" y="1"/>
                  </a:moveTo>
                  <a:cubicBezTo>
                    <a:pt x="48" y="1"/>
                    <a:pt x="1" y="64"/>
                    <a:pt x="1" y="111"/>
                  </a:cubicBezTo>
                  <a:cubicBezTo>
                    <a:pt x="1" y="175"/>
                    <a:pt x="48" y="222"/>
                    <a:pt x="112" y="222"/>
                  </a:cubicBezTo>
                  <a:cubicBezTo>
                    <a:pt x="159" y="222"/>
                    <a:pt x="223" y="175"/>
                    <a:pt x="223" y="111"/>
                  </a:cubicBezTo>
                  <a:cubicBezTo>
                    <a:pt x="223" y="64"/>
                    <a:pt x="159" y="1"/>
                    <a:pt x="112"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1"/>
            <p:cNvSpPr/>
            <p:nvPr/>
          </p:nvSpPr>
          <p:spPr>
            <a:xfrm>
              <a:off x="967600" y="3456425"/>
              <a:ext cx="8325" cy="8350"/>
            </a:xfrm>
            <a:custGeom>
              <a:avLst/>
              <a:gdLst/>
              <a:ahLst/>
              <a:cxnLst/>
              <a:rect l="l" t="t" r="r" b="b"/>
              <a:pathLst>
                <a:path w="333" h="334" extrusionOk="0">
                  <a:moveTo>
                    <a:pt x="159" y="1"/>
                  </a:moveTo>
                  <a:cubicBezTo>
                    <a:pt x="64" y="1"/>
                    <a:pt x="1" y="80"/>
                    <a:pt x="1" y="175"/>
                  </a:cubicBezTo>
                  <a:cubicBezTo>
                    <a:pt x="1" y="270"/>
                    <a:pt x="64" y="333"/>
                    <a:pt x="159" y="333"/>
                  </a:cubicBezTo>
                  <a:cubicBezTo>
                    <a:pt x="254" y="333"/>
                    <a:pt x="333" y="270"/>
                    <a:pt x="333" y="175"/>
                  </a:cubicBezTo>
                  <a:cubicBezTo>
                    <a:pt x="333" y="80"/>
                    <a:pt x="254" y="1"/>
                    <a:pt x="159"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1"/>
            <p:cNvSpPr/>
            <p:nvPr/>
          </p:nvSpPr>
          <p:spPr>
            <a:xfrm>
              <a:off x="569000" y="3438625"/>
              <a:ext cx="8325" cy="7100"/>
            </a:xfrm>
            <a:custGeom>
              <a:avLst/>
              <a:gdLst/>
              <a:ahLst/>
              <a:cxnLst/>
              <a:rect l="l" t="t" r="r" b="b"/>
              <a:pathLst>
                <a:path w="333" h="284" extrusionOk="0">
                  <a:moveTo>
                    <a:pt x="190" y="0"/>
                  </a:moveTo>
                  <a:cubicBezTo>
                    <a:pt x="63" y="0"/>
                    <a:pt x="0" y="159"/>
                    <a:pt x="95" y="238"/>
                  </a:cubicBezTo>
                  <a:cubicBezTo>
                    <a:pt x="121" y="269"/>
                    <a:pt x="157" y="284"/>
                    <a:pt x="192" y="284"/>
                  </a:cubicBezTo>
                  <a:cubicBezTo>
                    <a:pt x="262" y="284"/>
                    <a:pt x="333" y="227"/>
                    <a:pt x="333" y="143"/>
                  </a:cubicBezTo>
                  <a:cubicBezTo>
                    <a:pt x="333" y="64"/>
                    <a:pt x="269" y="0"/>
                    <a:pt x="190"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1"/>
            <p:cNvSpPr/>
            <p:nvPr/>
          </p:nvSpPr>
          <p:spPr>
            <a:xfrm>
              <a:off x="1003225" y="3739850"/>
              <a:ext cx="24575" cy="20625"/>
            </a:xfrm>
            <a:custGeom>
              <a:avLst/>
              <a:gdLst/>
              <a:ahLst/>
              <a:cxnLst/>
              <a:rect l="l" t="t" r="r" b="b"/>
              <a:pathLst>
                <a:path w="983" h="825" extrusionOk="0">
                  <a:moveTo>
                    <a:pt x="555" y="1"/>
                  </a:moveTo>
                  <a:cubicBezTo>
                    <a:pt x="191" y="1"/>
                    <a:pt x="1" y="444"/>
                    <a:pt x="270" y="697"/>
                  </a:cubicBezTo>
                  <a:cubicBezTo>
                    <a:pt x="352" y="785"/>
                    <a:pt x="457" y="824"/>
                    <a:pt x="560" y="824"/>
                  </a:cubicBezTo>
                  <a:cubicBezTo>
                    <a:pt x="774" y="824"/>
                    <a:pt x="982" y="658"/>
                    <a:pt x="982" y="412"/>
                  </a:cubicBezTo>
                  <a:cubicBezTo>
                    <a:pt x="982" y="175"/>
                    <a:pt x="792" y="1"/>
                    <a:pt x="555"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1"/>
            <p:cNvSpPr/>
            <p:nvPr/>
          </p:nvSpPr>
          <p:spPr>
            <a:xfrm>
              <a:off x="766525" y="2803300"/>
              <a:ext cx="10300" cy="8450"/>
            </a:xfrm>
            <a:custGeom>
              <a:avLst/>
              <a:gdLst/>
              <a:ahLst/>
              <a:cxnLst/>
              <a:rect l="l" t="t" r="r" b="b"/>
              <a:pathLst>
                <a:path w="412" h="338" extrusionOk="0">
                  <a:moveTo>
                    <a:pt x="238" y="0"/>
                  </a:moveTo>
                  <a:cubicBezTo>
                    <a:pt x="79" y="0"/>
                    <a:pt x="0" y="175"/>
                    <a:pt x="111" y="285"/>
                  </a:cubicBezTo>
                  <a:cubicBezTo>
                    <a:pt x="147" y="322"/>
                    <a:pt x="192" y="338"/>
                    <a:pt x="236" y="338"/>
                  </a:cubicBezTo>
                  <a:cubicBezTo>
                    <a:pt x="326" y="338"/>
                    <a:pt x="412" y="270"/>
                    <a:pt x="412" y="175"/>
                  </a:cubicBezTo>
                  <a:cubicBezTo>
                    <a:pt x="412" y="80"/>
                    <a:pt x="333" y="0"/>
                    <a:pt x="238"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1"/>
            <p:cNvSpPr/>
            <p:nvPr/>
          </p:nvSpPr>
          <p:spPr>
            <a:xfrm>
              <a:off x="1408175" y="2755400"/>
              <a:ext cx="6350" cy="6350"/>
            </a:xfrm>
            <a:custGeom>
              <a:avLst/>
              <a:gdLst/>
              <a:ahLst/>
              <a:cxnLst/>
              <a:rect l="l" t="t" r="r" b="b"/>
              <a:pathLst>
                <a:path w="254" h="254" extrusionOk="0">
                  <a:moveTo>
                    <a:pt x="127" y="1"/>
                  </a:moveTo>
                  <a:cubicBezTo>
                    <a:pt x="64" y="1"/>
                    <a:pt x="0" y="48"/>
                    <a:pt x="0" y="127"/>
                  </a:cubicBezTo>
                  <a:cubicBezTo>
                    <a:pt x="0" y="191"/>
                    <a:pt x="64" y="254"/>
                    <a:pt x="127" y="254"/>
                  </a:cubicBezTo>
                  <a:cubicBezTo>
                    <a:pt x="206" y="254"/>
                    <a:pt x="254" y="191"/>
                    <a:pt x="254" y="127"/>
                  </a:cubicBezTo>
                  <a:cubicBezTo>
                    <a:pt x="254" y="48"/>
                    <a:pt x="206" y="1"/>
                    <a:pt x="12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1"/>
            <p:cNvSpPr/>
            <p:nvPr/>
          </p:nvSpPr>
          <p:spPr>
            <a:xfrm>
              <a:off x="1555025" y="2666325"/>
              <a:ext cx="1600" cy="1225"/>
            </a:xfrm>
            <a:custGeom>
              <a:avLst/>
              <a:gdLst/>
              <a:ahLst/>
              <a:cxnLst/>
              <a:rect l="l" t="t" r="r" b="b"/>
              <a:pathLst>
                <a:path w="64" h="49" extrusionOk="0">
                  <a:moveTo>
                    <a:pt x="32" y="1"/>
                  </a:moveTo>
                  <a:cubicBezTo>
                    <a:pt x="16" y="1"/>
                    <a:pt x="1" y="17"/>
                    <a:pt x="1" y="17"/>
                  </a:cubicBezTo>
                  <a:cubicBezTo>
                    <a:pt x="1" y="33"/>
                    <a:pt x="16" y="48"/>
                    <a:pt x="32" y="48"/>
                  </a:cubicBezTo>
                  <a:cubicBezTo>
                    <a:pt x="48" y="48"/>
                    <a:pt x="64" y="33"/>
                    <a:pt x="64" y="17"/>
                  </a:cubicBezTo>
                  <a:cubicBezTo>
                    <a:pt x="64" y="17"/>
                    <a:pt x="48" y="1"/>
                    <a:pt x="32"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1"/>
            <p:cNvSpPr/>
            <p:nvPr/>
          </p:nvSpPr>
          <p:spPr>
            <a:xfrm>
              <a:off x="902275" y="3326600"/>
              <a:ext cx="18650" cy="19025"/>
            </a:xfrm>
            <a:custGeom>
              <a:avLst/>
              <a:gdLst/>
              <a:ahLst/>
              <a:cxnLst/>
              <a:rect l="l" t="t" r="r" b="b"/>
              <a:pathLst>
                <a:path w="746" h="761" extrusionOk="0">
                  <a:moveTo>
                    <a:pt x="381" y="0"/>
                  </a:moveTo>
                  <a:cubicBezTo>
                    <a:pt x="159" y="0"/>
                    <a:pt x="1" y="175"/>
                    <a:pt x="1" y="380"/>
                  </a:cubicBezTo>
                  <a:cubicBezTo>
                    <a:pt x="1" y="586"/>
                    <a:pt x="159" y="760"/>
                    <a:pt x="381" y="760"/>
                  </a:cubicBezTo>
                  <a:cubicBezTo>
                    <a:pt x="587" y="760"/>
                    <a:pt x="745" y="586"/>
                    <a:pt x="745" y="380"/>
                  </a:cubicBezTo>
                  <a:cubicBezTo>
                    <a:pt x="745" y="175"/>
                    <a:pt x="587" y="0"/>
                    <a:pt x="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1"/>
            <p:cNvSpPr/>
            <p:nvPr/>
          </p:nvSpPr>
          <p:spPr>
            <a:xfrm>
              <a:off x="958100" y="3495625"/>
              <a:ext cx="9525" cy="9925"/>
            </a:xfrm>
            <a:custGeom>
              <a:avLst/>
              <a:gdLst/>
              <a:ahLst/>
              <a:cxnLst/>
              <a:rect l="l" t="t" r="r" b="b"/>
              <a:pathLst>
                <a:path w="381" h="397" extrusionOk="0">
                  <a:moveTo>
                    <a:pt x="190" y="0"/>
                  </a:moveTo>
                  <a:cubicBezTo>
                    <a:pt x="80" y="0"/>
                    <a:pt x="0" y="95"/>
                    <a:pt x="0" y="190"/>
                  </a:cubicBezTo>
                  <a:cubicBezTo>
                    <a:pt x="0" y="301"/>
                    <a:pt x="80" y="396"/>
                    <a:pt x="190" y="396"/>
                  </a:cubicBezTo>
                  <a:cubicBezTo>
                    <a:pt x="301" y="396"/>
                    <a:pt x="381" y="301"/>
                    <a:pt x="381" y="190"/>
                  </a:cubicBezTo>
                  <a:cubicBezTo>
                    <a:pt x="381" y="95"/>
                    <a:pt x="301" y="0"/>
                    <a:pt x="190"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1"/>
            <p:cNvSpPr/>
            <p:nvPr/>
          </p:nvSpPr>
          <p:spPr>
            <a:xfrm>
              <a:off x="1296150" y="2721750"/>
              <a:ext cx="2800" cy="2050"/>
            </a:xfrm>
            <a:custGeom>
              <a:avLst/>
              <a:gdLst/>
              <a:ahLst/>
              <a:cxnLst/>
              <a:rect l="l" t="t" r="r" b="b"/>
              <a:pathLst>
                <a:path w="112" h="82" extrusionOk="0">
                  <a:moveTo>
                    <a:pt x="64" y="1"/>
                  </a:moveTo>
                  <a:cubicBezTo>
                    <a:pt x="0" y="1"/>
                    <a:pt x="69" y="82"/>
                    <a:pt x="99" y="82"/>
                  </a:cubicBezTo>
                  <a:cubicBezTo>
                    <a:pt x="106" y="82"/>
                    <a:pt x="111" y="77"/>
                    <a:pt x="111" y="64"/>
                  </a:cubicBezTo>
                  <a:cubicBezTo>
                    <a:pt x="111" y="32"/>
                    <a:pt x="80" y="1"/>
                    <a:pt x="64"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1"/>
            <p:cNvSpPr/>
            <p:nvPr/>
          </p:nvSpPr>
          <p:spPr>
            <a:xfrm>
              <a:off x="1016675" y="2722550"/>
              <a:ext cx="3600" cy="3300"/>
            </a:xfrm>
            <a:custGeom>
              <a:avLst/>
              <a:gdLst/>
              <a:ahLst/>
              <a:cxnLst/>
              <a:rect l="l" t="t" r="r" b="b"/>
              <a:pathLst>
                <a:path w="144" h="132" extrusionOk="0">
                  <a:moveTo>
                    <a:pt x="80" y="0"/>
                  </a:moveTo>
                  <a:cubicBezTo>
                    <a:pt x="1" y="0"/>
                    <a:pt x="1" y="127"/>
                    <a:pt x="80" y="127"/>
                  </a:cubicBezTo>
                  <a:cubicBezTo>
                    <a:pt x="88" y="130"/>
                    <a:pt x="96" y="131"/>
                    <a:pt x="102" y="131"/>
                  </a:cubicBezTo>
                  <a:cubicBezTo>
                    <a:pt x="133" y="131"/>
                    <a:pt x="143" y="103"/>
                    <a:pt x="143" y="64"/>
                  </a:cubicBezTo>
                  <a:cubicBezTo>
                    <a:pt x="143" y="32"/>
                    <a:pt x="128" y="0"/>
                    <a:pt x="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1"/>
            <p:cNvSpPr/>
            <p:nvPr/>
          </p:nvSpPr>
          <p:spPr>
            <a:xfrm>
              <a:off x="1730775" y="2933525"/>
              <a:ext cx="4775" cy="4775"/>
            </a:xfrm>
            <a:custGeom>
              <a:avLst/>
              <a:gdLst/>
              <a:ahLst/>
              <a:cxnLst/>
              <a:rect l="l" t="t" r="r" b="b"/>
              <a:pathLst>
                <a:path w="191" h="191" extrusionOk="0">
                  <a:moveTo>
                    <a:pt x="96" y="1"/>
                  </a:moveTo>
                  <a:cubicBezTo>
                    <a:pt x="48" y="1"/>
                    <a:pt x="1" y="48"/>
                    <a:pt x="1" y="96"/>
                  </a:cubicBezTo>
                  <a:cubicBezTo>
                    <a:pt x="1" y="143"/>
                    <a:pt x="48" y="191"/>
                    <a:pt x="96" y="191"/>
                  </a:cubicBezTo>
                  <a:cubicBezTo>
                    <a:pt x="143" y="191"/>
                    <a:pt x="191" y="143"/>
                    <a:pt x="191" y="96"/>
                  </a:cubicBezTo>
                  <a:cubicBezTo>
                    <a:pt x="191" y="48"/>
                    <a:pt x="143" y="1"/>
                    <a:pt x="96"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1"/>
            <p:cNvSpPr/>
            <p:nvPr/>
          </p:nvSpPr>
          <p:spPr>
            <a:xfrm>
              <a:off x="1373975" y="2675450"/>
              <a:ext cx="4125" cy="2875"/>
            </a:xfrm>
            <a:custGeom>
              <a:avLst/>
              <a:gdLst/>
              <a:ahLst/>
              <a:cxnLst/>
              <a:rect l="l" t="t" r="r" b="b"/>
              <a:pathLst>
                <a:path w="165" h="115" extrusionOk="0">
                  <a:moveTo>
                    <a:pt x="86" y="0"/>
                  </a:moveTo>
                  <a:cubicBezTo>
                    <a:pt x="0" y="0"/>
                    <a:pt x="95" y="114"/>
                    <a:pt x="142" y="114"/>
                  </a:cubicBezTo>
                  <a:cubicBezTo>
                    <a:pt x="155" y="114"/>
                    <a:pt x="165" y="104"/>
                    <a:pt x="165" y="79"/>
                  </a:cubicBezTo>
                  <a:cubicBezTo>
                    <a:pt x="165" y="32"/>
                    <a:pt x="133" y="0"/>
                    <a:pt x="86"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1"/>
            <p:cNvSpPr/>
            <p:nvPr/>
          </p:nvSpPr>
          <p:spPr>
            <a:xfrm>
              <a:off x="859925" y="3642875"/>
              <a:ext cx="21400" cy="18425"/>
            </a:xfrm>
            <a:custGeom>
              <a:avLst/>
              <a:gdLst/>
              <a:ahLst/>
              <a:cxnLst/>
              <a:rect l="l" t="t" r="r" b="b"/>
              <a:pathLst>
                <a:path w="856" h="737" extrusionOk="0">
                  <a:moveTo>
                    <a:pt x="492" y="0"/>
                  </a:moveTo>
                  <a:cubicBezTo>
                    <a:pt x="175" y="0"/>
                    <a:pt x="1" y="396"/>
                    <a:pt x="238" y="634"/>
                  </a:cubicBezTo>
                  <a:cubicBezTo>
                    <a:pt x="309" y="705"/>
                    <a:pt x="398" y="737"/>
                    <a:pt x="485" y="737"/>
                  </a:cubicBezTo>
                  <a:cubicBezTo>
                    <a:pt x="672" y="737"/>
                    <a:pt x="856" y="591"/>
                    <a:pt x="856" y="365"/>
                  </a:cubicBezTo>
                  <a:cubicBezTo>
                    <a:pt x="856" y="175"/>
                    <a:pt x="697" y="0"/>
                    <a:pt x="492"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1"/>
            <p:cNvSpPr/>
            <p:nvPr/>
          </p:nvSpPr>
          <p:spPr>
            <a:xfrm>
              <a:off x="1014700" y="3243475"/>
              <a:ext cx="9925" cy="9925"/>
            </a:xfrm>
            <a:custGeom>
              <a:avLst/>
              <a:gdLst/>
              <a:ahLst/>
              <a:cxnLst/>
              <a:rect l="l" t="t" r="r" b="b"/>
              <a:pathLst>
                <a:path w="397" h="397" extrusionOk="0">
                  <a:moveTo>
                    <a:pt x="207" y="0"/>
                  </a:moveTo>
                  <a:cubicBezTo>
                    <a:pt x="96" y="0"/>
                    <a:pt x="1" y="95"/>
                    <a:pt x="1" y="206"/>
                  </a:cubicBezTo>
                  <a:cubicBezTo>
                    <a:pt x="1" y="301"/>
                    <a:pt x="96" y="396"/>
                    <a:pt x="207" y="396"/>
                  </a:cubicBezTo>
                  <a:cubicBezTo>
                    <a:pt x="317" y="396"/>
                    <a:pt x="397" y="301"/>
                    <a:pt x="397" y="206"/>
                  </a:cubicBezTo>
                  <a:cubicBezTo>
                    <a:pt x="397" y="95"/>
                    <a:pt x="317" y="0"/>
                    <a:pt x="207"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1"/>
            <p:cNvSpPr/>
            <p:nvPr/>
          </p:nvSpPr>
          <p:spPr>
            <a:xfrm>
              <a:off x="1217775" y="3858200"/>
              <a:ext cx="10325" cy="10725"/>
            </a:xfrm>
            <a:custGeom>
              <a:avLst/>
              <a:gdLst/>
              <a:ahLst/>
              <a:cxnLst/>
              <a:rect l="l" t="t" r="r" b="b"/>
              <a:pathLst>
                <a:path w="413" h="429" extrusionOk="0">
                  <a:moveTo>
                    <a:pt x="206" y="1"/>
                  </a:moveTo>
                  <a:cubicBezTo>
                    <a:pt x="95" y="1"/>
                    <a:pt x="0" y="96"/>
                    <a:pt x="0" y="223"/>
                  </a:cubicBezTo>
                  <a:cubicBezTo>
                    <a:pt x="0" y="333"/>
                    <a:pt x="95" y="428"/>
                    <a:pt x="206" y="428"/>
                  </a:cubicBezTo>
                  <a:cubicBezTo>
                    <a:pt x="333" y="428"/>
                    <a:pt x="412" y="333"/>
                    <a:pt x="412" y="223"/>
                  </a:cubicBezTo>
                  <a:cubicBezTo>
                    <a:pt x="412" y="96"/>
                    <a:pt x="333" y="1"/>
                    <a:pt x="206"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1"/>
            <p:cNvSpPr/>
            <p:nvPr/>
          </p:nvSpPr>
          <p:spPr>
            <a:xfrm>
              <a:off x="504475" y="3324625"/>
              <a:ext cx="10700" cy="9225"/>
            </a:xfrm>
            <a:custGeom>
              <a:avLst/>
              <a:gdLst/>
              <a:ahLst/>
              <a:cxnLst/>
              <a:rect l="l" t="t" r="r" b="b"/>
              <a:pathLst>
                <a:path w="428" h="369" extrusionOk="0">
                  <a:moveTo>
                    <a:pt x="238" y="0"/>
                  </a:moveTo>
                  <a:cubicBezTo>
                    <a:pt x="79" y="0"/>
                    <a:pt x="0" y="190"/>
                    <a:pt x="111" y="317"/>
                  </a:cubicBezTo>
                  <a:cubicBezTo>
                    <a:pt x="147" y="353"/>
                    <a:pt x="192" y="369"/>
                    <a:pt x="237" y="369"/>
                  </a:cubicBezTo>
                  <a:cubicBezTo>
                    <a:pt x="333" y="369"/>
                    <a:pt x="428" y="298"/>
                    <a:pt x="428" y="190"/>
                  </a:cubicBezTo>
                  <a:cubicBezTo>
                    <a:pt x="428" y="79"/>
                    <a:pt x="348" y="0"/>
                    <a:pt x="238"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1"/>
            <p:cNvSpPr/>
            <p:nvPr/>
          </p:nvSpPr>
          <p:spPr>
            <a:xfrm>
              <a:off x="1657350" y="2901175"/>
              <a:ext cx="3800" cy="3000"/>
            </a:xfrm>
            <a:custGeom>
              <a:avLst/>
              <a:gdLst/>
              <a:ahLst/>
              <a:cxnLst/>
              <a:rect l="l" t="t" r="r" b="b"/>
              <a:pathLst>
                <a:path w="152" h="120" extrusionOk="0">
                  <a:moveTo>
                    <a:pt x="80" y="0"/>
                  </a:moveTo>
                  <a:cubicBezTo>
                    <a:pt x="48" y="0"/>
                    <a:pt x="16" y="20"/>
                    <a:pt x="9" y="60"/>
                  </a:cubicBezTo>
                  <a:cubicBezTo>
                    <a:pt x="1" y="99"/>
                    <a:pt x="36" y="119"/>
                    <a:pt x="74" y="119"/>
                  </a:cubicBezTo>
                  <a:cubicBezTo>
                    <a:pt x="111" y="119"/>
                    <a:pt x="151" y="99"/>
                    <a:pt x="151" y="60"/>
                  </a:cubicBezTo>
                  <a:cubicBezTo>
                    <a:pt x="143" y="20"/>
                    <a:pt x="111" y="0"/>
                    <a:pt x="80"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1"/>
            <p:cNvSpPr/>
            <p:nvPr/>
          </p:nvSpPr>
          <p:spPr>
            <a:xfrm>
              <a:off x="1635775" y="3244650"/>
              <a:ext cx="10725" cy="10725"/>
            </a:xfrm>
            <a:custGeom>
              <a:avLst/>
              <a:gdLst/>
              <a:ahLst/>
              <a:cxnLst/>
              <a:rect l="l" t="t" r="r" b="b"/>
              <a:pathLst>
                <a:path w="429" h="429" extrusionOk="0">
                  <a:moveTo>
                    <a:pt x="207" y="1"/>
                  </a:moveTo>
                  <a:cubicBezTo>
                    <a:pt x="96" y="1"/>
                    <a:pt x="1" y="96"/>
                    <a:pt x="1" y="207"/>
                  </a:cubicBezTo>
                  <a:cubicBezTo>
                    <a:pt x="1" y="333"/>
                    <a:pt x="96" y="428"/>
                    <a:pt x="207" y="428"/>
                  </a:cubicBezTo>
                  <a:cubicBezTo>
                    <a:pt x="333" y="428"/>
                    <a:pt x="428" y="333"/>
                    <a:pt x="428" y="207"/>
                  </a:cubicBezTo>
                  <a:cubicBezTo>
                    <a:pt x="428" y="96"/>
                    <a:pt x="333" y="1"/>
                    <a:pt x="207"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1"/>
            <p:cNvSpPr/>
            <p:nvPr/>
          </p:nvSpPr>
          <p:spPr>
            <a:xfrm>
              <a:off x="896350" y="3800825"/>
              <a:ext cx="22575" cy="19075"/>
            </a:xfrm>
            <a:custGeom>
              <a:avLst/>
              <a:gdLst/>
              <a:ahLst/>
              <a:cxnLst/>
              <a:rect l="l" t="t" r="r" b="b"/>
              <a:pathLst>
                <a:path w="903" h="763" extrusionOk="0">
                  <a:moveTo>
                    <a:pt x="507" y="0"/>
                  </a:moveTo>
                  <a:cubicBezTo>
                    <a:pt x="175" y="0"/>
                    <a:pt x="0" y="412"/>
                    <a:pt x="238" y="649"/>
                  </a:cubicBezTo>
                  <a:cubicBezTo>
                    <a:pt x="316" y="727"/>
                    <a:pt x="414" y="762"/>
                    <a:pt x="511" y="762"/>
                  </a:cubicBezTo>
                  <a:cubicBezTo>
                    <a:pt x="710" y="762"/>
                    <a:pt x="903" y="614"/>
                    <a:pt x="903" y="380"/>
                  </a:cubicBezTo>
                  <a:cubicBezTo>
                    <a:pt x="903" y="174"/>
                    <a:pt x="729" y="0"/>
                    <a:pt x="507"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1"/>
            <p:cNvSpPr/>
            <p:nvPr/>
          </p:nvSpPr>
          <p:spPr>
            <a:xfrm>
              <a:off x="793025" y="3294925"/>
              <a:ext cx="16650" cy="14200"/>
            </a:xfrm>
            <a:custGeom>
              <a:avLst/>
              <a:gdLst/>
              <a:ahLst/>
              <a:cxnLst/>
              <a:rect l="l" t="t" r="r" b="b"/>
              <a:pathLst>
                <a:path w="666" h="568" extrusionOk="0">
                  <a:moveTo>
                    <a:pt x="381" y="1"/>
                  </a:moveTo>
                  <a:cubicBezTo>
                    <a:pt x="128" y="1"/>
                    <a:pt x="1" y="302"/>
                    <a:pt x="191" y="476"/>
                  </a:cubicBezTo>
                  <a:cubicBezTo>
                    <a:pt x="249" y="539"/>
                    <a:pt x="321" y="567"/>
                    <a:pt x="391" y="567"/>
                  </a:cubicBezTo>
                  <a:cubicBezTo>
                    <a:pt x="532" y="567"/>
                    <a:pt x="666" y="455"/>
                    <a:pt x="666" y="286"/>
                  </a:cubicBezTo>
                  <a:cubicBezTo>
                    <a:pt x="666" y="127"/>
                    <a:pt x="539" y="1"/>
                    <a:pt x="38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1"/>
            <p:cNvSpPr/>
            <p:nvPr/>
          </p:nvSpPr>
          <p:spPr>
            <a:xfrm>
              <a:off x="1169475" y="3498400"/>
              <a:ext cx="14675" cy="14675"/>
            </a:xfrm>
            <a:custGeom>
              <a:avLst/>
              <a:gdLst/>
              <a:ahLst/>
              <a:cxnLst/>
              <a:rect l="l" t="t" r="r" b="b"/>
              <a:pathLst>
                <a:path w="587" h="587" extrusionOk="0">
                  <a:moveTo>
                    <a:pt x="302" y="0"/>
                  </a:moveTo>
                  <a:cubicBezTo>
                    <a:pt x="127" y="0"/>
                    <a:pt x="1" y="127"/>
                    <a:pt x="1" y="285"/>
                  </a:cubicBezTo>
                  <a:cubicBezTo>
                    <a:pt x="1" y="444"/>
                    <a:pt x="127" y="586"/>
                    <a:pt x="302" y="586"/>
                  </a:cubicBezTo>
                  <a:cubicBezTo>
                    <a:pt x="460" y="586"/>
                    <a:pt x="587" y="444"/>
                    <a:pt x="587" y="285"/>
                  </a:cubicBezTo>
                  <a:cubicBezTo>
                    <a:pt x="587" y="127"/>
                    <a:pt x="460" y="0"/>
                    <a:pt x="30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1"/>
            <p:cNvSpPr/>
            <p:nvPr/>
          </p:nvSpPr>
          <p:spPr>
            <a:xfrm>
              <a:off x="1233725" y="3708175"/>
              <a:ext cx="26825" cy="23000"/>
            </a:xfrm>
            <a:custGeom>
              <a:avLst/>
              <a:gdLst/>
              <a:ahLst/>
              <a:cxnLst/>
              <a:rect l="l" t="t" r="r" b="b"/>
              <a:pathLst>
                <a:path w="1073" h="920" extrusionOk="0">
                  <a:moveTo>
                    <a:pt x="639" y="0"/>
                  </a:moveTo>
                  <a:cubicBezTo>
                    <a:pt x="630" y="0"/>
                    <a:pt x="622" y="0"/>
                    <a:pt x="613" y="1"/>
                  </a:cubicBezTo>
                  <a:cubicBezTo>
                    <a:pt x="607" y="1"/>
                    <a:pt x="601" y="1"/>
                    <a:pt x="594" y="1"/>
                  </a:cubicBezTo>
                  <a:cubicBezTo>
                    <a:pt x="195" y="1"/>
                    <a:pt x="0" y="496"/>
                    <a:pt x="281" y="777"/>
                  </a:cubicBezTo>
                  <a:cubicBezTo>
                    <a:pt x="380" y="876"/>
                    <a:pt x="499" y="920"/>
                    <a:pt x="615" y="920"/>
                  </a:cubicBezTo>
                  <a:cubicBezTo>
                    <a:pt x="851" y="920"/>
                    <a:pt x="1072" y="736"/>
                    <a:pt x="1072" y="460"/>
                  </a:cubicBezTo>
                  <a:cubicBezTo>
                    <a:pt x="1072" y="215"/>
                    <a:pt x="880" y="0"/>
                    <a:pt x="639"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1"/>
            <p:cNvSpPr/>
            <p:nvPr/>
          </p:nvSpPr>
          <p:spPr>
            <a:xfrm>
              <a:off x="381750" y="3213100"/>
              <a:ext cx="12700" cy="11600"/>
            </a:xfrm>
            <a:custGeom>
              <a:avLst/>
              <a:gdLst/>
              <a:ahLst/>
              <a:cxnLst/>
              <a:rect l="l" t="t" r="r" b="b"/>
              <a:pathLst>
                <a:path w="508" h="464" extrusionOk="0">
                  <a:moveTo>
                    <a:pt x="254" y="0"/>
                  </a:moveTo>
                  <a:cubicBezTo>
                    <a:pt x="127" y="0"/>
                    <a:pt x="1" y="83"/>
                    <a:pt x="17" y="249"/>
                  </a:cubicBezTo>
                  <a:cubicBezTo>
                    <a:pt x="32" y="392"/>
                    <a:pt x="143" y="463"/>
                    <a:pt x="254" y="463"/>
                  </a:cubicBezTo>
                  <a:cubicBezTo>
                    <a:pt x="365" y="463"/>
                    <a:pt x="476" y="392"/>
                    <a:pt x="492" y="249"/>
                  </a:cubicBezTo>
                  <a:cubicBezTo>
                    <a:pt x="507" y="83"/>
                    <a:pt x="381" y="0"/>
                    <a:pt x="254"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1"/>
            <p:cNvSpPr/>
            <p:nvPr/>
          </p:nvSpPr>
          <p:spPr>
            <a:xfrm>
              <a:off x="1180175" y="3820200"/>
              <a:ext cx="10700" cy="9250"/>
            </a:xfrm>
            <a:custGeom>
              <a:avLst/>
              <a:gdLst/>
              <a:ahLst/>
              <a:cxnLst/>
              <a:rect l="l" t="t" r="r" b="b"/>
              <a:pathLst>
                <a:path w="428" h="370" extrusionOk="0">
                  <a:moveTo>
                    <a:pt x="238" y="1"/>
                  </a:moveTo>
                  <a:cubicBezTo>
                    <a:pt x="79" y="1"/>
                    <a:pt x="0" y="207"/>
                    <a:pt x="111" y="318"/>
                  </a:cubicBezTo>
                  <a:cubicBezTo>
                    <a:pt x="147" y="353"/>
                    <a:pt x="192" y="369"/>
                    <a:pt x="238" y="369"/>
                  </a:cubicBezTo>
                  <a:cubicBezTo>
                    <a:pt x="333" y="369"/>
                    <a:pt x="428" y="298"/>
                    <a:pt x="428" y="191"/>
                  </a:cubicBezTo>
                  <a:cubicBezTo>
                    <a:pt x="428" y="80"/>
                    <a:pt x="349" y="1"/>
                    <a:pt x="238"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1"/>
            <p:cNvSpPr/>
            <p:nvPr/>
          </p:nvSpPr>
          <p:spPr>
            <a:xfrm>
              <a:off x="580875" y="3082750"/>
              <a:ext cx="12675" cy="10975"/>
            </a:xfrm>
            <a:custGeom>
              <a:avLst/>
              <a:gdLst/>
              <a:ahLst/>
              <a:cxnLst/>
              <a:rect l="l" t="t" r="r" b="b"/>
              <a:pathLst>
                <a:path w="507" h="439" extrusionOk="0">
                  <a:moveTo>
                    <a:pt x="285" y="1"/>
                  </a:moveTo>
                  <a:cubicBezTo>
                    <a:pt x="95" y="1"/>
                    <a:pt x="0" y="238"/>
                    <a:pt x="127" y="381"/>
                  </a:cubicBezTo>
                  <a:cubicBezTo>
                    <a:pt x="171" y="421"/>
                    <a:pt x="225" y="439"/>
                    <a:pt x="279" y="439"/>
                  </a:cubicBezTo>
                  <a:cubicBezTo>
                    <a:pt x="395" y="439"/>
                    <a:pt x="507" y="353"/>
                    <a:pt x="507" y="223"/>
                  </a:cubicBezTo>
                  <a:cubicBezTo>
                    <a:pt x="507" y="96"/>
                    <a:pt x="412" y="1"/>
                    <a:pt x="285"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1"/>
            <p:cNvSpPr/>
            <p:nvPr/>
          </p:nvSpPr>
          <p:spPr>
            <a:xfrm>
              <a:off x="935525" y="3373300"/>
              <a:ext cx="26950" cy="23125"/>
            </a:xfrm>
            <a:custGeom>
              <a:avLst/>
              <a:gdLst/>
              <a:ahLst/>
              <a:cxnLst/>
              <a:rect l="l" t="t" r="r" b="b"/>
              <a:pathLst>
                <a:path w="1078" h="925" extrusionOk="0">
                  <a:moveTo>
                    <a:pt x="618" y="1"/>
                  </a:moveTo>
                  <a:cubicBezTo>
                    <a:pt x="207" y="1"/>
                    <a:pt x="1" y="492"/>
                    <a:pt x="302" y="792"/>
                  </a:cubicBezTo>
                  <a:cubicBezTo>
                    <a:pt x="393" y="884"/>
                    <a:pt x="505" y="925"/>
                    <a:pt x="616" y="925"/>
                  </a:cubicBezTo>
                  <a:cubicBezTo>
                    <a:pt x="851" y="925"/>
                    <a:pt x="1078" y="740"/>
                    <a:pt x="1078" y="460"/>
                  </a:cubicBezTo>
                  <a:cubicBezTo>
                    <a:pt x="1078" y="207"/>
                    <a:pt x="872" y="1"/>
                    <a:pt x="618"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1"/>
            <p:cNvSpPr/>
            <p:nvPr/>
          </p:nvSpPr>
          <p:spPr>
            <a:xfrm>
              <a:off x="953350" y="3643275"/>
              <a:ext cx="9525" cy="9525"/>
            </a:xfrm>
            <a:custGeom>
              <a:avLst/>
              <a:gdLst/>
              <a:ahLst/>
              <a:cxnLst/>
              <a:rect l="l" t="t" r="r" b="b"/>
              <a:pathLst>
                <a:path w="381" h="381" extrusionOk="0">
                  <a:moveTo>
                    <a:pt x="190" y="0"/>
                  </a:moveTo>
                  <a:cubicBezTo>
                    <a:pt x="80" y="0"/>
                    <a:pt x="0" y="95"/>
                    <a:pt x="0" y="190"/>
                  </a:cubicBezTo>
                  <a:cubicBezTo>
                    <a:pt x="0" y="301"/>
                    <a:pt x="80" y="380"/>
                    <a:pt x="190" y="380"/>
                  </a:cubicBezTo>
                  <a:cubicBezTo>
                    <a:pt x="301" y="380"/>
                    <a:pt x="380" y="301"/>
                    <a:pt x="380" y="190"/>
                  </a:cubicBezTo>
                  <a:cubicBezTo>
                    <a:pt x="380" y="95"/>
                    <a:pt x="301" y="0"/>
                    <a:pt x="19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1"/>
            <p:cNvSpPr/>
            <p:nvPr/>
          </p:nvSpPr>
          <p:spPr>
            <a:xfrm>
              <a:off x="748700" y="3100575"/>
              <a:ext cx="7550" cy="7150"/>
            </a:xfrm>
            <a:custGeom>
              <a:avLst/>
              <a:gdLst/>
              <a:ahLst/>
              <a:cxnLst/>
              <a:rect l="l" t="t" r="r" b="b"/>
              <a:pathLst>
                <a:path w="302" h="286" extrusionOk="0">
                  <a:moveTo>
                    <a:pt x="143" y="0"/>
                  </a:moveTo>
                  <a:cubicBezTo>
                    <a:pt x="64" y="0"/>
                    <a:pt x="0" y="64"/>
                    <a:pt x="0" y="143"/>
                  </a:cubicBezTo>
                  <a:cubicBezTo>
                    <a:pt x="0" y="222"/>
                    <a:pt x="80" y="285"/>
                    <a:pt x="143" y="285"/>
                  </a:cubicBezTo>
                  <a:cubicBezTo>
                    <a:pt x="222" y="285"/>
                    <a:pt x="285" y="222"/>
                    <a:pt x="285" y="143"/>
                  </a:cubicBezTo>
                  <a:cubicBezTo>
                    <a:pt x="301" y="64"/>
                    <a:pt x="222" y="0"/>
                    <a:pt x="143"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1"/>
            <p:cNvSpPr/>
            <p:nvPr/>
          </p:nvSpPr>
          <p:spPr>
            <a:xfrm>
              <a:off x="863500" y="3366175"/>
              <a:ext cx="8325" cy="8350"/>
            </a:xfrm>
            <a:custGeom>
              <a:avLst/>
              <a:gdLst/>
              <a:ahLst/>
              <a:cxnLst/>
              <a:rect l="l" t="t" r="r" b="b"/>
              <a:pathLst>
                <a:path w="333" h="334" extrusionOk="0">
                  <a:moveTo>
                    <a:pt x="174" y="1"/>
                  </a:moveTo>
                  <a:cubicBezTo>
                    <a:pt x="79" y="1"/>
                    <a:pt x="0" y="80"/>
                    <a:pt x="0" y="175"/>
                  </a:cubicBezTo>
                  <a:cubicBezTo>
                    <a:pt x="0" y="270"/>
                    <a:pt x="79" y="333"/>
                    <a:pt x="174" y="333"/>
                  </a:cubicBezTo>
                  <a:cubicBezTo>
                    <a:pt x="254" y="333"/>
                    <a:pt x="333" y="270"/>
                    <a:pt x="333" y="175"/>
                  </a:cubicBezTo>
                  <a:cubicBezTo>
                    <a:pt x="333" y="80"/>
                    <a:pt x="254" y="1"/>
                    <a:pt x="174"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1"/>
            <p:cNvSpPr/>
            <p:nvPr/>
          </p:nvSpPr>
          <p:spPr>
            <a:xfrm>
              <a:off x="1293775" y="3337275"/>
              <a:ext cx="11100" cy="9250"/>
            </a:xfrm>
            <a:custGeom>
              <a:avLst/>
              <a:gdLst/>
              <a:ahLst/>
              <a:cxnLst/>
              <a:rect l="l" t="t" r="r" b="b"/>
              <a:pathLst>
                <a:path w="444" h="370" extrusionOk="0">
                  <a:moveTo>
                    <a:pt x="254" y="1"/>
                  </a:moveTo>
                  <a:cubicBezTo>
                    <a:pt x="95" y="1"/>
                    <a:pt x="0" y="207"/>
                    <a:pt x="127" y="318"/>
                  </a:cubicBezTo>
                  <a:cubicBezTo>
                    <a:pt x="163" y="353"/>
                    <a:pt x="208" y="369"/>
                    <a:pt x="254" y="369"/>
                  </a:cubicBezTo>
                  <a:cubicBezTo>
                    <a:pt x="349" y="369"/>
                    <a:pt x="444" y="298"/>
                    <a:pt x="444" y="191"/>
                  </a:cubicBezTo>
                  <a:cubicBezTo>
                    <a:pt x="428" y="80"/>
                    <a:pt x="349" y="1"/>
                    <a:pt x="254"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1"/>
            <p:cNvSpPr/>
            <p:nvPr/>
          </p:nvSpPr>
          <p:spPr>
            <a:xfrm>
              <a:off x="1074075" y="3763200"/>
              <a:ext cx="13100" cy="11225"/>
            </a:xfrm>
            <a:custGeom>
              <a:avLst/>
              <a:gdLst/>
              <a:ahLst/>
              <a:cxnLst/>
              <a:rect l="l" t="t" r="r" b="b"/>
              <a:pathLst>
                <a:path w="524" h="449" extrusionOk="0">
                  <a:moveTo>
                    <a:pt x="302" y="1"/>
                  </a:moveTo>
                  <a:cubicBezTo>
                    <a:pt x="96" y="1"/>
                    <a:pt x="1" y="238"/>
                    <a:pt x="143" y="381"/>
                  </a:cubicBezTo>
                  <a:cubicBezTo>
                    <a:pt x="190" y="428"/>
                    <a:pt x="247" y="449"/>
                    <a:pt x="303" y="449"/>
                  </a:cubicBezTo>
                  <a:cubicBezTo>
                    <a:pt x="416" y="449"/>
                    <a:pt x="523" y="361"/>
                    <a:pt x="523" y="223"/>
                  </a:cubicBezTo>
                  <a:cubicBezTo>
                    <a:pt x="523" y="112"/>
                    <a:pt x="412" y="1"/>
                    <a:pt x="302"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1"/>
            <p:cNvSpPr/>
            <p:nvPr/>
          </p:nvSpPr>
          <p:spPr>
            <a:xfrm>
              <a:off x="802925" y="3041600"/>
              <a:ext cx="13100" cy="11125"/>
            </a:xfrm>
            <a:custGeom>
              <a:avLst/>
              <a:gdLst/>
              <a:ahLst/>
              <a:cxnLst/>
              <a:rect l="l" t="t" r="r" b="b"/>
              <a:pathLst>
                <a:path w="524" h="445" extrusionOk="0">
                  <a:moveTo>
                    <a:pt x="302" y="0"/>
                  </a:moveTo>
                  <a:cubicBezTo>
                    <a:pt x="96" y="0"/>
                    <a:pt x="1" y="238"/>
                    <a:pt x="143" y="380"/>
                  </a:cubicBezTo>
                  <a:cubicBezTo>
                    <a:pt x="188" y="425"/>
                    <a:pt x="243" y="445"/>
                    <a:pt x="296" y="445"/>
                  </a:cubicBezTo>
                  <a:cubicBezTo>
                    <a:pt x="412" y="445"/>
                    <a:pt x="523" y="352"/>
                    <a:pt x="523" y="222"/>
                  </a:cubicBezTo>
                  <a:cubicBezTo>
                    <a:pt x="523" y="95"/>
                    <a:pt x="412" y="0"/>
                    <a:pt x="302"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1"/>
            <p:cNvSpPr/>
            <p:nvPr/>
          </p:nvSpPr>
          <p:spPr>
            <a:xfrm>
              <a:off x="1158000" y="3555800"/>
              <a:ext cx="31300" cy="26850"/>
            </a:xfrm>
            <a:custGeom>
              <a:avLst/>
              <a:gdLst/>
              <a:ahLst/>
              <a:cxnLst/>
              <a:rect l="l" t="t" r="r" b="b"/>
              <a:pathLst>
                <a:path w="1252" h="1074" extrusionOk="0">
                  <a:moveTo>
                    <a:pt x="713" y="0"/>
                  </a:moveTo>
                  <a:cubicBezTo>
                    <a:pt x="238" y="0"/>
                    <a:pt x="0" y="586"/>
                    <a:pt x="349" y="918"/>
                  </a:cubicBezTo>
                  <a:cubicBezTo>
                    <a:pt x="456" y="1025"/>
                    <a:pt x="587" y="1073"/>
                    <a:pt x="717" y="1073"/>
                  </a:cubicBezTo>
                  <a:cubicBezTo>
                    <a:pt x="989" y="1073"/>
                    <a:pt x="1251" y="860"/>
                    <a:pt x="1251" y="538"/>
                  </a:cubicBezTo>
                  <a:cubicBezTo>
                    <a:pt x="1251" y="238"/>
                    <a:pt x="1014" y="0"/>
                    <a:pt x="713"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1"/>
            <p:cNvSpPr/>
            <p:nvPr/>
          </p:nvSpPr>
          <p:spPr>
            <a:xfrm>
              <a:off x="837375" y="3065750"/>
              <a:ext cx="10300" cy="9100"/>
            </a:xfrm>
            <a:custGeom>
              <a:avLst/>
              <a:gdLst/>
              <a:ahLst/>
              <a:cxnLst/>
              <a:rect l="l" t="t" r="r" b="b"/>
              <a:pathLst>
                <a:path w="412" h="364" extrusionOk="0">
                  <a:moveTo>
                    <a:pt x="238" y="0"/>
                  </a:moveTo>
                  <a:cubicBezTo>
                    <a:pt x="79" y="0"/>
                    <a:pt x="0" y="190"/>
                    <a:pt x="111" y="301"/>
                  </a:cubicBezTo>
                  <a:cubicBezTo>
                    <a:pt x="149" y="344"/>
                    <a:pt x="197" y="364"/>
                    <a:pt x="243" y="364"/>
                  </a:cubicBezTo>
                  <a:cubicBezTo>
                    <a:pt x="330" y="364"/>
                    <a:pt x="412" y="294"/>
                    <a:pt x="412" y="190"/>
                  </a:cubicBezTo>
                  <a:cubicBezTo>
                    <a:pt x="412" y="79"/>
                    <a:pt x="333" y="0"/>
                    <a:pt x="238"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1"/>
            <p:cNvSpPr/>
            <p:nvPr/>
          </p:nvSpPr>
          <p:spPr>
            <a:xfrm>
              <a:off x="1659725" y="3643950"/>
              <a:ext cx="6950" cy="6875"/>
            </a:xfrm>
            <a:custGeom>
              <a:avLst/>
              <a:gdLst/>
              <a:ahLst/>
              <a:cxnLst/>
              <a:rect l="l" t="t" r="r" b="b"/>
              <a:pathLst>
                <a:path w="278" h="275" extrusionOk="0">
                  <a:moveTo>
                    <a:pt x="137" y="1"/>
                  </a:moveTo>
                  <a:cubicBezTo>
                    <a:pt x="68" y="1"/>
                    <a:pt x="1" y="45"/>
                    <a:pt x="9" y="132"/>
                  </a:cubicBezTo>
                  <a:cubicBezTo>
                    <a:pt x="1" y="227"/>
                    <a:pt x="68" y="274"/>
                    <a:pt x="137" y="274"/>
                  </a:cubicBezTo>
                  <a:cubicBezTo>
                    <a:pt x="206" y="274"/>
                    <a:pt x="278" y="227"/>
                    <a:pt x="278" y="132"/>
                  </a:cubicBezTo>
                  <a:cubicBezTo>
                    <a:pt x="278" y="45"/>
                    <a:pt x="206" y="1"/>
                    <a:pt x="137"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1"/>
            <p:cNvSpPr/>
            <p:nvPr/>
          </p:nvSpPr>
          <p:spPr>
            <a:xfrm>
              <a:off x="847650" y="3725200"/>
              <a:ext cx="27750" cy="23775"/>
            </a:xfrm>
            <a:custGeom>
              <a:avLst/>
              <a:gdLst/>
              <a:ahLst/>
              <a:cxnLst/>
              <a:rect l="l" t="t" r="r" b="b"/>
              <a:pathLst>
                <a:path w="1110" h="951" extrusionOk="0">
                  <a:moveTo>
                    <a:pt x="634" y="1"/>
                  </a:moveTo>
                  <a:cubicBezTo>
                    <a:pt x="223" y="1"/>
                    <a:pt x="1" y="523"/>
                    <a:pt x="302" y="808"/>
                  </a:cubicBezTo>
                  <a:cubicBezTo>
                    <a:pt x="400" y="907"/>
                    <a:pt x="520" y="951"/>
                    <a:pt x="638" y="951"/>
                  </a:cubicBezTo>
                  <a:cubicBezTo>
                    <a:pt x="880" y="951"/>
                    <a:pt x="1109" y="764"/>
                    <a:pt x="1109" y="476"/>
                  </a:cubicBezTo>
                  <a:cubicBezTo>
                    <a:pt x="1109" y="222"/>
                    <a:pt x="903" y="1"/>
                    <a:pt x="634"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1"/>
            <p:cNvSpPr/>
            <p:nvPr/>
          </p:nvSpPr>
          <p:spPr>
            <a:xfrm>
              <a:off x="1637900" y="3569250"/>
              <a:ext cx="5825" cy="4200"/>
            </a:xfrm>
            <a:custGeom>
              <a:avLst/>
              <a:gdLst/>
              <a:ahLst/>
              <a:cxnLst/>
              <a:rect l="l" t="t" r="r" b="b"/>
              <a:pathLst>
                <a:path w="233" h="168" extrusionOk="0">
                  <a:moveTo>
                    <a:pt x="122" y="0"/>
                  </a:moveTo>
                  <a:cubicBezTo>
                    <a:pt x="0" y="0"/>
                    <a:pt x="130" y="168"/>
                    <a:pt x="197" y="168"/>
                  </a:cubicBezTo>
                  <a:cubicBezTo>
                    <a:pt x="218" y="168"/>
                    <a:pt x="232" y="152"/>
                    <a:pt x="232" y="111"/>
                  </a:cubicBezTo>
                  <a:cubicBezTo>
                    <a:pt x="232" y="48"/>
                    <a:pt x="185" y="0"/>
                    <a:pt x="12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1"/>
            <p:cNvSpPr/>
            <p:nvPr/>
          </p:nvSpPr>
          <p:spPr>
            <a:xfrm>
              <a:off x="388475" y="3807550"/>
              <a:ext cx="5575" cy="5175"/>
            </a:xfrm>
            <a:custGeom>
              <a:avLst/>
              <a:gdLst/>
              <a:ahLst/>
              <a:cxnLst/>
              <a:rect l="l" t="t" r="r" b="b"/>
              <a:pathLst>
                <a:path w="223" h="207" extrusionOk="0">
                  <a:moveTo>
                    <a:pt x="112" y="0"/>
                  </a:moveTo>
                  <a:cubicBezTo>
                    <a:pt x="48" y="0"/>
                    <a:pt x="1" y="48"/>
                    <a:pt x="1" y="111"/>
                  </a:cubicBezTo>
                  <a:cubicBezTo>
                    <a:pt x="1" y="159"/>
                    <a:pt x="48" y="206"/>
                    <a:pt x="112" y="206"/>
                  </a:cubicBezTo>
                  <a:cubicBezTo>
                    <a:pt x="175" y="206"/>
                    <a:pt x="223" y="159"/>
                    <a:pt x="223" y="111"/>
                  </a:cubicBezTo>
                  <a:cubicBezTo>
                    <a:pt x="223" y="48"/>
                    <a:pt x="175" y="0"/>
                    <a:pt x="112"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1"/>
            <p:cNvSpPr/>
            <p:nvPr/>
          </p:nvSpPr>
          <p:spPr>
            <a:xfrm>
              <a:off x="431925" y="2902650"/>
              <a:ext cx="6850" cy="4725"/>
            </a:xfrm>
            <a:custGeom>
              <a:avLst/>
              <a:gdLst/>
              <a:ahLst/>
              <a:cxnLst/>
              <a:rect l="l" t="t" r="r" b="b"/>
              <a:pathLst>
                <a:path w="274" h="189" extrusionOk="0">
                  <a:moveTo>
                    <a:pt x="147" y="1"/>
                  </a:moveTo>
                  <a:cubicBezTo>
                    <a:pt x="1" y="1"/>
                    <a:pt x="155" y="188"/>
                    <a:pt x="233" y="188"/>
                  </a:cubicBezTo>
                  <a:cubicBezTo>
                    <a:pt x="257" y="188"/>
                    <a:pt x="274" y="171"/>
                    <a:pt x="274" y="127"/>
                  </a:cubicBezTo>
                  <a:cubicBezTo>
                    <a:pt x="274" y="64"/>
                    <a:pt x="210" y="1"/>
                    <a:pt x="14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1"/>
            <p:cNvSpPr/>
            <p:nvPr/>
          </p:nvSpPr>
          <p:spPr>
            <a:xfrm>
              <a:off x="800150" y="3718475"/>
              <a:ext cx="9150" cy="8275"/>
            </a:xfrm>
            <a:custGeom>
              <a:avLst/>
              <a:gdLst/>
              <a:ahLst/>
              <a:cxnLst/>
              <a:rect l="l" t="t" r="r" b="b"/>
              <a:pathLst>
                <a:path w="366" h="331" extrusionOk="0">
                  <a:moveTo>
                    <a:pt x="207" y="1"/>
                  </a:moveTo>
                  <a:cubicBezTo>
                    <a:pt x="64" y="1"/>
                    <a:pt x="1" y="175"/>
                    <a:pt x="96" y="286"/>
                  </a:cubicBezTo>
                  <a:cubicBezTo>
                    <a:pt x="127" y="317"/>
                    <a:pt x="166" y="331"/>
                    <a:pt x="205" y="331"/>
                  </a:cubicBezTo>
                  <a:cubicBezTo>
                    <a:pt x="286" y="331"/>
                    <a:pt x="365" y="271"/>
                    <a:pt x="365" y="175"/>
                  </a:cubicBezTo>
                  <a:cubicBezTo>
                    <a:pt x="365" y="80"/>
                    <a:pt x="302" y="1"/>
                    <a:pt x="207"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1"/>
            <p:cNvSpPr/>
            <p:nvPr/>
          </p:nvSpPr>
          <p:spPr>
            <a:xfrm>
              <a:off x="1436675" y="3437825"/>
              <a:ext cx="13475" cy="13875"/>
            </a:xfrm>
            <a:custGeom>
              <a:avLst/>
              <a:gdLst/>
              <a:ahLst/>
              <a:cxnLst/>
              <a:rect l="l" t="t" r="r" b="b"/>
              <a:pathLst>
                <a:path w="539" h="555" extrusionOk="0">
                  <a:moveTo>
                    <a:pt x="270" y="1"/>
                  </a:moveTo>
                  <a:cubicBezTo>
                    <a:pt x="127" y="1"/>
                    <a:pt x="0" y="127"/>
                    <a:pt x="0" y="270"/>
                  </a:cubicBezTo>
                  <a:cubicBezTo>
                    <a:pt x="0" y="428"/>
                    <a:pt x="127" y="555"/>
                    <a:pt x="270" y="555"/>
                  </a:cubicBezTo>
                  <a:cubicBezTo>
                    <a:pt x="428" y="555"/>
                    <a:pt x="539" y="428"/>
                    <a:pt x="539" y="270"/>
                  </a:cubicBezTo>
                  <a:cubicBezTo>
                    <a:pt x="539" y="127"/>
                    <a:pt x="428" y="1"/>
                    <a:pt x="27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1"/>
            <p:cNvSpPr/>
            <p:nvPr/>
          </p:nvSpPr>
          <p:spPr>
            <a:xfrm>
              <a:off x="604625" y="2996875"/>
              <a:ext cx="12675" cy="10825"/>
            </a:xfrm>
            <a:custGeom>
              <a:avLst/>
              <a:gdLst/>
              <a:ahLst/>
              <a:cxnLst/>
              <a:rect l="l" t="t" r="r" b="b"/>
              <a:pathLst>
                <a:path w="507" h="433" extrusionOk="0">
                  <a:moveTo>
                    <a:pt x="285" y="0"/>
                  </a:moveTo>
                  <a:cubicBezTo>
                    <a:pt x="95" y="0"/>
                    <a:pt x="0" y="238"/>
                    <a:pt x="143" y="364"/>
                  </a:cubicBezTo>
                  <a:cubicBezTo>
                    <a:pt x="185" y="412"/>
                    <a:pt x="239" y="433"/>
                    <a:pt x="293" y="433"/>
                  </a:cubicBezTo>
                  <a:cubicBezTo>
                    <a:pt x="401" y="433"/>
                    <a:pt x="507" y="348"/>
                    <a:pt x="507" y="222"/>
                  </a:cubicBezTo>
                  <a:cubicBezTo>
                    <a:pt x="507" y="95"/>
                    <a:pt x="412" y="0"/>
                    <a:pt x="285"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1"/>
            <p:cNvSpPr/>
            <p:nvPr/>
          </p:nvSpPr>
          <p:spPr>
            <a:xfrm>
              <a:off x="475175" y="3663450"/>
              <a:ext cx="14275" cy="14275"/>
            </a:xfrm>
            <a:custGeom>
              <a:avLst/>
              <a:gdLst/>
              <a:ahLst/>
              <a:cxnLst/>
              <a:rect l="l" t="t" r="r" b="b"/>
              <a:pathLst>
                <a:path w="571" h="571" extrusionOk="0">
                  <a:moveTo>
                    <a:pt x="285" y="1"/>
                  </a:moveTo>
                  <a:cubicBezTo>
                    <a:pt x="127" y="1"/>
                    <a:pt x="0" y="127"/>
                    <a:pt x="0" y="286"/>
                  </a:cubicBezTo>
                  <a:cubicBezTo>
                    <a:pt x="0" y="444"/>
                    <a:pt x="127" y="571"/>
                    <a:pt x="285" y="571"/>
                  </a:cubicBezTo>
                  <a:cubicBezTo>
                    <a:pt x="444" y="571"/>
                    <a:pt x="570" y="444"/>
                    <a:pt x="570" y="286"/>
                  </a:cubicBezTo>
                  <a:cubicBezTo>
                    <a:pt x="570" y="127"/>
                    <a:pt x="444" y="1"/>
                    <a:pt x="285"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1"/>
            <p:cNvSpPr/>
            <p:nvPr/>
          </p:nvSpPr>
          <p:spPr>
            <a:xfrm>
              <a:off x="1901950" y="3442975"/>
              <a:ext cx="3425" cy="2375"/>
            </a:xfrm>
            <a:custGeom>
              <a:avLst/>
              <a:gdLst/>
              <a:ahLst/>
              <a:cxnLst/>
              <a:rect l="l" t="t" r="r" b="b"/>
              <a:pathLst>
                <a:path w="137" h="95" extrusionOk="0">
                  <a:moveTo>
                    <a:pt x="73" y="0"/>
                  </a:moveTo>
                  <a:cubicBezTo>
                    <a:pt x="0" y="0"/>
                    <a:pt x="77" y="94"/>
                    <a:pt x="116" y="94"/>
                  </a:cubicBezTo>
                  <a:cubicBezTo>
                    <a:pt x="128" y="94"/>
                    <a:pt x="136" y="86"/>
                    <a:pt x="136" y="64"/>
                  </a:cubicBezTo>
                  <a:cubicBezTo>
                    <a:pt x="136" y="32"/>
                    <a:pt x="105" y="0"/>
                    <a:pt x="73"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1"/>
            <p:cNvSpPr/>
            <p:nvPr/>
          </p:nvSpPr>
          <p:spPr>
            <a:xfrm>
              <a:off x="757400" y="3611600"/>
              <a:ext cx="20625" cy="17650"/>
            </a:xfrm>
            <a:custGeom>
              <a:avLst/>
              <a:gdLst/>
              <a:ahLst/>
              <a:cxnLst/>
              <a:rect l="l" t="t" r="r" b="b"/>
              <a:pathLst>
                <a:path w="825" h="706" extrusionOk="0">
                  <a:moveTo>
                    <a:pt x="476" y="1"/>
                  </a:moveTo>
                  <a:cubicBezTo>
                    <a:pt x="159" y="1"/>
                    <a:pt x="1" y="381"/>
                    <a:pt x="223" y="602"/>
                  </a:cubicBezTo>
                  <a:cubicBezTo>
                    <a:pt x="294" y="674"/>
                    <a:pt x="382" y="706"/>
                    <a:pt x="468" y="706"/>
                  </a:cubicBezTo>
                  <a:cubicBezTo>
                    <a:pt x="649" y="706"/>
                    <a:pt x="824" y="564"/>
                    <a:pt x="824" y="349"/>
                  </a:cubicBezTo>
                  <a:cubicBezTo>
                    <a:pt x="824" y="159"/>
                    <a:pt x="666" y="1"/>
                    <a:pt x="476"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1"/>
            <p:cNvSpPr/>
            <p:nvPr/>
          </p:nvSpPr>
          <p:spPr>
            <a:xfrm>
              <a:off x="895950" y="3071675"/>
              <a:ext cx="8350" cy="7500"/>
            </a:xfrm>
            <a:custGeom>
              <a:avLst/>
              <a:gdLst/>
              <a:ahLst/>
              <a:cxnLst/>
              <a:rect l="l" t="t" r="r" b="b"/>
              <a:pathLst>
                <a:path w="334" h="300" extrusionOk="0">
                  <a:moveTo>
                    <a:pt x="191" y="1"/>
                  </a:moveTo>
                  <a:cubicBezTo>
                    <a:pt x="64" y="1"/>
                    <a:pt x="1" y="159"/>
                    <a:pt x="96" y="254"/>
                  </a:cubicBezTo>
                  <a:cubicBezTo>
                    <a:pt x="127" y="285"/>
                    <a:pt x="163" y="299"/>
                    <a:pt x="197" y="299"/>
                  </a:cubicBezTo>
                  <a:cubicBezTo>
                    <a:pt x="269" y="299"/>
                    <a:pt x="333" y="239"/>
                    <a:pt x="333" y="143"/>
                  </a:cubicBezTo>
                  <a:cubicBezTo>
                    <a:pt x="333" y="80"/>
                    <a:pt x="270" y="1"/>
                    <a:pt x="191"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1"/>
            <p:cNvSpPr/>
            <p:nvPr/>
          </p:nvSpPr>
          <p:spPr>
            <a:xfrm>
              <a:off x="768700" y="2989050"/>
              <a:ext cx="5750" cy="5650"/>
            </a:xfrm>
            <a:custGeom>
              <a:avLst/>
              <a:gdLst/>
              <a:ahLst/>
              <a:cxnLst/>
              <a:rect l="l" t="t" r="r" b="b"/>
              <a:pathLst>
                <a:path w="230" h="226" extrusionOk="0">
                  <a:moveTo>
                    <a:pt x="107" y="0"/>
                  </a:moveTo>
                  <a:cubicBezTo>
                    <a:pt x="52" y="0"/>
                    <a:pt x="0" y="36"/>
                    <a:pt x="8" y="107"/>
                  </a:cubicBezTo>
                  <a:cubicBezTo>
                    <a:pt x="8" y="186"/>
                    <a:pt x="63" y="226"/>
                    <a:pt x="119" y="226"/>
                  </a:cubicBezTo>
                  <a:cubicBezTo>
                    <a:pt x="174" y="226"/>
                    <a:pt x="230" y="186"/>
                    <a:pt x="230" y="107"/>
                  </a:cubicBezTo>
                  <a:cubicBezTo>
                    <a:pt x="222" y="36"/>
                    <a:pt x="162" y="0"/>
                    <a:pt x="107"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1"/>
            <p:cNvSpPr/>
            <p:nvPr/>
          </p:nvSpPr>
          <p:spPr>
            <a:xfrm>
              <a:off x="515975" y="3276725"/>
              <a:ext cx="5150" cy="3525"/>
            </a:xfrm>
            <a:custGeom>
              <a:avLst/>
              <a:gdLst/>
              <a:ahLst/>
              <a:cxnLst/>
              <a:rect l="l" t="t" r="r" b="b"/>
              <a:pathLst>
                <a:path w="206" h="141" extrusionOk="0">
                  <a:moveTo>
                    <a:pt x="110" y="0"/>
                  </a:moveTo>
                  <a:cubicBezTo>
                    <a:pt x="1" y="0"/>
                    <a:pt x="116" y="141"/>
                    <a:pt x="175" y="141"/>
                  </a:cubicBezTo>
                  <a:cubicBezTo>
                    <a:pt x="192" y="141"/>
                    <a:pt x="205" y="128"/>
                    <a:pt x="205" y="95"/>
                  </a:cubicBezTo>
                  <a:cubicBezTo>
                    <a:pt x="205" y="48"/>
                    <a:pt x="158" y="0"/>
                    <a:pt x="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1"/>
            <p:cNvSpPr/>
            <p:nvPr/>
          </p:nvSpPr>
          <p:spPr>
            <a:xfrm>
              <a:off x="1348000" y="3667425"/>
              <a:ext cx="26950" cy="22825"/>
            </a:xfrm>
            <a:custGeom>
              <a:avLst/>
              <a:gdLst/>
              <a:ahLst/>
              <a:cxnLst/>
              <a:rect l="l" t="t" r="r" b="b"/>
              <a:pathLst>
                <a:path w="1078" h="913" extrusionOk="0">
                  <a:moveTo>
                    <a:pt x="618" y="0"/>
                  </a:moveTo>
                  <a:cubicBezTo>
                    <a:pt x="206" y="0"/>
                    <a:pt x="1" y="491"/>
                    <a:pt x="301" y="776"/>
                  </a:cubicBezTo>
                  <a:cubicBezTo>
                    <a:pt x="395" y="870"/>
                    <a:pt x="511" y="912"/>
                    <a:pt x="625" y="912"/>
                  </a:cubicBezTo>
                  <a:cubicBezTo>
                    <a:pt x="856" y="912"/>
                    <a:pt x="1077" y="736"/>
                    <a:pt x="1077" y="459"/>
                  </a:cubicBezTo>
                  <a:cubicBezTo>
                    <a:pt x="1077" y="206"/>
                    <a:pt x="871" y="0"/>
                    <a:pt x="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1"/>
            <p:cNvSpPr/>
            <p:nvPr/>
          </p:nvSpPr>
          <p:spPr>
            <a:xfrm>
              <a:off x="1488925" y="3633375"/>
              <a:ext cx="9525" cy="9525"/>
            </a:xfrm>
            <a:custGeom>
              <a:avLst/>
              <a:gdLst/>
              <a:ahLst/>
              <a:cxnLst/>
              <a:rect l="l" t="t" r="r" b="b"/>
              <a:pathLst>
                <a:path w="381" h="381" extrusionOk="0">
                  <a:moveTo>
                    <a:pt x="190" y="0"/>
                  </a:moveTo>
                  <a:cubicBezTo>
                    <a:pt x="80" y="0"/>
                    <a:pt x="0" y="80"/>
                    <a:pt x="0" y="190"/>
                  </a:cubicBezTo>
                  <a:cubicBezTo>
                    <a:pt x="0" y="301"/>
                    <a:pt x="80" y="380"/>
                    <a:pt x="190" y="380"/>
                  </a:cubicBezTo>
                  <a:cubicBezTo>
                    <a:pt x="301" y="380"/>
                    <a:pt x="380" y="301"/>
                    <a:pt x="380" y="190"/>
                  </a:cubicBezTo>
                  <a:cubicBezTo>
                    <a:pt x="380" y="80"/>
                    <a:pt x="301" y="0"/>
                    <a:pt x="19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1"/>
            <p:cNvSpPr/>
            <p:nvPr/>
          </p:nvSpPr>
          <p:spPr>
            <a:xfrm>
              <a:off x="872600" y="3013500"/>
              <a:ext cx="18625" cy="15725"/>
            </a:xfrm>
            <a:custGeom>
              <a:avLst/>
              <a:gdLst/>
              <a:ahLst/>
              <a:cxnLst/>
              <a:rect l="l" t="t" r="r" b="b"/>
              <a:pathLst>
                <a:path w="745" h="629" extrusionOk="0">
                  <a:moveTo>
                    <a:pt x="428" y="0"/>
                  </a:moveTo>
                  <a:cubicBezTo>
                    <a:pt x="143" y="0"/>
                    <a:pt x="0" y="333"/>
                    <a:pt x="206" y="538"/>
                  </a:cubicBezTo>
                  <a:cubicBezTo>
                    <a:pt x="274" y="600"/>
                    <a:pt x="354" y="629"/>
                    <a:pt x="433" y="629"/>
                  </a:cubicBezTo>
                  <a:cubicBezTo>
                    <a:pt x="594" y="629"/>
                    <a:pt x="745" y="509"/>
                    <a:pt x="745" y="317"/>
                  </a:cubicBezTo>
                  <a:cubicBezTo>
                    <a:pt x="745" y="143"/>
                    <a:pt x="602" y="0"/>
                    <a:pt x="42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1"/>
            <p:cNvSpPr/>
            <p:nvPr/>
          </p:nvSpPr>
          <p:spPr>
            <a:xfrm>
              <a:off x="1014700" y="3617150"/>
              <a:ext cx="18625" cy="18625"/>
            </a:xfrm>
            <a:custGeom>
              <a:avLst/>
              <a:gdLst/>
              <a:ahLst/>
              <a:cxnLst/>
              <a:rect l="l" t="t" r="r" b="b"/>
              <a:pathLst>
                <a:path w="745" h="745" extrusionOk="0">
                  <a:moveTo>
                    <a:pt x="381" y="0"/>
                  </a:moveTo>
                  <a:cubicBezTo>
                    <a:pt x="175" y="0"/>
                    <a:pt x="1" y="159"/>
                    <a:pt x="1" y="364"/>
                  </a:cubicBezTo>
                  <a:cubicBezTo>
                    <a:pt x="1" y="586"/>
                    <a:pt x="175" y="744"/>
                    <a:pt x="381" y="744"/>
                  </a:cubicBezTo>
                  <a:cubicBezTo>
                    <a:pt x="587" y="744"/>
                    <a:pt x="745" y="586"/>
                    <a:pt x="745" y="364"/>
                  </a:cubicBezTo>
                  <a:cubicBezTo>
                    <a:pt x="745" y="159"/>
                    <a:pt x="587" y="0"/>
                    <a:pt x="381"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1"/>
            <p:cNvSpPr/>
            <p:nvPr/>
          </p:nvSpPr>
          <p:spPr>
            <a:xfrm>
              <a:off x="1539200" y="3070100"/>
              <a:ext cx="9925" cy="9525"/>
            </a:xfrm>
            <a:custGeom>
              <a:avLst/>
              <a:gdLst/>
              <a:ahLst/>
              <a:cxnLst/>
              <a:rect l="l" t="t" r="r" b="b"/>
              <a:pathLst>
                <a:path w="397" h="381" extrusionOk="0">
                  <a:moveTo>
                    <a:pt x="206" y="0"/>
                  </a:moveTo>
                  <a:cubicBezTo>
                    <a:pt x="95" y="0"/>
                    <a:pt x="0" y="79"/>
                    <a:pt x="0" y="190"/>
                  </a:cubicBezTo>
                  <a:cubicBezTo>
                    <a:pt x="0" y="301"/>
                    <a:pt x="95" y="380"/>
                    <a:pt x="206" y="380"/>
                  </a:cubicBezTo>
                  <a:cubicBezTo>
                    <a:pt x="301" y="380"/>
                    <a:pt x="396" y="301"/>
                    <a:pt x="396" y="190"/>
                  </a:cubicBezTo>
                  <a:cubicBezTo>
                    <a:pt x="396" y="79"/>
                    <a:pt x="301" y="0"/>
                    <a:pt x="206"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1"/>
            <p:cNvSpPr/>
            <p:nvPr/>
          </p:nvSpPr>
          <p:spPr>
            <a:xfrm>
              <a:off x="1657150" y="2676625"/>
              <a:ext cx="1625" cy="1600"/>
            </a:xfrm>
            <a:custGeom>
              <a:avLst/>
              <a:gdLst/>
              <a:ahLst/>
              <a:cxnLst/>
              <a:rect l="l" t="t" r="r" b="b"/>
              <a:pathLst>
                <a:path w="65" h="64" extrusionOk="0">
                  <a:moveTo>
                    <a:pt x="32" y="1"/>
                  </a:moveTo>
                  <a:cubicBezTo>
                    <a:pt x="17" y="1"/>
                    <a:pt x="1" y="16"/>
                    <a:pt x="1" y="32"/>
                  </a:cubicBezTo>
                  <a:cubicBezTo>
                    <a:pt x="1" y="48"/>
                    <a:pt x="17" y="64"/>
                    <a:pt x="32" y="64"/>
                  </a:cubicBezTo>
                  <a:cubicBezTo>
                    <a:pt x="48" y="64"/>
                    <a:pt x="64" y="48"/>
                    <a:pt x="64" y="32"/>
                  </a:cubicBezTo>
                  <a:cubicBezTo>
                    <a:pt x="64" y="16"/>
                    <a:pt x="48" y="1"/>
                    <a:pt x="32"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1"/>
            <p:cNvSpPr/>
            <p:nvPr/>
          </p:nvSpPr>
          <p:spPr>
            <a:xfrm>
              <a:off x="1382450" y="3316300"/>
              <a:ext cx="11500" cy="11500"/>
            </a:xfrm>
            <a:custGeom>
              <a:avLst/>
              <a:gdLst/>
              <a:ahLst/>
              <a:cxnLst/>
              <a:rect l="l" t="t" r="r" b="b"/>
              <a:pathLst>
                <a:path w="460" h="460" extrusionOk="0">
                  <a:moveTo>
                    <a:pt x="222" y="1"/>
                  </a:moveTo>
                  <a:cubicBezTo>
                    <a:pt x="95" y="1"/>
                    <a:pt x="0" y="96"/>
                    <a:pt x="0" y="222"/>
                  </a:cubicBezTo>
                  <a:cubicBezTo>
                    <a:pt x="0" y="349"/>
                    <a:pt x="95" y="460"/>
                    <a:pt x="222" y="460"/>
                  </a:cubicBezTo>
                  <a:cubicBezTo>
                    <a:pt x="349" y="460"/>
                    <a:pt x="459" y="349"/>
                    <a:pt x="459" y="222"/>
                  </a:cubicBezTo>
                  <a:cubicBezTo>
                    <a:pt x="459" y="96"/>
                    <a:pt x="349"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1"/>
            <p:cNvSpPr/>
            <p:nvPr/>
          </p:nvSpPr>
          <p:spPr>
            <a:xfrm>
              <a:off x="562250" y="3550250"/>
              <a:ext cx="21800" cy="18425"/>
            </a:xfrm>
            <a:custGeom>
              <a:avLst/>
              <a:gdLst/>
              <a:ahLst/>
              <a:cxnLst/>
              <a:rect l="l" t="t" r="r" b="b"/>
              <a:pathLst>
                <a:path w="872" h="737" extrusionOk="0">
                  <a:moveTo>
                    <a:pt x="508" y="0"/>
                  </a:moveTo>
                  <a:cubicBezTo>
                    <a:pt x="175" y="0"/>
                    <a:pt x="1" y="396"/>
                    <a:pt x="238" y="634"/>
                  </a:cubicBezTo>
                  <a:cubicBezTo>
                    <a:pt x="314" y="704"/>
                    <a:pt x="406" y="737"/>
                    <a:pt x="496" y="737"/>
                  </a:cubicBezTo>
                  <a:cubicBezTo>
                    <a:pt x="688" y="737"/>
                    <a:pt x="872" y="591"/>
                    <a:pt x="872" y="365"/>
                  </a:cubicBezTo>
                  <a:cubicBezTo>
                    <a:pt x="872" y="159"/>
                    <a:pt x="713" y="0"/>
                    <a:pt x="508"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1"/>
            <p:cNvSpPr/>
            <p:nvPr/>
          </p:nvSpPr>
          <p:spPr>
            <a:xfrm>
              <a:off x="1129900" y="3498800"/>
              <a:ext cx="14675" cy="14650"/>
            </a:xfrm>
            <a:custGeom>
              <a:avLst/>
              <a:gdLst/>
              <a:ahLst/>
              <a:cxnLst/>
              <a:rect l="l" t="t" r="r" b="b"/>
              <a:pathLst>
                <a:path w="587" h="586" extrusionOk="0">
                  <a:moveTo>
                    <a:pt x="301" y="0"/>
                  </a:moveTo>
                  <a:cubicBezTo>
                    <a:pt x="143" y="0"/>
                    <a:pt x="0" y="143"/>
                    <a:pt x="0" y="301"/>
                  </a:cubicBezTo>
                  <a:cubicBezTo>
                    <a:pt x="0" y="459"/>
                    <a:pt x="143" y="586"/>
                    <a:pt x="301" y="586"/>
                  </a:cubicBezTo>
                  <a:cubicBezTo>
                    <a:pt x="459" y="586"/>
                    <a:pt x="586" y="459"/>
                    <a:pt x="586" y="301"/>
                  </a:cubicBezTo>
                  <a:cubicBezTo>
                    <a:pt x="586" y="143"/>
                    <a:pt x="459" y="0"/>
                    <a:pt x="301"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1"/>
            <p:cNvSpPr/>
            <p:nvPr/>
          </p:nvSpPr>
          <p:spPr>
            <a:xfrm>
              <a:off x="814025" y="3641675"/>
              <a:ext cx="11100" cy="9250"/>
            </a:xfrm>
            <a:custGeom>
              <a:avLst/>
              <a:gdLst/>
              <a:ahLst/>
              <a:cxnLst/>
              <a:rect l="l" t="t" r="r" b="b"/>
              <a:pathLst>
                <a:path w="444" h="370" extrusionOk="0">
                  <a:moveTo>
                    <a:pt x="253" y="1"/>
                  </a:moveTo>
                  <a:cubicBezTo>
                    <a:pt x="95" y="1"/>
                    <a:pt x="0" y="191"/>
                    <a:pt x="127" y="318"/>
                  </a:cubicBezTo>
                  <a:cubicBezTo>
                    <a:pt x="162" y="353"/>
                    <a:pt x="208" y="369"/>
                    <a:pt x="253" y="369"/>
                  </a:cubicBezTo>
                  <a:cubicBezTo>
                    <a:pt x="349" y="369"/>
                    <a:pt x="443" y="298"/>
                    <a:pt x="443" y="191"/>
                  </a:cubicBezTo>
                  <a:cubicBezTo>
                    <a:pt x="443" y="80"/>
                    <a:pt x="364" y="1"/>
                    <a:pt x="253"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1"/>
            <p:cNvSpPr/>
            <p:nvPr/>
          </p:nvSpPr>
          <p:spPr>
            <a:xfrm>
              <a:off x="693275" y="2890375"/>
              <a:ext cx="9925" cy="8850"/>
            </a:xfrm>
            <a:custGeom>
              <a:avLst/>
              <a:gdLst/>
              <a:ahLst/>
              <a:cxnLst/>
              <a:rect l="l" t="t" r="r" b="b"/>
              <a:pathLst>
                <a:path w="397" h="354" extrusionOk="0">
                  <a:moveTo>
                    <a:pt x="238" y="1"/>
                  </a:moveTo>
                  <a:cubicBezTo>
                    <a:pt x="80" y="1"/>
                    <a:pt x="1" y="191"/>
                    <a:pt x="112" y="302"/>
                  </a:cubicBezTo>
                  <a:cubicBezTo>
                    <a:pt x="147" y="337"/>
                    <a:pt x="190" y="353"/>
                    <a:pt x="230" y="353"/>
                  </a:cubicBezTo>
                  <a:cubicBezTo>
                    <a:pt x="317" y="353"/>
                    <a:pt x="397" y="282"/>
                    <a:pt x="397" y="175"/>
                  </a:cubicBezTo>
                  <a:cubicBezTo>
                    <a:pt x="397" y="80"/>
                    <a:pt x="333" y="1"/>
                    <a:pt x="238"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1"/>
            <p:cNvSpPr/>
            <p:nvPr/>
          </p:nvSpPr>
          <p:spPr>
            <a:xfrm>
              <a:off x="1501050" y="2845250"/>
              <a:ext cx="3725" cy="2375"/>
            </a:xfrm>
            <a:custGeom>
              <a:avLst/>
              <a:gdLst/>
              <a:ahLst/>
              <a:cxnLst/>
              <a:rect l="l" t="t" r="r" b="b"/>
              <a:pathLst>
                <a:path w="149" h="95" extrusionOk="0">
                  <a:moveTo>
                    <a:pt x="85" y="1"/>
                  </a:moveTo>
                  <a:cubicBezTo>
                    <a:pt x="0" y="1"/>
                    <a:pt x="84" y="94"/>
                    <a:pt x="127" y="94"/>
                  </a:cubicBezTo>
                  <a:cubicBezTo>
                    <a:pt x="140" y="94"/>
                    <a:pt x="149" y="86"/>
                    <a:pt x="149" y="64"/>
                  </a:cubicBezTo>
                  <a:cubicBezTo>
                    <a:pt x="149" y="32"/>
                    <a:pt x="117" y="1"/>
                    <a:pt x="85"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1"/>
            <p:cNvSpPr/>
            <p:nvPr/>
          </p:nvSpPr>
          <p:spPr>
            <a:xfrm>
              <a:off x="1285450" y="3368850"/>
              <a:ext cx="8750" cy="8650"/>
            </a:xfrm>
            <a:custGeom>
              <a:avLst/>
              <a:gdLst/>
              <a:ahLst/>
              <a:cxnLst/>
              <a:rect l="l" t="t" r="r" b="b"/>
              <a:pathLst>
                <a:path w="350" h="346" extrusionOk="0">
                  <a:moveTo>
                    <a:pt x="175" y="1"/>
                  </a:moveTo>
                  <a:cubicBezTo>
                    <a:pt x="88" y="1"/>
                    <a:pt x="1" y="60"/>
                    <a:pt x="1" y="179"/>
                  </a:cubicBezTo>
                  <a:cubicBezTo>
                    <a:pt x="1" y="290"/>
                    <a:pt x="88" y="345"/>
                    <a:pt x="175" y="345"/>
                  </a:cubicBezTo>
                  <a:cubicBezTo>
                    <a:pt x="262" y="345"/>
                    <a:pt x="349" y="290"/>
                    <a:pt x="349" y="179"/>
                  </a:cubicBezTo>
                  <a:cubicBezTo>
                    <a:pt x="349" y="60"/>
                    <a:pt x="262" y="1"/>
                    <a:pt x="17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1"/>
            <p:cNvSpPr/>
            <p:nvPr/>
          </p:nvSpPr>
          <p:spPr>
            <a:xfrm>
              <a:off x="871800" y="3497600"/>
              <a:ext cx="11900" cy="10200"/>
            </a:xfrm>
            <a:custGeom>
              <a:avLst/>
              <a:gdLst/>
              <a:ahLst/>
              <a:cxnLst/>
              <a:rect l="l" t="t" r="r" b="b"/>
              <a:pathLst>
                <a:path w="476" h="408" extrusionOk="0">
                  <a:moveTo>
                    <a:pt x="270" y="1"/>
                  </a:moveTo>
                  <a:cubicBezTo>
                    <a:pt x="96" y="1"/>
                    <a:pt x="1" y="222"/>
                    <a:pt x="127" y="349"/>
                  </a:cubicBezTo>
                  <a:cubicBezTo>
                    <a:pt x="168" y="389"/>
                    <a:pt x="218" y="407"/>
                    <a:pt x="267" y="407"/>
                  </a:cubicBezTo>
                  <a:cubicBezTo>
                    <a:pt x="373" y="407"/>
                    <a:pt x="476" y="325"/>
                    <a:pt x="476" y="206"/>
                  </a:cubicBezTo>
                  <a:cubicBezTo>
                    <a:pt x="476" y="96"/>
                    <a:pt x="381" y="1"/>
                    <a:pt x="270"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1"/>
            <p:cNvSpPr/>
            <p:nvPr/>
          </p:nvSpPr>
          <p:spPr>
            <a:xfrm>
              <a:off x="1338225" y="2819525"/>
              <a:ext cx="5850" cy="4050"/>
            </a:xfrm>
            <a:custGeom>
              <a:avLst/>
              <a:gdLst/>
              <a:ahLst/>
              <a:cxnLst/>
              <a:rect l="l" t="t" r="r" b="b"/>
              <a:pathLst>
                <a:path w="234" h="162" extrusionOk="0">
                  <a:moveTo>
                    <a:pt x="122" y="1"/>
                  </a:moveTo>
                  <a:cubicBezTo>
                    <a:pt x="0" y="1"/>
                    <a:pt x="133" y="161"/>
                    <a:pt x="200" y="161"/>
                  </a:cubicBezTo>
                  <a:cubicBezTo>
                    <a:pt x="219" y="161"/>
                    <a:pt x="233" y="147"/>
                    <a:pt x="233" y="111"/>
                  </a:cubicBezTo>
                  <a:cubicBezTo>
                    <a:pt x="233" y="48"/>
                    <a:pt x="186" y="1"/>
                    <a:pt x="12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1"/>
            <p:cNvSpPr/>
            <p:nvPr/>
          </p:nvSpPr>
          <p:spPr>
            <a:xfrm>
              <a:off x="1266450" y="3291375"/>
              <a:ext cx="18650" cy="15525"/>
            </a:xfrm>
            <a:custGeom>
              <a:avLst/>
              <a:gdLst/>
              <a:ahLst/>
              <a:cxnLst/>
              <a:rect l="l" t="t" r="r" b="b"/>
              <a:pathLst>
                <a:path w="746" h="621" extrusionOk="0">
                  <a:moveTo>
                    <a:pt x="428" y="0"/>
                  </a:moveTo>
                  <a:cubicBezTo>
                    <a:pt x="143" y="0"/>
                    <a:pt x="1" y="333"/>
                    <a:pt x="207" y="523"/>
                  </a:cubicBezTo>
                  <a:cubicBezTo>
                    <a:pt x="269" y="591"/>
                    <a:pt x="349" y="621"/>
                    <a:pt x="428" y="621"/>
                  </a:cubicBezTo>
                  <a:cubicBezTo>
                    <a:pt x="589" y="621"/>
                    <a:pt x="745" y="497"/>
                    <a:pt x="745" y="317"/>
                  </a:cubicBezTo>
                  <a:cubicBezTo>
                    <a:pt x="745" y="143"/>
                    <a:pt x="603" y="0"/>
                    <a:pt x="428"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1"/>
            <p:cNvSpPr/>
            <p:nvPr/>
          </p:nvSpPr>
          <p:spPr>
            <a:xfrm>
              <a:off x="893175" y="2875350"/>
              <a:ext cx="11500" cy="11100"/>
            </a:xfrm>
            <a:custGeom>
              <a:avLst/>
              <a:gdLst/>
              <a:ahLst/>
              <a:cxnLst/>
              <a:rect l="l" t="t" r="r" b="b"/>
              <a:pathLst>
                <a:path w="460" h="444" extrusionOk="0">
                  <a:moveTo>
                    <a:pt x="222" y="0"/>
                  </a:moveTo>
                  <a:cubicBezTo>
                    <a:pt x="96" y="0"/>
                    <a:pt x="1" y="95"/>
                    <a:pt x="1" y="222"/>
                  </a:cubicBezTo>
                  <a:cubicBezTo>
                    <a:pt x="1" y="348"/>
                    <a:pt x="96" y="443"/>
                    <a:pt x="222" y="443"/>
                  </a:cubicBezTo>
                  <a:cubicBezTo>
                    <a:pt x="349" y="443"/>
                    <a:pt x="460" y="348"/>
                    <a:pt x="460" y="222"/>
                  </a:cubicBezTo>
                  <a:cubicBezTo>
                    <a:pt x="460" y="95"/>
                    <a:pt x="349" y="0"/>
                    <a:pt x="22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1"/>
            <p:cNvSpPr/>
            <p:nvPr/>
          </p:nvSpPr>
          <p:spPr>
            <a:xfrm>
              <a:off x="282800" y="3310950"/>
              <a:ext cx="3575" cy="3300"/>
            </a:xfrm>
            <a:custGeom>
              <a:avLst/>
              <a:gdLst/>
              <a:ahLst/>
              <a:cxnLst/>
              <a:rect l="l" t="t" r="r" b="b"/>
              <a:pathLst>
                <a:path w="143" h="132" extrusionOk="0">
                  <a:moveTo>
                    <a:pt x="72" y="1"/>
                  </a:moveTo>
                  <a:cubicBezTo>
                    <a:pt x="36" y="1"/>
                    <a:pt x="0" y="25"/>
                    <a:pt x="0" y="72"/>
                  </a:cubicBezTo>
                  <a:cubicBezTo>
                    <a:pt x="0" y="112"/>
                    <a:pt x="36" y="132"/>
                    <a:pt x="72" y="132"/>
                  </a:cubicBezTo>
                  <a:cubicBezTo>
                    <a:pt x="107" y="132"/>
                    <a:pt x="143" y="112"/>
                    <a:pt x="143" y="72"/>
                  </a:cubicBezTo>
                  <a:cubicBezTo>
                    <a:pt x="143" y="25"/>
                    <a:pt x="107" y="1"/>
                    <a:pt x="72"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1"/>
            <p:cNvSpPr/>
            <p:nvPr/>
          </p:nvSpPr>
          <p:spPr>
            <a:xfrm>
              <a:off x="993325" y="3477025"/>
              <a:ext cx="18625" cy="16300"/>
            </a:xfrm>
            <a:custGeom>
              <a:avLst/>
              <a:gdLst/>
              <a:ahLst/>
              <a:cxnLst/>
              <a:rect l="l" t="t" r="r" b="b"/>
              <a:pathLst>
                <a:path w="745" h="652" extrusionOk="0">
                  <a:moveTo>
                    <a:pt x="428" y="0"/>
                  </a:moveTo>
                  <a:cubicBezTo>
                    <a:pt x="143" y="0"/>
                    <a:pt x="1" y="348"/>
                    <a:pt x="207" y="554"/>
                  </a:cubicBezTo>
                  <a:cubicBezTo>
                    <a:pt x="269" y="622"/>
                    <a:pt x="348" y="652"/>
                    <a:pt x="426" y="652"/>
                  </a:cubicBezTo>
                  <a:cubicBezTo>
                    <a:pt x="587" y="652"/>
                    <a:pt x="745" y="524"/>
                    <a:pt x="745" y="333"/>
                  </a:cubicBezTo>
                  <a:cubicBezTo>
                    <a:pt x="745" y="143"/>
                    <a:pt x="602" y="0"/>
                    <a:pt x="428"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1755325" y="3227650"/>
              <a:ext cx="8325" cy="7100"/>
            </a:xfrm>
            <a:custGeom>
              <a:avLst/>
              <a:gdLst/>
              <a:ahLst/>
              <a:cxnLst/>
              <a:rect l="l" t="t" r="r" b="b"/>
              <a:pathLst>
                <a:path w="333" h="284" extrusionOk="0">
                  <a:moveTo>
                    <a:pt x="190" y="0"/>
                  </a:moveTo>
                  <a:cubicBezTo>
                    <a:pt x="64" y="0"/>
                    <a:pt x="0" y="158"/>
                    <a:pt x="95" y="238"/>
                  </a:cubicBezTo>
                  <a:cubicBezTo>
                    <a:pt x="122" y="269"/>
                    <a:pt x="157" y="283"/>
                    <a:pt x="192" y="283"/>
                  </a:cubicBezTo>
                  <a:cubicBezTo>
                    <a:pt x="263" y="283"/>
                    <a:pt x="333" y="227"/>
                    <a:pt x="333" y="143"/>
                  </a:cubicBezTo>
                  <a:cubicBezTo>
                    <a:pt x="333" y="63"/>
                    <a:pt x="270" y="0"/>
                    <a:pt x="190"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1135825" y="3740250"/>
              <a:ext cx="12700" cy="12700"/>
            </a:xfrm>
            <a:custGeom>
              <a:avLst/>
              <a:gdLst/>
              <a:ahLst/>
              <a:cxnLst/>
              <a:rect l="l" t="t" r="r" b="b"/>
              <a:pathLst>
                <a:path w="508" h="508" extrusionOk="0">
                  <a:moveTo>
                    <a:pt x="254" y="0"/>
                  </a:moveTo>
                  <a:cubicBezTo>
                    <a:pt x="112" y="0"/>
                    <a:pt x="1" y="111"/>
                    <a:pt x="1" y="254"/>
                  </a:cubicBezTo>
                  <a:cubicBezTo>
                    <a:pt x="1" y="396"/>
                    <a:pt x="112" y="507"/>
                    <a:pt x="254" y="507"/>
                  </a:cubicBezTo>
                  <a:cubicBezTo>
                    <a:pt x="397" y="507"/>
                    <a:pt x="507" y="396"/>
                    <a:pt x="507" y="254"/>
                  </a:cubicBezTo>
                  <a:cubicBezTo>
                    <a:pt x="507" y="111"/>
                    <a:pt x="397" y="0"/>
                    <a:pt x="254"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750275" y="3657525"/>
              <a:ext cx="19025" cy="19425"/>
            </a:xfrm>
            <a:custGeom>
              <a:avLst/>
              <a:gdLst/>
              <a:ahLst/>
              <a:cxnLst/>
              <a:rect l="l" t="t" r="r" b="b"/>
              <a:pathLst>
                <a:path w="761" h="777" extrusionOk="0">
                  <a:moveTo>
                    <a:pt x="381" y="0"/>
                  </a:moveTo>
                  <a:cubicBezTo>
                    <a:pt x="175" y="0"/>
                    <a:pt x="1" y="174"/>
                    <a:pt x="1" y="380"/>
                  </a:cubicBezTo>
                  <a:cubicBezTo>
                    <a:pt x="1" y="602"/>
                    <a:pt x="175" y="776"/>
                    <a:pt x="381" y="776"/>
                  </a:cubicBezTo>
                  <a:cubicBezTo>
                    <a:pt x="587" y="776"/>
                    <a:pt x="761" y="602"/>
                    <a:pt x="761" y="380"/>
                  </a:cubicBezTo>
                  <a:cubicBezTo>
                    <a:pt x="761" y="174"/>
                    <a:pt x="587" y="0"/>
                    <a:pt x="381"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1249825" y="3396650"/>
              <a:ext cx="11525" cy="9900"/>
            </a:xfrm>
            <a:custGeom>
              <a:avLst/>
              <a:gdLst/>
              <a:ahLst/>
              <a:cxnLst/>
              <a:rect l="l" t="t" r="r" b="b"/>
              <a:pathLst>
                <a:path w="461" h="396" extrusionOk="0">
                  <a:moveTo>
                    <a:pt x="270" y="1"/>
                  </a:moveTo>
                  <a:cubicBezTo>
                    <a:pt x="96" y="1"/>
                    <a:pt x="1" y="207"/>
                    <a:pt x="128" y="333"/>
                  </a:cubicBezTo>
                  <a:cubicBezTo>
                    <a:pt x="170" y="376"/>
                    <a:pt x="222" y="396"/>
                    <a:pt x="272" y="396"/>
                  </a:cubicBezTo>
                  <a:cubicBezTo>
                    <a:pt x="370" y="396"/>
                    <a:pt x="460" y="322"/>
                    <a:pt x="460" y="207"/>
                  </a:cubicBezTo>
                  <a:cubicBezTo>
                    <a:pt x="460" y="96"/>
                    <a:pt x="381" y="1"/>
                    <a:pt x="270"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838550" y="3292950"/>
              <a:ext cx="20625" cy="20600"/>
            </a:xfrm>
            <a:custGeom>
              <a:avLst/>
              <a:gdLst/>
              <a:ahLst/>
              <a:cxnLst/>
              <a:rect l="l" t="t" r="r" b="b"/>
              <a:pathLst>
                <a:path w="825" h="824" extrusionOk="0">
                  <a:moveTo>
                    <a:pt x="412" y="1"/>
                  </a:moveTo>
                  <a:cubicBezTo>
                    <a:pt x="191" y="1"/>
                    <a:pt x="1" y="175"/>
                    <a:pt x="1" y="412"/>
                  </a:cubicBezTo>
                  <a:cubicBezTo>
                    <a:pt x="1" y="634"/>
                    <a:pt x="191" y="824"/>
                    <a:pt x="412" y="824"/>
                  </a:cubicBezTo>
                  <a:cubicBezTo>
                    <a:pt x="650" y="824"/>
                    <a:pt x="824" y="634"/>
                    <a:pt x="824" y="412"/>
                  </a:cubicBezTo>
                  <a:cubicBezTo>
                    <a:pt x="824" y="175"/>
                    <a:pt x="650" y="1"/>
                    <a:pt x="41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901500" y="3437425"/>
              <a:ext cx="11900" cy="11900"/>
            </a:xfrm>
            <a:custGeom>
              <a:avLst/>
              <a:gdLst/>
              <a:ahLst/>
              <a:cxnLst/>
              <a:rect l="l" t="t" r="r" b="b"/>
              <a:pathLst>
                <a:path w="476" h="476" extrusionOk="0">
                  <a:moveTo>
                    <a:pt x="238" y="1"/>
                  </a:moveTo>
                  <a:cubicBezTo>
                    <a:pt x="111" y="1"/>
                    <a:pt x="0" y="96"/>
                    <a:pt x="0" y="238"/>
                  </a:cubicBezTo>
                  <a:cubicBezTo>
                    <a:pt x="0" y="365"/>
                    <a:pt x="111" y="476"/>
                    <a:pt x="238" y="476"/>
                  </a:cubicBezTo>
                  <a:cubicBezTo>
                    <a:pt x="380" y="476"/>
                    <a:pt x="475" y="365"/>
                    <a:pt x="475" y="238"/>
                  </a:cubicBezTo>
                  <a:cubicBezTo>
                    <a:pt x="475" y="96"/>
                    <a:pt x="380" y="1"/>
                    <a:pt x="238"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678625" y="3462775"/>
              <a:ext cx="8750" cy="7525"/>
            </a:xfrm>
            <a:custGeom>
              <a:avLst/>
              <a:gdLst/>
              <a:ahLst/>
              <a:cxnLst/>
              <a:rect l="l" t="t" r="r" b="b"/>
              <a:pathLst>
                <a:path w="350" h="301" extrusionOk="0">
                  <a:moveTo>
                    <a:pt x="207" y="0"/>
                  </a:moveTo>
                  <a:cubicBezTo>
                    <a:pt x="1" y="0"/>
                    <a:pt x="1" y="301"/>
                    <a:pt x="207" y="301"/>
                  </a:cubicBezTo>
                  <a:cubicBezTo>
                    <a:pt x="286" y="301"/>
                    <a:pt x="349" y="222"/>
                    <a:pt x="349" y="143"/>
                  </a:cubicBezTo>
                  <a:cubicBezTo>
                    <a:pt x="349" y="63"/>
                    <a:pt x="286" y="0"/>
                    <a:pt x="207"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565825" y="2902650"/>
              <a:ext cx="10700" cy="10725"/>
            </a:xfrm>
            <a:custGeom>
              <a:avLst/>
              <a:gdLst/>
              <a:ahLst/>
              <a:cxnLst/>
              <a:rect l="l" t="t" r="r" b="b"/>
              <a:pathLst>
                <a:path w="428" h="429" extrusionOk="0">
                  <a:moveTo>
                    <a:pt x="222" y="1"/>
                  </a:moveTo>
                  <a:cubicBezTo>
                    <a:pt x="95" y="1"/>
                    <a:pt x="0" y="96"/>
                    <a:pt x="0" y="222"/>
                  </a:cubicBezTo>
                  <a:cubicBezTo>
                    <a:pt x="0" y="333"/>
                    <a:pt x="95" y="428"/>
                    <a:pt x="222" y="428"/>
                  </a:cubicBezTo>
                  <a:cubicBezTo>
                    <a:pt x="333" y="428"/>
                    <a:pt x="428" y="333"/>
                    <a:pt x="428" y="222"/>
                  </a:cubicBezTo>
                  <a:cubicBezTo>
                    <a:pt x="428" y="96"/>
                    <a:pt x="333" y="1"/>
                    <a:pt x="222"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1133450" y="3781025"/>
              <a:ext cx="9125" cy="9525"/>
            </a:xfrm>
            <a:custGeom>
              <a:avLst/>
              <a:gdLst/>
              <a:ahLst/>
              <a:cxnLst/>
              <a:rect l="l" t="t" r="r" b="b"/>
              <a:pathLst>
                <a:path w="365" h="381" extrusionOk="0">
                  <a:moveTo>
                    <a:pt x="175" y="0"/>
                  </a:moveTo>
                  <a:cubicBezTo>
                    <a:pt x="80" y="0"/>
                    <a:pt x="1" y="95"/>
                    <a:pt x="1" y="190"/>
                  </a:cubicBezTo>
                  <a:cubicBezTo>
                    <a:pt x="1" y="301"/>
                    <a:pt x="80" y="380"/>
                    <a:pt x="175" y="380"/>
                  </a:cubicBezTo>
                  <a:cubicBezTo>
                    <a:pt x="286" y="380"/>
                    <a:pt x="365" y="301"/>
                    <a:pt x="365" y="190"/>
                  </a:cubicBezTo>
                  <a:cubicBezTo>
                    <a:pt x="365" y="95"/>
                    <a:pt x="286" y="0"/>
                    <a:pt x="175"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1313175" y="3178550"/>
              <a:ext cx="16250" cy="14300"/>
            </a:xfrm>
            <a:custGeom>
              <a:avLst/>
              <a:gdLst/>
              <a:ahLst/>
              <a:cxnLst/>
              <a:rect l="l" t="t" r="r" b="b"/>
              <a:pathLst>
                <a:path w="650" h="572" extrusionOk="0">
                  <a:moveTo>
                    <a:pt x="364" y="1"/>
                  </a:moveTo>
                  <a:cubicBezTo>
                    <a:pt x="111" y="1"/>
                    <a:pt x="0" y="301"/>
                    <a:pt x="174" y="491"/>
                  </a:cubicBezTo>
                  <a:cubicBezTo>
                    <a:pt x="230" y="547"/>
                    <a:pt x="298" y="572"/>
                    <a:pt x="366" y="572"/>
                  </a:cubicBezTo>
                  <a:cubicBezTo>
                    <a:pt x="510" y="572"/>
                    <a:pt x="649" y="458"/>
                    <a:pt x="649" y="286"/>
                  </a:cubicBezTo>
                  <a:cubicBezTo>
                    <a:pt x="649" y="127"/>
                    <a:pt x="523" y="1"/>
                    <a:pt x="364"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492000" y="2896025"/>
              <a:ext cx="3575" cy="2700"/>
            </a:xfrm>
            <a:custGeom>
              <a:avLst/>
              <a:gdLst/>
              <a:ahLst/>
              <a:cxnLst/>
              <a:rect l="l" t="t" r="r" b="b"/>
              <a:pathLst>
                <a:path w="143" h="108" extrusionOk="0">
                  <a:moveTo>
                    <a:pt x="72" y="0"/>
                  </a:moveTo>
                  <a:cubicBezTo>
                    <a:pt x="36" y="0"/>
                    <a:pt x="0" y="20"/>
                    <a:pt x="8" y="60"/>
                  </a:cubicBezTo>
                  <a:cubicBezTo>
                    <a:pt x="16" y="91"/>
                    <a:pt x="44" y="107"/>
                    <a:pt x="72" y="107"/>
                  </a:cubicBezTo>
                  <a:cubicBezTo>
                    <a:pt x="99" y="107"/>
                    <a:pt x="127" y="91"/>
                    <a:pt x="135" y="60"/>
                  </a:cubicBezTo>
                  <a:cubicBezTo>
                    <a:pt x="143" y="20"/>
                    <a:pt x="107" y="0"/>
                    <a:pt x="7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1367000" y="3152025"/>
              <a:ext cx="6750" cy="6375"/>
            </a:xfrm>
            <a:custGeom>
              <a:avLst/>
              <a:gdLst/>
              <a:ahLst/>
              <a:cxnLst/>
              <a:rect l="l" t="t" r="r" b="b"/>
              <a:pathLst>
                <a:path w="270" h="255" extrusionOk="0">
                  <a:moveTo>
                    <a:pt x="143" y="1"/>
                  </a:moveTo>
                  <a:cubicBezTo>
                    <a:pt x="64" y="1"/>
                    <a:pt x="1" y="48"/>
                    <a:pt x="1" y="127"/>
                  </a:cubicBezTo>
                  <a:cubicBezTo>
                    <a:pt x="1" y="191"/>
                    <a:pt x="64" y="254"/>
                    <a:pt x="143" y="254"/>
                  </a:cubicBezTo>
                  <a:cubicBezTo>
                    <a:pt x="207" y="254"/>
                    <a:pt x="270" y="191"/>
                    <a:pt x="270" y="127"/>
                  </a:cubicBezTo>
                  <a:cubicBezTo>
                    <a:pt x="270" y="48"/>
                    <a:pt x="207" y="1"/>
                    <a:pt x="143"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963250" y="3620700"/>
              <a:ext cx="39200" cy="33550"/>
            </a:xfrm>
            <a:custGeom>
              <a:avLst/>
              <a:gdLst/>
              <a:ahLst/>
              <a:cxnLst/>
              <a:rect l="l" t="t" r="r" b="b"/>
              <a:pathLst>
                <a:path w="1568" h="1342" extrusionOk="0">
                  <a:moveTo>
                    <a:pt x="887" y="1"/>
                  </a:moveTo>
                  <a:cubicBezTo>
                    <a:pt x="301" y="1"/>
                    <a:pt x="0" y="729"/>
                    <a:pt x="428" y="1141"/>
                  </a:cubicBezTo>
                  <a:cubicBezTo>
                    <a:pt x="561" y="1279"/>
                    <a:pt x="728" y="1341"/>
                    <a:pt x="893" y="1341"/>
                  </a:cubicBezTo>
                  <a:cubicBezTo>
                    <a:pt x="1235" y="1341"/>
                    <a:pt x="1568" y="1072"/>
                    <a:pt x="1568" y="666"/>
                  </a:cubicBezTo>
                  <a:cubicBezTo>
                    <a:pt x="1568" y="302"/>
                    <a:pt x="1267" y="1"/>
                    <a:pt x="88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814800" y="3749750"/>
              <a:ext cx="9925" cy="8825"/>
            </a:xfrm>
            <a:custGeom>
              <a:avLst/>
              <a:gdLst/>
              <a:ahLst/>
              <a:cxnLst/>
              <a:rect l="l" t="t" r="r" b="b"/>
              <a:pathLst>
                <a:path w="397" h="353" extrusionOk="0">
                  <a:moveTo>
                    <a:pt x="222" y="0"/>
                  </a:moveTo>
                  <a:cubicBezTo>
                    <a:pt x="80" y="0"/>
                    <a:pt x="1" y="190"/>
                    <a:pt x="96" y="301"/>
                  </a:cubicBezTo>
                  <a:cubicBezTo>
                    <a:pt x="131" y="337"/>
                    <a:pt x="175" y="353"/>
                    <a:pt x="218" y="353"/>
                  </a:cubicBezTo>
                  <a:cubicBezTo>
                    <a:pt x="309" y="353"/>
                    <a:pt x="397" y="282"/>
                    <a:pt x="397" y="175"/>
                  </a:cubicBezTo>
                  <a:cubicBezTo>
                    <a:pt x="397" y="80"/>
                    <a:pt x="317" y="0"/>
                    <a:pt x="222"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1534050" y="3605675"/>
              <a:ext cx="8325" cy="7925"/>
            </a:xfrm>
            <a:custGeom>
              <a:avLst/>
              <a:gdLst/>
              <a:ahLst/>
              <a:cxnLst/>
              <a:rect l="l" t="t" r="r" b="b"/>
              <a:pathLst>
                <a:path w="333" h="317" extrusionOk="0">
                  <a:moveTo>
                    <a:pt x="159" y="0"/>
                  </a:moveTo>
                  <a:cubicBezTo>
                    <a:pt x="80" y="0"/>
                    <a:pt x="0" y="63"/>
                    <a:pt x="0" y="158"/>
                  </a:cubicBezTo>
                  <a:cubicBezTo>
                    <a:pt x="0" y="253"/>
                    <a:pt x="80" y="317"/>
                    <a:pt x="159" y="317"/>
                  </a:cubicBezTo>
                  <a:cubicBezTo>
                    <a:pt x="254" y="317"/>
                    <a:pt x="333" y="253"/>
                    <a:pt x="333" y="158"/>
                  </a:cubicBezTo>
                  <a:cubicBezTo>
                    <a:pt x="333" y="63"/>
                    <a:pt x="254" y="0"/>
                    <a:pt x="159"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1589075" y="3625850"/>
              <a:ext cx="15850" cy="13525"/>
            </a:xfrm>
            <a:custGeom>
              <a:avLst/>
              <a:gdLst/>
              <a:ahLst/>
              <a:cxnLst/>
              <a:rect l="l" t="t" r="r" b="b"/>
              <a:pathLst>
                <a:path w="634" h="541" extrusionOk="0">
                  <a:moveTo>
                    <a:pt x="365" y="1"/>
                  </a:moveTo>
                  <a:cubicBezTo>
                    <a:pt x="111" y="1"/>
                    <a:pt x="0" y="286"/>
                    <a:pt x="175" y="460"/>
                  </a:cubicBezTo>
                  <a:cubicBezTo>
                    <a:pt x="226" y="516"/>
                    <a:pt x="291" y="541"/>
                    <a:pt x="357" y="541"/>
                  </a:cubicBezTo>
                  <a:cubicBezTo>
                    <a:pt x="496" y="541"/>
                    <a:pt x="634" y="431"/>
                    <a:pt x="634" y="270"/>
                  </a:cubicBezTo>
                  <a:cubicBezTo>
                    <a:pt x="634" y="111"/>
                    <a:pt x="507" y="1"/>
                    <a:pt x="36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574125" y="3678500"/>
              <a:ext cx="9150" cy="7800"/>
            </a:xfrm>
            <a:custGeom>
              <a:avLst/>
              <a:gdLst/>
              <a:ahLst/>
              <a:cxnLst/>
              <a:rect l="l" t="t" r="r" b="b"/>
              <a:pathLst>
                <a:path w="366" h="312" extrusionOk="0">
                  <a:moveTo>
                    <a:pt x="207" y="0"/>
                  </a:moveTo>
                  <a:cubicBezTo>
                    <a:pt x="64" y="0"/>
                    <a:pt x="1" y="159"/>
                    <a:pt x="96" y="270"/>
                  </a:cubicBezTo>
                  <a:cubicBezTo>
                    <a:pt x="125" y="299"/>
                    <a:pt x="162" y="312"/>
                    <a:pt x="198" y="312"/>
                  </a:cubicBezTo>
                  <a:cubicBezTo>
                    <a:pt x="281" y="312"/>
                    <a:pt x="365" y="247"/>
                    <a:pt x="365" y="159"/>
                  </a:cubicBezTo>
                  <a:cubicBezTo>
                    <a:pt x="365" y="64"/>
                    <a:pt x="286" y="0"/>
                    <a:pt x="207"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868075" y="2734825"/>
              <a:ext cx="4150" cy="2875"/>
            </a:xfrm>
            <a:custGeom>
              <a:avLst/>
              <a:gdLst/>
              <a:ahLst/>
              <a:cxnLst/>
              <a:rect l="l" t="t" r="r" b="b"/>
              <a:pathLst>
                <a:path w="166" h="115" extrusionOk="0">
                  <a:moveTo>
                    <a:pt x="86" y="0"/>
                  </a:moveTo>
                  <a:cubicBezTo>
                    <a:pt x="1" y="0"/>
                    <a:pt x="95" y="114"/>
                    <a:pt x="142" y="114"/>
                  </a:cubicBezTo>
                  <a:cubicBezTo>
                    <a:pt x="156" y="114"/>
                    <a:pt x="166" y="104"/>
                    <a:pt x="166" y="79"/>
                  </a:cubicBezTo>
                  <a:cubicBezTo>
                    <a:pt x="166" y="32"/>
                    <a:pt x="134" y="0"/>
                    <a:pt x="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945025" y="3423975"/>
              <a:ext cx="22600" cy="22575"/>
            </a:xfrm>
            <a:custGeom>
              <a:avLst/>
              <a:gdLst/>
              <a:ahLst/>
              <a:cxnLst/>
              <a:rect l="l" t="t" r="r" b="b"/>
              <a:pathLst>
                <a:path w="904" h="903" extrusionOk="0">
                  <a:moveTo>
                    <a:pt x="460" y="0"/>
                  </a:moveTo>
                  <a:cubicBezTo>
                    <a:pt x="207" y="0"/>
                    <a:pt x="1" y="206"/>
                    <a:pt x="1" y="444"/>
                  </a:cubicBezTo>
                  <a:cubicBezTo>
                    <a:pt x="1" y="697"/>
                    <a:pt x="207" y="903"/>
                    <a:pt x="460" y="903"/>
                  </a:cubicBezTo>
                  <a:cubicBezTo>
                    <a:pt x="713" y="903"/>
                    <a:pt x="904" y="697"/>
                    <a:pt x="904" y="444"/>
                  </a:cubicBezTo>
                  <a:cubicBezTo>
                    <a:pt x="904" y="206"/>
                    <a:pt x="713" y="0"/>
                    <a:pt x="460"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687350" y="3779825"/>
              <a:ext cx="13075" cy="11225"/>
            </a:xfrm>
            <a:custGeom>
              <a:avLst/>
              <a:gdLst/>
              <a:ahLst/>
              <a:cxnLst/>
              <a:rect l="l" t="t" r="r" b="b"/>
              <a:pathLst>
                <a:path w="523" h="449" extrusionOk="0">
                  <a:moveTo>
                    <a:pt x="301" y="1"/>
                  </a:moveTo>
                  <a:cubicBezTo>
                    <a:pt x="95" y="1"/>
                    <a:pt x="0" y="238"/>
                    <a:pt x="143" y="381"/>
                  </a:cubicBezTo>
                  <a:cubicBezTo>
                    <a:pt x="190" y="428"/>
                    <a:pt x="247" y="449"/>
                    <a:pt x="302" y="449"/>
                  </a:cubicBezTo>
                  <a:cubicBezTo>
                    <a:pt x="416" y="449"/>
                    <a:pt x="523" y="361"/>
                    <a:pt x="523" y="223"/>
                  </a:cubicBezTo>
                  <a:cubicBezTo>
                    <a:pt x="523" y="96"/>
                    <a:pt x="428" y="1"/>
                    <a:pt x="301"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1080025" y="3909675"/>
              <a:ext cx="9925" cy="8450"/>
            </a:xfrm>
            <a:custGeom>
              <a:avLst/>
              <a:gdLst/>
              <a:ahLst/>
              <a:cxnLst/>
              <a:rect l="l" t="t" r="r" b="b"/>
              <a:pathLst>
                <a:path w="397" h="338" extrusionOk="0">
                  <a:moveTo>
                    <a:pt x="222" y="0"/>
                  </a:moveTo>
                  <a:cubicBezTo>
                    <a:pt x="79" y="0"/>
                    <a:pt x="0" y="190"/>
                    <a:pt x="111" y="285"/>
                  </a:cubicBezTo>
                  <a:cubicBezTo>
                    <a:pt x="147" y="322"/>
                    <a:pt x="190" y="337"/>
                    <a:pt x="232" y="337"/>
                  </a:cubicBezTo>
                  <a:cubicBezTo>
                    <a:pt x="317" y="337"/>
                    <a:pt x="396" y="270"/>
                    <a:pt x="396" y="174"/>
                  </a:cubicBezTo>
                  <a:cubicBezTo>
                    <a:pt x="396" y="79"/>
                    <a:pt x="317" y="0"/>
                    <a:pt x="222"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564625" y="3363025"/>
              <a:ext cx="5975" cy="5950"/>
            </a:xfrm>
            <a:custGeom>
              <a:avLst/>
              <a:gdLst/>
              <a:ahLst/>
              <a:cxnLst/>
              <a:rect l="l" t="t" r="r" b="b"/>
              <a:pathLst>
                <a:path w="239" h="238" extrusionOk="0">
                  <a:moveTo>
                    <a:pt x="112" y="0"/>
                  </a:moveTo>
                  <a:cubicBezTo>
                    <a:pt x="48" y="0"/>
                    <a:pt x="1" y="48"/>
                    <a:pt x="1" y="111"/>
                  </a:cubicBezTo>
                  <a:cubicBezTo>
                    <a:pt x="1" y="174"/>
                    <a:pt x="48" y="238"/>
                    <a:pt x="112" y="238"/>
                  </a:cubicBezTo>
                  <a:cubicBezTo>
                    <a:pt x="175" y="238"/>
                    <a:pt x="238" y="174"/>
                    <a:pt x="238" y="111"/>
                  </a:cubicBezTo>
                  <a:cubicBezTo>
                    <a:pt x="238" y="48"/>
                    <a:pt x="175" y="0"/>
                    <a:pt x="112"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693675" y="3563700"/>
              <a:ext cx="13100" cy="12700"/>
            </a:xfrm>
            <a:custGeom>
              <a:avLst/>
              <a:gdLst/>
              <a:ahLst/>
              <a:cxnLst/>
              <a:rect l="l" t="t" r="r" b="b"/>
              <a:pathLst>
                <a:path w="524" h="508" extrusionOk="0">
                  <a:moveTo>
                    <a:pt x="270" y="1"/>
                  </a:moveTo>
                  <a:cubicBezTo>
                    <a:pt x="127" y="1"/>
                    <a:pt x="1" y="112"/>
                    <a:pt x="1" y="254"/>
                  </a:cubicBezTo>
                  <a:cubicBezTo>
                    <a:pt x="1" y="397"/>
                    <a:pt x="127" y="507"/>
                    <a:pt x="270" y="507"/>
                  </a:cubicBezTo>
                  <a:cubicBezTo>
                    <a:pt x="412" y="507"/>
                    <a:pt x="523" y="397"/>
                    <a:pt x="523" y="254"/>
                  </a:cubicBezTo>
                  <a:cubicBezTo>
                    <a:pt x="523" y="112"/>
                    <a:pt x="412" y="1"/>
                    <a:pt x="270"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1597000" y="3114825"/>
              <a:ext cx="14650" cy="14675"/>
            </a:xfrm>
            <a:custGeom>
              <a:avLst/>
              <a:gdLst/>
              <a:ahLst/>
              <a:cxnLst/>
              <a:rect l="l" t="t" r="r" b="b"/>
              <a:pathLst>
                <a:path w="586" h="587" extrusionOk="0">
                  <a:moveTo>
                    <a:pt x="301" y="0"/>
                  </a:moveTo>
                  <a:cubicBezTo>
                    <a:pt x="127" y="0"/>
                    <a:pt x="0" y="127"/>
                    <a:pt x="0" y="285"/>
                  </a:cubicBezTo>
                  <a:cubicBezTo>
                    <a:pt x="0" y="444"/>
                    <a:pt x="127" y="586"/>
                    <a:pt x="301" y="586"/>
                  </a:cubicBezTo>
                  <a:cubicBezTo>
                    <a:pt x="459" y="586"/>
                    <a:pt x="586" y="444"/>
                    <a:pt x="586" y="285"/>
                  </a:cubicBezTo>
                  <a:cubicBezTo>
                    <a:pt x="586" y="127"/>
                    <a:pt x="459" y="0"/>
                    <a:pt x="3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1217775" y="3939350"/>
              <a:ext cx="6750" cy="5975"/>
            </a:xfrm>
            <a:custGeom>
              <a:avLst/>
              <a:gdLst/>
              <a:ahLst/>
              <a:cxnLst/>
              <a:rect l="l" t="t" r="r" b="b"/>
              <a:pathLst>
                <a:path w="270" h="239" extrusionOk="0">
                  <a:moveTo>
                    <a:pt x="143" y="1"/>
                  </a:moveTo>
                  <a:cubicBezTo>
                    <a:pt x="0" y="17"/>
                    <a:pt x="0" y="222"/>
                    <a:pt x="143" y="238"/>
                  </a:cubicBezTo>
                  <a:cubicBezTo>
                    <a:pt x="206" y="238"/>
                    <a:pt x="270" y="191"/>
                    <a:pt x="270" y="112"/>
                  </a:cubicBezTo>
                  <a:cubicBezTo>
                    <a:pt x="270" y="48"/>
                    <a:pt x="206" y="1"/>
                    <a:pt x="143"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1448950" y="3395075"/>
              <a:ext cx="15050" cy="15475"/>
            </a:xfrm>
            <a:custGeom>
              <a:avLst/>
              <a:gdLst/>
              <a:ahLst/>
              <a:cxnLst/>
              <a:rect l="l" t="t" r="r" b="b"/>
              <a:pathLst>
                <a:path w="602" h="619" extrusionOk="0">
                  <a:moveTo>
                    <a:pt x="301" y="1"/>
                  </a:moveTo>
                  <a:cubicBezTo>
                    <a:pt x="127" y="1"/>
                    <a:pt x="0" y="143"/>
                    <a:pt x="0" y="317"/>
                  </a:cubicBezTo>
                  <a:cubicBezTo>
                    <a:pt x="0" y="476"/>
                    <a:pt x="127" y="618"/>
                    <a:pt x="301" y="618"/>
                  </a:cubicBezTo>
                  <a:cubicBezTo>
                    <a:pt x="475" y="618"/>
                    <a:pt x="602" y="476"/>
                    <a:pt x="602" y="317"/>
                  </a:cubicBezTo>
                  <a:cubicBezTo>
                    <a:pt x="602" y="143"/>
                    <a:pt x="475" y="1"/>
                    <a:pt x="301"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983050" y="3264850"/>
              <a:ext cx="8725" cy="7150"/>
            </a:xfrm>
            <a:custGeom>
              <a:avLst/>
              <a:gdLst/>
              <a:ahLst/>
              <a:cxnLst/>
              <a:rect l="l" t="t" r="r" b="b"/>
              <a:pathLst>
                <a:path w="349" h="286" extrusionOk="0">
                  <a:moveTo>
                    <a:pt x="206" y="0"/>
                  </a:moveTo>
                  <a:cubicBezTo>
                    <a:pt x="0" y="0"/>
                    <a:pt x="0" y="285"/>
                    <a:pt x="206" y="285"/>
                  </a:cubicBezTo>
                  <a:cubicBezTo>
                    <a:pt x="285" y="285"/>
                    <a:pt x="348" y="222"/>
                    <a:pt x="348" y="143"/>
                  </a:cubicBezTo>
                  <a:cubicBezTo>
                    <a:pt x="348" y="64"/>
                    <a:pt x="285" y="0"/>
                    <a:pt x="206"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621250" y="3266025"/>
              <a:ext cx="7925" cy="7950"/>
            </a:xfrm>
            <a:custGeom>
              <a:avLst/>
              <a:gdLst/>
              <a:ahLst/>
              <a:cxnLst/>
              <a:rect l="l" t="t" r="r" b="b"/>
              <a:pathLst>
                <a:path w="317" h="318" extrusionOk="0">
                  <a:moveTo>
                    <a:pt x="158" y="1"/>
                  </a:moveTo>
                  <a:cubicBezTo>
                    <a:pt x="79" y="1"/>
                    <a:pt x="0" y="80"/>
                    <a:pt x="0" y="159"/>
                  </a:cubicBezTo>
                  <a:cubicBezTo>
                    <a:pt x="0" y="254"/>
                    <a:pt x="79" y="318"/>
                    <a:pt x="158" y="318"/>
                  </a:cubicBezTo>
                  <a:cubicBezTo>
                    <a:pt x="253" y="318"/>
                    <a:pt x="317" y="254"/>
                    <a:pt x="317" y="159"/>
                  </a:cubicBezTo>
                  <a:cubicBezTo>
                    <a:pt x="317" y="80"/>
                    <a:pt x="253" y="1"/>
                    <a:pt x="158"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1020650" y="3311550"/>
              <a:ext cx="13075" cy="10850"/>
            </a:xfrm>
            <a:custGeom>
              <a:avLst/>
              <a:gdLst/>
              <a:ahLst/>
              <a:cxnLst/>
              <a:rect l="l" t="t" r="r" b="b"/>
              <a:pathLst>
                <a:path w="523" h="434" extrusionOk="0">
                  <a:moveTo>
                    <a:pt x="301" y="1"/>
                  </a:moveTo>
                  <a:cubicBezTo>
                    <a:pt x="95" y="1"/>
                    <a:pt x="0" y="238"/>
                    <a:pt x="143" y="365"/>
                  </a:cubicBezTo>
                  <a:cubicBezTo>
                    <a:pt x="190" y="412"/>
                    <a:pt x="248" y="434"/>
                    <a:pt x="305" y="434"/>
                  </a:cubicBezTo>
                  <a:cubicBezTo>
                    <a:pt x="417" y="434"/>
                    <a:pt x="523" y="349"/>
                    <a:pt x="523" y="222"/>
                  </a:cubicBezTo>
                  <a:cubicBezTo>
                    <a:pt x="523" y="96"/>
                    <a:pt x="412" y="1"/>
                    <a:pt x="301"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994925" y="3108875"/>
              <a:ext cx="21775" cy="18625"/>
            </a:xfrm>
            <a:custGeom>
              <a:avLst/>
              <a:gdLst/>
              <a:ahLst/>
              <a:cxnLst/>
              <a:rect l="l" t="t" r="r" b="b"/>
              <a:pathLst>
                <a:path w="871" h="745" extrusionOk="0">
                  <a:moveTo>
                    <a:pt x="491" y="1"/>
                  </a:moveTo>
                  <a:cubicBezTo>
                    <a:pt x="158" y="1"/>
                    <a:pt x="0" y="397"/>
                    <a:pt x="238" y="634"/>
                  </a:cubicBezTo>
                  <a:cubicBezTo>
                    <a:pt x="308" y="710"/>
                    <a:pt x="399" y="744"/>
                    <a:pt x="489" y="744"/>
                  </a:cubicBezTo>
                  <a:cubicBezTo>
                    <a:pt x="680" y="744"/>
                    <a:pt x="871" y="591"/>
                    <a:pt x="871" y="365"/>
                  </a:cubicBezTo>
                  <a:cubicBezTo>
                    <a:pt x="871" y="159"/>
                    <a:pt x="697" y="1"/>
                    <a:pt x="491"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514400" y="3732325"/>
              <a:ext cx="5125" cy="3550"/>
            </a:xfrm>
            <a:custGeom>
              <a:avLst/>
              <a:gdLst/>
              <a:ahLst/>
              <a:cxnLst/>
              <a:rect l="l" t="t" r="r" b="b"/>
              <a:pathLst>
                <a:path w="205" h="142" extrusionOk="0">
                  <a:moveTo>
                    <a:pt x="110" y="1"/>
                  </a:moveTo>
                  <a:cubicBezTo>
                    <a:pt x="0" y="1"/>
                    <a:pt x="115" y="141"/>
                    <a:pt x="174" y="141"/>
                  </a:cubicBezTo>
                  <a:cubicBezTo>
                    <a:pt x="192" y="141"/>
                    <a:pt x="205" y="129"/>
                    <a:pt x="205" y="96"/>
                  </a:cubicBezTo>
                  <a:cubicBezTo>
                    <a:pt x="205" y="48"/>
                    <a:pt x="173" y="1"/>
                    <a:pt x="110"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1623125" y="2777575"/>
              <a:ext cx="3975" cy="3975"/>
            </a:xfrm>
            <a:custGeom>
              <a:avLst/>
              <a:gdLst/>
              <a:ahLst/>
              <a:cxnLst/>
              <a:rect l="l" t="t" r="r" b="b"/>
              <a:pathLst>
                <a:path w="159" h="159" extrusionOk="0">
                  <a:moveTo>
                    <a:pt x="79" y="0"/>
                  </a:moveTo>
                  <a:cubicBezTo>
                    <a:pt x="48" y="0"/>
                    <a:pt x="0" y="32"/>
                    <a:pt x="0" y="79"/>
                  </a:cubicBezTo>
                  <a:cubicBezTo>
                    <a:pt x="0" y="127"/>
                    <a:pt x="48" y="159"/>
                    <a:pt x="79" y="159"/>
                  </a:cubicBezTo>
                  <a:cubicBezTo>
                    <a:pt x="127" y="159"/>
                    <a:pt x="158" y="127"/>
                    <a:pt x="158" y="79"/>
                  </a:cubicBezTo>
                  <a:cubicBezTo>
                    <a:pt x="158" y="32"/>
                    <a:pt x="127" y="0"/>
                    <a:pt x="79"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241225" y="3462375"/>
              <a:ext cx="2000" cy="2000"/>
            </a:xfrm>
            <a:custGeom>
              <a:avLst/>
              <a:gdLst/>
              <a:ahLst/>
              <a:cxnLst/>
              <a:rect l="l" t="t" r="r" b="b"/>
              <a:pathLst>
                <a:path w="80" h="80" extrusionOk="0">
                  <a:moveTo>
                    <a:pt x="48" y="0"/>
                  </a:moveTo>
                  <a:cubicBezTo>
                    <a:pt x="1" y="0"/>
                    <a:pt x="1" y="64"/>
                    <a:pt x="48" y="79"/>
                  </a:cubicBezTo>
                  <a:cubicBezTo>
                    <a:pt x="64" y="64"/>
                    <a:pt x="80" y="48"/>
                    <a:pt x="80" y="32"/>
                  </a:cubicBezTo>
                  <a:cubicBezTo>
                    <a:pt x="80" y="16"/>
                    <a:pt x="64" y="0"/>
                    <a:pt x="48"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842125" y="2888000"/>
              <a:ext cx="14275" cy="12175"/>
            </a:xfrm>
            <a:custGeom>
              <a:avLst/>
              <a:gdLst/>
              <a:ahLst/>
              <a:cxnLst/>
              <a:rect l="l" t="t" r="r" b="b"/>
              <a:pathLst>
                <a:path w="571" h="487" extrusionOk="0">
                  <a:moveTo>
                    <a:pt x="317" y="1"/>
                  </a:moveTo>
                  <a:cubicBezTo>
                    <a:pt x="111" y="1"/>
                    <a:pt x="0" y="254"/>
                    <a:pt x="143" y="412"/>
                  </a:cubicBezTo>
                  <a:cubicBezTo>
                    <a:pt x="194" y="464"/>
                    <a:pt x="257" y="487"/>
                    <a:pt x="319" y="487"/>
                  </a:cubicBezTo>
                  <a:cubicBezTo>
                    <a:pt x="448" y="487"/>
                    <a:pt x="570" y="388"/>
                    <a:pt x="570" y="238"/>
                  </a:cubicBezTo>
                  <a:cubicBezTo>
                    <a:pt x="570" y="112"/>
                    <a:pt x="459" y="1"/>
                    <a:pt x="31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615300" y="3382025"/>
              <a:ext cx="9525" cy="8275"/>
            </a:xfrm>
            <a:custGeom>
              <a:avLst/>
              <a:gdLst/>
              <a:ahLst/>
              <a:cxnLst/>
              <a:rect l="l" t="t" r="r" b="b"/>
              <a:pathLst>
                <a:path w="381" h="331" extrusionOk="0">
                  <a:moveTo>
                    <a:pt x="222" y="0"/>
                  </a:moveTo>
                  <a:cubicBezTo>
                    <a:pt x="80" y="0"/>
                    <a:pt x="1" y="174"/>
                    <a:pt x="111" y="285"/>
                  </a:cubicBezTo>
                  <a:cubicBezTo>
                    <a:pt x="142" y="316"/>
                    <a:pt x="182" y="330"/>
                    <a:pt x="221" y="330"/>
                  </a:cubicBezTo>
                  <a:cubicBezTo>
                    <a:pt x="302" y="330"/>
                    <a:pt x="381" y="270"/>
                    <a:pt x="381" y="174"/>
                  </a:cubicBezTo>
                  <a:cubicBezTo>
                    <a:pt x="381" y="79"/>
                    <a:pt x="317" y="0"/>
                    <a:pt x="222"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462650" y="3781025"/>
              <a:ext cx="3450" cy="2375"/>
            </a:xfrm>
            <a:custGeom>
              <a:avLst/>
              <a:gdLst/>
              <a:ahLst/>
              <a:cxnLst/>
              <a:rect l="l" t="t" r="r" b="b"/>
              <a:pathLst>
                <a:path w="138" h="95" extrusionOk="0">
                  <a:moveTo>
                    <a:pt x="74" y="0"/>
                  </a:moveTo>
                  <a:cubicBezTo>
                    <a:pt x="1" y="0"/>
                    <a:pt x="78" y="94"/>
                    <a:pt x="117" y="94"/>
                  </a:cubicBezTo>
                  <a:cubicBezTo>
                    <a:pt x="129" y="94"/>
                    <a:pt x="137" y="86"/>
                    <a:pt x="137" y="64"/>
                  </a:cubicBezTo>
                  <a:cubicBezTo>
                    <a:pt x="137" y="32"/>
                    <a:pt x="106" y="0"/>
                    <a:pt x="74"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1067700" y="2685725"/>
              <a:ext cx="4425" cy="3050"/>
            </a:xfrm>
            <a:custGeom>
              <a:avLst/>
              <a:gdLst/>
              <a:ahLst/>
              <a:cxnLst/>
              <a:rect l="l" t="t" r="r" b="b"/>
              <a:pathLst>
                <a:path w="177" h="122" extrusionOk="0">
                  <a:moveTo>
                    <a:pt x="97" y="1"/>
                  </a:moveTo>
                  <a:cubicBezTo>
                    <a:pt x="1" y="1"/>
                    <a:pt x="98" y="121"/>
                    <a:pt x="149" y="121"/>
                  </a:cubicBezTo>
                  <a:cubicBezTo>
                    <a:pt x="165" y="121"/>
                    <a:pt x="177" y="110"/>
                    <a:pt x="177" y="80"/>
                  </a:cubicBezTo>
                  <a:cubicBezTo>
                    <a:pt x="177" y="33"/>
                    <a:pt x="145" y="1"/>
                    <a:pt x="9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1205900" y="3188850"/>
              <a:ext cx="6750" cy="6750"/>
            </a:xfrm>
            <a:custGeom>
              <a:avLst/>
              <a:gdLst/>
              <a:ahLst/>
              <a:cxnLst/>
              <a:rect l="l" t="t" r="r" b="b"/>
              <a:pathLst>
                <a:path w="270" h="270" extrusionOk="0">
                  <a:moveTo>
                    <a:pt x="143" y="0"/>
                  </a:moveTo>
                  <a:cubicBezTo>
                    <a:pt x="64" y="0"/>
                    <a:pt x="0" y="64"/>
                    <a:pt x="0" y="143"/>
                  </a:cubicBezTo>
                  <a:cubicBezTo>
                    <a:pt x="0" y="222"/>
                    <a:pt x="64" y="269"/>
                    <a:pt x="143" y="269"/>
                  </a:cubicBezTo>
                  <a:cubicBezTo>
                    <a:pt x="206" y="269"/>
                    <a:pt x="270" y="222"/>
                    <a:pt x="270" y="143"/>
                  </a:cubicBezTo>
                  <a:cubicBezTo>
                    <a:pt x="270" y="64"/>
                    <a:pt x="206" y="0"/>
                    <a:pt x="143"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1034675" y="2791425"/>
              <a:ext cx="3800" cy="2525"/>
            </a:xfrm>
            <a:custGeom>
              <a:avLst/>
              <a:gdLst/>
              <a:ahLst/>
              <a:cxnLst/>
              <a:rect l="l" t="t" r="r" b="b"/>
              <a:pathLst>
                <a:path w="152" h="101" extrusionOk="0">
                  <a:moveTo>
                    <a:pt x="73" y="0"/>
                  </a:moveTo>
                  <a:cubicBezTo>
                    <a:pt x="0" y="0"/>
                    <a:pt x="83" y="101"/>
                    <a:pt x="128" y="101"/>
                  </a:cubicBezTo>
                  <a:cubicBezTo>
                    <a:pt x="142" y="101"/>
                    <a:pt x="152" y="90"/>
                    <a:pt x="152" y="64"/>
                  </a:cubicBezTo>
                  <a:cubicBezTo>
                    <a:pt x="152" y="32"/>
                    <a:pt x="120" y="0"/>
                    <a:pt x="73"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1237575" y="3118000"/>
              <a:ext cx="6750" cy="5950"/>
            </a:xfrm>
            <a:custGeom>
              <a:avLst/>
              <a:gdLst/>
              <a:ahLst/>
              <a:cxnLst/>
              <a:rect l="l" t="t" r="r" b="b"/>
              <a:pathLst>
                <a:path w="270" h="238" extrusionOk="0">
                  <a:moveTo>
                    <a:pt x="158" y="0"/>
                  </a:moveTo>
                  <a:cubicBezTo>
                    <a:pt x="0" y="0"/>
                    <a:pt x="0" y="238"/>
                    <a:pt x="158" y="238"/>
                  </a:cubicBezTo>
                  <a:cubicBezTo>
                    <a:pt x="222" y="238"/>
                    <a:pt x="269" y="190"/>
                    <a:pt x="269" y="127"/>
                  </a:cubicBezTo>
                  <a:cubicBezTo>
                    <a:pt x="269" y="63"/>
                    <a:pt x="222" y="0"/>
                    <a:pt x="15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975525" y="3843175"/>
              <a:ext cx="13075" cy="12675"/>
            </a:xfrm>
            <a:custGeom>
              <a:avLst/>
              <a:gdLst/>
              <a:ahLst/>
              <a:cxnLst/>
              <a:rect l="l" t="t" r="r" b="b"/>
              <a:pathLst>
                <a:path w="523" h="507" extrusionOk="0">
                  <a:moveTo>
                    <a:pt x="254" y="0"/>
                  </a:moveTo>
                  <a:cubicBezTo>
                    <a:pt x="111" y="0"/>
                    <a:pt x="0" y="111"/>
                    <a:pt x="0" y="254"/>
                  </a:cubicBezTo>
                  <a:cubicBezTo>
                    <a:pt x="0" y="396"/>
                    <a:pt x="111" y="507"/>
                    <a:pt x="254" y="507"/>
                  </a:cubicBezTo>
                  <a:cubicBezTo>
                    <a:pt x="396" y="507"/>
                    <a:pt x="523" y="396"/>
                    <a:pt x="523" y="254"/>
                  </a:cubicBezTo>
                  <a:cubicBezTo>
                    <a:pt x="523" y="111"/>
                    <a:pt x="396"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1676950" y="3792950"/>
              <a:ext cx="9125" cy="7900"/>
            </a:xfrm>
            <a:custGeom>
              <a:avLst/>
              <a:gdLst/>
              <a:ahLst/>
              <a:cxnLst/>
              <a:rect l="l" t="t" r="r" b="b"/>
              <a:pathLst>
                <a:path w="365" h="316" extrusionOk="0">
                  <a:moveTo>
                    <a:pt x="205" y="1"/>
                  </a:moveTo>
                  <a:cubicBezTo>
                    <a:pt x="166" y="1"/>
                    <a:pt x="126" y="15"/>
                    <a:pt x="95" y="46"/>
                  </a:cubicBezTo>
                  <a:cubicBezTo>
                    <a:pt x="0" y="141"/>
                    <a:pt x="64" y="315"/>
                    <a:pt x="206" y="315"/>
                  </a:cubicBezTo>
                  <a:cubicBezTo>
                    <a:pt x="301" y="315"/>
                    <a:pt x="365" y="252"/>
                    <a:pt x="365" y="157"/>
                  </a:cubicBezTo>
                  <a:cubicBezTo>
                    <a:pt x="365" y="61"/>
                    <a:pt x="286" y="1"/>
                    <a:pt x="205"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1319900" y="3943275"/>
              <a:ext cx="15450" cy="13175"/>
            </a:xfrm>
            <a:custGeom>
              <a:avLst/>
              <a:gdLst/>
              <a:ahLst/>
              <a:cxnLst/>
              <a:rect l="l" t="t" r="r" b="b"/>
              <a:pathLst>
                <a:path w="618" h="527" extrusionOk="0">
                  <a:moveTo>
                    <a:pt x="389" y="1"/>
                  </a:moveTo>
                  <a:cubicBezTo>
                    <a:pt x="381" y="1"/>
                    <a:pt x="373" y="1"/>
                    <a:pt x="365" y="2"/>
                  </a:cubicBezTo>
                  <a:cubicBezTo>
                    <a:pt x="127" y="2"/>
                    <a:pt x="0" y="287"/>
                    <a:pt x="175" y="445"/>
                  </a:cubicBezTo>
                  <a:cubicBezTo>
                    <a:pt x="226" y="502"/>
                    <a:pt x="290" y="526"/>
                    <a:pt x="353" y="526"/>
                  </a:cubicBezTo>
                  <a:cubicBezTo>
                    <a:pt x="487" y="526"/>
                    <a:pt x="618" y="416"/>
                    <a:pt x="618" y="255"/>
                  </a:cubicBezTo>
                  <a:cubicBezTo>
                    <a:pt x="618" y="121"/>
                    <a:pt x="519" y="1"/>
                    <a:pt x="389"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1238350" y="3444550"/>
              <a:ext cx="26550" cy="22450"/>
            </a:xfrm>
            <a:custGeom>
              <a:avLst/>
              <a:gdLst/>
              <a:ahLst/>
              <a:cxnLst/>
              <a:rect l="l" t="t" r="r" b="b"/>
              <a:pathLst>
                <a:path w="1062" h="898" extrusionOk="0">
                  <a:moveTo>
                    <a:pt x="602" y="1"/>
                  </a:moveTo>
                  <a:cubicBezTo>
                    <a:pt x="207" y="1"/>
                    <a:pt x="1" y="492"/>
                    <a:pt x="286" y="761"/>
                  </a:cubicBezTo>
                  <a:cubicBezTo>
                    <a:pt x="380" y="855"/>
                    <a:pt x="497" y="897"/>
                    <a:pt x="611" y="897"/>
                  </a:cubicBezTo>
                  <a:cubicBezTo>
                    <a:pt x="842" y="897"/>
                    <a:pt x="1062" y="725"/>
                    <a:pt x="1062" y="460"/>
                  </a:cubicBezTo>
                  <a:cubicBezTo>
                    <a:pt x="1046" y="207"/>
                    <a:pt x="856" y="1"/>
                    <a:pt x="60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1642500" y="3465725"/>
              <a:ext cx="7150" cy="5675"/>
            </a:xfrm>
            <a:custGeom>
              <a:avLst/>
              <a:gdLst/>
              <a:ahLst/>
              <a:cxnLst/>
              <a:rect l="l" t="t" r="r" b="b"/>
              <a:pathLst>
                <a:path w="286" h="227" extrusionOk="0">
                  <a:moveTo>
                    <a:pt x="143" y="1"/>
                  </a:moveTo>
                  <a:cubicBezTo>
                    <a:pt x="84" y="1"/>
                    <a:pt x="25" y="40"/>
                    <a:pt x="17" y="120"/>
                  </a:cubicBezTo>
                  <a:cubicBezTo>
                    <a:pt x="1" y="191"/>
                    <a:pt x="72" y="227"/>
                    <a:pt x="143" y="227"/>
                  </a:cubicBezTo>
                  <a:cubicBezTo>
                    <a:pt x="215" y="227"/>
                    <a:pt x="286" y="191"/>
                    <a:pt x="270" y="120"/>
                  </a:cubicBezTo>
                  <a:cubicBezTo>
                    <a:pt x="262" y="40"/>
                    <a:pt x="203" y="1"/>
                    <a:pt x="143"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412625" y="3336900"/>
              <a:ext cx="13875" cy="11775"/>
            </a:xfrm>
            <a:custGeom>
              <a:avLst/>
              <a:gdLst/>
              <a:ahLst/>
              <a:cxnLst/>
              <a:rect l="l" t="t" r="r" b="b"/>
              <a:pathLst>
                <a:path w="555" h="471" extrusionOk="0">
                  <a:moveTo>
                    <a:pt x="317" y="0"/>
                  </a:moveTo>
                  <a:cubicBezTo>
                    <a:pt x="112" y="0"/>
                    <a:pt x="1" y="253"/>
                    <a:pt x="159" y="396"/>
                  </a:cubicBezTo>
                  <a:cubicBezTo>
                    <a:pt x="206" y="448"/>
                    <a:pt x="265" y="471"/>
                    <a:pt x="323" y="471"/>
                  </a:cubicBezTo>
                  <a:cubicBezTo>
                    <a:pt x="441" y="471"/>
                    <a:pt x="555" y="376"/>
                    <a:pt x="555" y="238"/>
                  </a:cubicBezTo>
                  <a:cubicBezTo>
                    <a:pt x="555" y="95"/>
                    <a:pt x="444" y="0"/>
                    <a:pt x="317"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927625" y="3858600"/>
              <a:ext cx="12675" cy="12300"/>
            </a:xfrm>
            <a:custGeom>
              <a:avLst/>
              <a:gdLst/>
              <a:ahLst/>
              <a:cxnLst/>
              <a:rect l="l" t="t" r="r" b="b"/>
              <a:pathLst>
                <a:path w="507" h="492" extrusionOk="0">
                  <a:moveTo>
                    <a:pt x="254" y="1"/>
                  </a:moveTo>
                  <a:cubicBezTo>
                    <a:pt x="111" y="1"/>
                    <a:pt x="0" y="112"/>
                    <a:pt x="0" y="254"/>
                  </a:cubicBezTo>
                  <a:cubicBezTo>
                    <a:pt x="0" y="381"/>
                    <a:pt x="111" y="492"/>
                    <a:pt x="254" y="492"/>
                  </a:cubicBezTo>
                  <a:cubicBezTo>
                    <a:pt x="380" y="492"/>
                    <a:pt x="507" y="381"/>
                    <a:pt x="507" y="254"/>
                  </a:cubicBezTo>
                  <a:cubicBezTo>
                    <a:pt x="507" y="112"/>
                    <a:pt x="380"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1396300" y="3457175"/>
              <a:ext cx="7550" cy="7200"/>
            </a:xfrm>
            <a:custGeom>
              <a:avLst/>
              <a:gdLst/>
              <a:ahLst/>
              <a:cxnLst/>
              <a:rect l="l" t="t" r="r" b="b"/>
              <a:pathLst>
                <a:path w="302" h="288" extrusionOk="0">
                  <a:moveTo>
                    <a:pt x="135" y="0"/>
                  </a:moveTo>
                  <a:cubicBezTo>
                    <a:pt x="53" y="0"/>
                    <a:pt x="0" y="73"/>
                    <a:pt x="0" y="145"/>
                  </a:cubicBezTo>
                  <a:cubicBezTo>
                    <a:pt x="0" y="224"/>
                    <a:pt x="64" y="287"/>
                    <a:pt x="159" y="287"/>
                  </a:cubicBezTo>
                  <a:cubicBezTo>
                    <a:pt x="238" y="287"/>
                    <a:pt x="301" y="224"/>
                    <a:pt x="301" y="145"/>
                  </a:cubicBezTo>
                  <a:cubicBezTo>
                    <a:pt x="301" y="73"/>
                    <a:pt x="248" y="0"/>
                    <a:pt x="179" y="0"/>
                  </a:cubicBezTo>
                  <a:cubicBezTo>
                    <a:pt x="172" y="0"/>
                    <a:pt x="166" y="1"/>
                    <a:pt x="159" y="2"/>
                  </a:cubicBezTo>
                  <a:cubicBezTo>
                    <a:pt x="150" y="1"/>
                    <a:pt x="142" y="0"/>
                    <a:pt x="135"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1439675" y="3754100"/>
              <a:ext cx="6125" cy="4200"/>
            </a:xfrm>
            <a:custGeom>
              <a:avLst/>
              <a:gdLst/>
              <a:ahLst/>
              <a:cxnLst/>
              <a:rect l="l" t="t" r="r" b="b"/>
              <a:pathLst>
                <a:path w="245" h="168" extrusionOk="0">
                  <a:moveTo>
                    <a:pt x="134" y="1"/>
                  </a:moveTo>
                  <a:cubicBezTo>
                    <a:pt x="0" y="1"/>
                    <a:pt x="127" y="168"/>
                    <a:pt x="201" y="168"/>
                  </a:cubicBezTo>
                  <a:cubicBezTo>
                    <a:pt x="223" y="168"/>
                    <a:pt x="241" y="152"/>
                    <a:pt x="245" y="111"/>
                  </a:cubicBezTo>
                  <a:cubicBezTo>
                    <a:pt x="245" y="48"/>
                    <a:pt x="197" y="1"/>
                    <a:pt x="134"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1256575" y="3045950"/>
              <a:ext cx="5150" cy="5175"/>
            </a:xfrm>
            <a:custGeom>
              <a:avLst/>
              <a:gdLst/>
              <a:ahLst/>
              <a:cxnLst/>
              <a:rect l="l" t="t" r="r" b="b"/>
              <a:pathLst>
                <a:path w="206" h="207" extrusionOk="0">
                  <a:moveTo>
                    <a:pt x="95" y="0"/>
                  </a:moveTo>
                  <a:cubicBezTo>
                    <a:pt x="48" y="0"/>
                    <a:pt x="0" y="48"/>
                    <a:pt x="0" y="111"/>
                  </a:cubicBezTo>
                  <a:cubicBezTo>
                    <a:pt x="0" y="159"/>
                    <a:pt x="48" y="206"/>
                    <a:pt x="95" y="206"/>
                  </a:cubicBezTo>
                  <a:cubicBezTo>
                    <a:pt x="158" y="206"/>
                    <a:pt x="206" y="159"/>
                    <a:pt x="206" y="111"/>
                  </a:cubicBezTo>
                  <a:cubicBezTo>
                    <a:pt x="206" y="48"/>
                    <a:pt x="158" y="0"/>
                    <a:pt x="95"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1158800" y="3260100"/>
              <a:ext cx="10300" cy="10325"/>
            </a:xfrm>
            <a:custGeom>
              <a:avLst/>
              <a:gdLst/>
              <a:ahLst/>
              <a:cxnLst/>
              <a:rect l="l" t="t" r="r" b="b"/>
              <a:pathLst>
                <a:path w="412" h="413" extrusionOk="0">
                  <a:moveTo>
                    <a:pt x="206" y="0"/>
                  </a:moveTo>
                  <a:cubicBezTo>
                    <a:pt x="95" y="0"/>
                    <a:pt x="0" y="95"/>
                    <a:pt x="0" y="206"/>
                  </a:cubicBezTo>
                  <a:cubicBezTo>
                    <a:pt x="0" y="317"/>
                    <a:pt x="95" y="412"/>
                    <a:pt x="206" y="412"/>
                  </a:cubicBezTo>
                  <a:cubicBezTo>
                    <a:pt x="317" y="412"/>
                    <a:pt x="412" y="317"/>
                    <a:pt x="412" y="206"/>
                  </a:cubicBezTo>
                  <a:cubicBezTo>
                    <a:pt x="412" y="95"/>
                    <a:pt x="317" y="0"/>
                    <a:pt x="206"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1449150" y="2909775"/>
              <a:ext cx="6150" cy="4050"/>
            </a:xfrm>
            <a:custGeom>
              <a:avLst/>
              <a:gdLst/>
              <a:ahLst/>
              <a:cxnLst/>
              <a:rect l="l" t="t" r="r" b="b"/>
              <a:pathLst>
                <a:path w="246" h="162" extrusionOk="0">
                  <a:moveTo>
                    <a:pt x="135" y="1"/>
                  </a:moveTo>
                  <a:cubicBezTo>
                    <a:pt x="0" y="1"/>
                    <a:pt x="140" y="161"/>
                    <a:pt x="210" y="161"/>
                  </a:cubicBezTo>
                  <a:cubicBezTo>
                    <a:pt x="231" y="161"/>
                    <a:pt x="246" y="147"/>
                    <a:pt x="246" y="111"/>
                  </a:cubicBezTo>
                  <a:cubicBezTo>
                    <a:pt x="246" y="48"/>
                    <a:pt x="198" y="1"/>
                    <a:pt x="135"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690500" y="2730475"/>
              <a:ext cx="4775" cy="3975"/>
            </a:xfrm>
            <a:custGeom>
              <a:avLst/>
              <a:gdLst/>
              <a:ahLst/>
              <a:cxnLst/>
              <a:rect l="l" t="t" r="r" b="b"/>
              <a:pathLst>
                <a:path w="191" h="159" extrusionOk="0">
                  <a:moveTo>
                    <a:pt x="112" y="0"/>
                  </a:moveTo>
                  <a:cubicBezTo>
                    <a:pt x="1" y="0"/>
                    <a:pt x="1" y="158"/>
                    <a:pt x="112" y="158"/>
                  </a:cubicBezTo>
                  <a:cubicBezTo>
                    <a:pt x="143" y="158"/>
                    <a:pt x="191" y="111"/>
                    <a:pt x="191" y="79"/>
                  </a:cubicBezTo>
                  <a:cubicBezTo>
                    <a:pt x="191" y="32"/>
                    <a:pt x="143"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540875" y="2974700"/>
              <a:ext cx="4775" cy="5175"/>
            </a:xfrm>
            <a:custGeom>
              <a:avLst/>
              <a:gdLst/>
              <a:ahLst/>
              <a:cxnLst/>
              <a:rect l="l" t="t" r="r" b="b"/>
              <a:pathLst>
                <a:path w="191" h="207" extrusionOk="0">
                  <a:moveTo>
                    <a:pt x="96" y="0"/>
                  </a:moveTo>
                  <a:cubicBezTo>
                    <a:pt x="48" y="0"/>
                    <a:pt x="1" y="48"/>
                    <a:pt x="1" y="111"/>
                  </a:cubicBezTo>
                  <a:cubicBezTo>
                    <a:pt x="1" y="159"/>
                    <a:pt x="48" y="206"/>
                    <a:pt x="96" y="206"/>
                  </a:cubicBezTo>
                  <a:cubicBezTo>
                    <a:pt x="143" y="206"/>
                    <a:pt x="191" y="159"/>
                    <a:pt x="191" y="111"/>
                  </a:cubicBezTo>
                  <a:cubicBezTo>
                    <a:pt x="191" y="48"/>
                    <a:pt x="143" y="0"/>
                    <a:pt x="96"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1200750" y="3686025"/>
              <a:ext cx="26950" cy="23000"/>
            </a:xfrm>
            <a:custGeom>
              <a:avLst/>
              <a:gdLst/>
              <a:ahLst/>
              <a:cxnLst/>
              <a:rect l="l" t="t" r="r" b="b"/>
              <a:pathLst>
                <a:path w="1078" h="920" extrusionOk="0">
                  <a:moveTo>
                    <a:pt x="618" y="0"/>
                  </a:moveTo>
                  <a:cubicBezTo>
                    <a:pt x="206" y="0"/>
                    <a:pt x="1" y="491"/>
                    <a:pt x="286" y="776"/>
                  </a:cubicBezTo>
                  <a:cubicBezTo>
                    <a:pt x="385" y="875"/>
                    <a:pt x="504" y="919"/>
                    <a:pt x="620" y="919"/>
                  </a:cubicBezTo>
                  <a:cubicBezTo>
                    <a:pt x="856" y="919"/>
                    <a:pt x="1077" y="736"/>
                    <a:pt x="1077" y="459"/>
                  </a:cubicBezTo>
                  <a:cubicBezTo>
                    <a:pt x="1077" y="206"/>
                    <a:pt x="871" y="0"/>
                    <a:pt x="618"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1328200" y="3827725"/>
              <a:ext cx="21025" cy="21000"/>
            </a:xfrm>
            <a:custGeom>
              <a:avLst/>
              <a:gdLst/>
              <a:ahLst/>
              <a:cxnLst/>
              <a:rect l="l" t="t" r="r" b="b"/>
              <a:pathLst>
                <a:path w="841" h="840" extrusionOk="0">
                  <a:moveTo>
                    <a:pt x="413" y="1"/>
                  </a:moveTo>
                  <a:cubicBezTo>
                    <a:pt x="175" y="1"/>
                    <a:pt x="1" y="175"/>
                    <a:pt x="1" y="412"/>
                  </a:cubicBezTo>
                  <a:cubicBezTo>
                    <a:pt x="1" y="650"/>
                    <a:pt x="175" y="840"/>
                    <a:pt x="413" y="840"/>
                  </a:cubicBezTo>
                  <a:cubicBezTo>
                    <a:pt x="650" y="840"/>
                    <a:pt x="840" y="650"/>
                    <a:pt x="840" y="412"/>
                  </a:cubicBezTo>
                  <a:cubicBezTo>
                    <a:pt x="840" y="175"/>
                    <a:pt x="650" y="1"/>
                    <a:pt x="413"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611750" y="2869800"/>
              <a:ext cx="3175" cy="3575"/>
            </a:xfrm>
            <a:custGeom>
              <a:avLst/>
              <a:gdLst/>
              <a:ahLst/>
              <a:cxnLst/>
              <a:rect l="l" t="t" r="r" b="b"/>
              <a:pathLst>
                <a:path w="127" h="143" extrusionOk="0">
                  <a:moveTo>
                    <a:pt x="63" y="0"/>
                  </a:moveTo>
                  <a:cubicBezTo>
                    <a:pt x="32" y="0"/>
                    <a:pt x="0" y="32"/>
                    <a:pt x="0" y="64"/>
                  </a:cubicBezTo>
                  <a:cubicBezTo>
                    <a:pt x="0" y="111"/>
                    <a:pt x="32" y="143"/>
                    <a:pt x="63" y="143"/>
                  </a:cubicBezTo>
                  <a:cubicBezTo>
                    <a:pt x="95" y="143"/>
                    <a:pt x="127" y="111"/>
                    <a:pt x="127" y="64"/>
                  </a:cubicBezTo>
                  <a:cubicBezTo>
                    <a:pt x="127" y="32"/>
                    <a:pt x="95"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2" name="Google Shape;2502;p31"/>
          <p:cNvSpPr/>
          <p:nvPr/>
        </p:nvSpPr>
        <p:spPr>
          <a:xfrm>
            <a:off x="7417405" y="4366552"/>
            <a:ext cx="1339337" cy="367053"/>
          </a:xfrm>
          <a:custGeom>
            <a:avLst/>
            <a:gdLst/>
            <a:ahLst/>
            <a:cxnLst/>
            <a:rect l="l" t="t" r="r" b="b"/>
            <a:pathLst>
              <a:path w="29826" h="8174" extrusionOk="0">
                <a:moveTo>
                  <a:pt x="15106" y="1"/>
                </a:moveTo>
                <a:cubicBezTo>
                  <a:pt x="14753" y="1"/>
                  <a:pt x="14384" y="104"/>
                  <a:pt x="14023" y="340"/>
                </a:cubicBezTo>
                <a:cubicBezTo>
                  <a:pt x="13126" y="928"/>
                  <a:pt x="12592" y="2512"/>
                  <a:pt x="11387" y="2512"/>
                </a:cubicBezTo>
                <a:cubicBezTo>
                  <a:pt x="11359" y="2512"/>
                  <a:pt x="11329" y="2511"/>
                  <a:pt x="11300" y="2509"/>
                </a:cubicBezTo>
                <a:cubicBezTo>
                  <a:pt x="10255" y="2430"/>
                  <a:pt x="9780" y="1084"/>
                  <a:pt x="8830" y="657"/>
                </a:cubicBezTo>
                <a:cubicBezTo>
                  <a:pt x="8623" y="566"/>
                  <a:pt x="8407" y="525"/>
                  <a:pt x="8190" y="525"/>
                </a:cubicBezTo>
                <a:cubicBezTo>
                  <a:pt x="7496" y="525"/>
                  <a:pt x="6798" y="948"/>
                  <a:pt x="6376" y="1528"/>
                </a:cubicBezTo>
                <a:cubicBezTo>
                  <a:pt x="5837" y="2288"/>
                  <a:pt x="5663" y="3253"/>
                  <a:pt x="5536" y="4172"/>
                </a:cubicBezTo>
                <a:cubicBezTo>
                  <a:pt x="4776" y="3317"/>
                  <a:pt x="3795" y="2699"/>
                  <a:pt x="2718" y="2367"/>
                </a:cubicBezTo>
                <a:cubicBezTo>
                  <a:pt x="2564" y="2326"/>
                  <a:pt x="2415" y="2307"/>
                  <a:pt x="2274" y="2307"/>
                </a:cubicBezTo>
                <a:cubicBezTo>
                  <a:pt x="752" y="2307"/>
                  <a:pt x="1" y="4490"/>
                  <a:pt x="1594" y="5692"/>
                </a:cubicBezTo>
                <a:cubicBezTo>
                  <a:pt x="2385" y="6287"/>
                  <a:pt x="3385" y="6473"/>
                  <a:pt x="4325" y="6473"/>
                </a:cubicBezTo>
                <a:cubicBezTo>
                  <a:pt x="5884" y="6473"/>
                  <a:pt x="7278" y="5961"/>
                  <a:pt x="7278" y="5961"/>
                </a:cubicBezTo>
                <a:cubicBezTo>
                  <a:pt x="7302" y="7002"/>
                  <a:pt x="8215" y="7516"/>
                  <a:pt x="9401" y="7516"/>
                </a:cubicBezTo>
                <a:cubicBezTo>
                  <a:pt x="9766" y="7516"/>
                  <a:pt x="10157" y="7467"/>
                  <a:pt x="10556" y="7370"/>
                </a:cubicBezTo>
                <a:cubicBezTo>
                  <a:pt x="11672" y="7098"/>
                  <a:pt x="12883" y="6155"/>
                  <a:pt x="14104" y="6155"/>
                </a:cubicBezTo>
                <a:cubicBezTo>
                  <a:pt x="14372" y="6155"/>
                  <a:pt x="14641" y="6201"/>
                  <a:pt x="14910" y="6309"/>
                </a:cubicBezTo>
                <a:cubicBezTo>
                  <a:pt x="14419" y="7218"/>
                  <a:pt x="15955" y="8174"/>
                  <a:pt x="18294" y="8174"/>
                </a:cubicBezTo>
                <a:cubicBezTo>
                  <a:pt x="18971" y="8174"/>
                  <a:pt x="19717" y="8093"/>
                  <a:pt x="20499" y="7908"/>
                </a:cubicBezTo>
                <a:cubicBezTo>
                  <a:pt x="21655" y="7655"/>
                  <a:pt x="21940" y="6563"/>
                  <a:pt x="21338" y="6072"/>
                </a:cubicBezTo>
                <a:lnTo>
                  <a:pt x="21338" y="6072"/>
                </a:lnTo>
                <a:cubicBezTo>
                  <a:pt x="21523" y="6109"/>
                  <a:pt x="21713" y="6126"/>
                  <a:pt x="21906" y="6126"/>
                </a:cubicBezTo>
                <a:cubicBezTo>
                  <a:pt x="22610" y="6126"/>
                  <a:pt x="23356" y="5902"/>
                  <a:pt x="24014" y="5628"/>
                </a:cubicBezTo>
                <a:cubicBezTo>
                  <a:pt x="24996" y="5209"/>
                  <a:pt x="26021" y="4682"/>
                  <a:pt x="27063" y="4682"/>
                </a:cubicBezTo>
                <a:cubicBezTo>
                  <a:pt x="27281" y="4682"/>
                  <a:pt x="27500" y="4705"/>
                  <a:pt x="27719" y="4758"/>
                </a:cubicBezTo>
                <a:cubicBezTo>
                  <a:pt x="28029" y="4830"/>
                  <a:pt x="28513" y="5050"/>
                  <a:pt x="28958" y="5050"/>
                </a:cubicBezTo>
                <a:cubicBezTo>
                  <a:pt x="29195" y="5050"/>
                  <a:pt x="29422" y="4987"/>
                  <a:pt x="29604" y="4805"/>
                </a:cubicBezTo>
                <a:cubicBezTo>
                  <a:pt x="29825" y="4583"/>
                  <a:pt x="29825" y="4108"/>
                  <a:pt x="29540" y="3950"/>
                </a:cubicBezTo>
                <a:cubicBezTo>
                  <a:pt x="29418" y="3907"/>
                  <a:pt x="29280" y="3889"/>
                  <a:pt x="29127" y="3889"/>
                </a:cubicBezTo>
                <a:cubicBezTo>
                  <a:pt x="28274" y="3889"/>
                  <a:pt x="26946" y="4455"/>
                  <a:pt x="25110" y="4455"/>
                </a:cubicBezTo>
                <a:cubicBezTo>
                  <a:pt x="23751" y="4455"/>
                  <a:pt x="22113" y="4145"/>
                  <a:pt x="20182" y="3063"/>
                </a:cubicBezTo>
                <a:cubicBezTo>
                  <a:pt x="19722" y="2811"/>
                  <a:pt x="19096" y="2674"/>
                  <a:pt x="18473" y="2674"/>
                </a:cubicBezTo>
                <a:cubicBezTo>
                  <a:pt x="17767" y="2674"/>
                  <a:pt x="17066" y="2850"/>
                  <a:pt x="16620" y="3238"/>
                </a:cubicBezTo>
                <a:cubicBezTo>
                  <a:pt x="17772" y="1842"/>
                  <a:pt x="16595" y="1"/>
                  <a:pt x="15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7624074" y="581992"/>
            <a:ext cx="714938" cy="194960"/>
          </a:xfrm>
          <a:custGeom>
            <a:avLst/>
            <a:gdLst/>
            <a:ahLst/>
            <a:cxnLst/>
            <a:rect l="l" t="t" r="r" b="b"/>
            <a:pathLst>
              <a:path w="10983" h="2995" extrusionOk="0">
                <a:moveTo>
                  <a:pt x="5425" y="0"/>
                </a:moveTo>
                <a:cubicBezTo>
                  <a:pt x="4875" y="0"/>
                  <a:pt x="4440" y="677"/>
                  <a:pt x="4862" y="1188"/>
                </a:cubicBezTo>
                <a:cubicBezTo>
                  <a:pt x="4701" y="1044"/>
                  <a:pt x="4442" y="977"/>
                  <a:pt x="4179" y="977"/>
                </a:cubicBezTo>
                <a:cubicBezTo>
                  <a:pt x="3949" y="977"/>
                  <a:pt x="3718" y="1029"/>
                  <a:pt x="3548" y="1125"/>
                </a:cubicBezTo>
                <a:cubicBezTo>
                  <a:pt x="2837" y="1523"/>
                  <a:pt x="2233" y="1637"/>
                  <a:pt x="1733" y="1637"/>
                </a:cubicBezTo>
                <a:cubicBezTo>
                  <a:pt x="1063" y="1637"/>
                  <a:pt x="578" y="1433"/>
                  <a:pt x="267" y="1433"/>
                </a:cubicBezTo>
                <a:cubicBezTo>
                  <a:pt x="209" y="1433"/>
                  <a:pt x="158" y="1440"/>
                  <a:pt x="112" y="1457"/>
                </a:cubicBezTo>
                <a:cubicBezTo>
                  <a:pt x="1" y="1520"/>
                  <a:pt x="1" y="1679"/>
                  <a:pt x="80" y="1758"/>
                </a:cubicBezTo>
                <a:cubicBezTo>
                  <a:pt x="145" y="1823"/>
                  <a:pt x="227" y="1845"/>
                  <a:pt x="313" y="1845"/>
                </a:cubicBezTo>
                <a:cubicBezTo>
                  <a:pt x="479" y="1845"/>
                  <a:pt x="662" y="1763"/>
                  <a:pt x="777" y="1742"/>
                </a:cubicBezTo>
                <a:cubicBezTo>
                  <a:pt x="861" y="1723"/>
                  <a:pt x="944" y="1714"/>
                  <a:pt x="1027" y="1714"/>
                </a:cubicBezTo>
                <a:cubicBezTo>
                  <a:pt x="1413" y="1714"/>
                  <a:pt x="1787" y="1902"/>
                  <a:pt x="2138" y="2059"/>
                </a:cubicBezTo>
                <a:cubicBezTo>
                  <a:pt x="2378" y="2178"/>
                  <a:pt x="2626" y="2235"/>
                  <a:pt x="2883" y="2235"/>
                </a:cubicBezTo>
                <a:cubicBezTo>
                  <a:pt x="2966" y="2235"/>
                  <a:pt x="3051" y="2229"/>
                  <a:pt x="3136" y="2217"/>
                </a:cubicBezTo>
                <a:lnTo>
                  <a:pt x="3136" y="2217"/>
                </a:lnTo>
                <a:cubicBezTo>
                  <a:pt x="2914" y="2407"/>
                  <a:pt x="3025" y="2803"/>
                  <a:pt x="3437" y="2898"/>
                </a:cubicBezTo>
                <a:cubicBezTo>
                  <a:pt x="3724" y="2965"/>
                  <a:pt x="3998" y="2995"/>
                  <a:pt x="4247" y="2995"/>
                </a:cubicBezTo>
                <a:cubicBezTo>
                  <a:pt x="5111" y="2995"/>
                  <a:pt x="5679" y="2644"/>
                  <a:pt x="5495" y="2312"/>
                </a:cubicBezTo>
                <a:cubicBezTo>
                  <a:pt x="5595" y="2272"/>
                  <a:pt x="5695" y="2255"/>
                  <a:pt x="5794" y="2255"/>
                </a:cubicBezTo>
                <a:cubicBezTo>
                  <a:pt x="6247" y="2255"/>
                  <a:pt x="6692" y="2604"/>
                  <a:pt x="7094" y="2708"/>
                </a:cubicBezTo>
                <a:cubicBezTo>
                  <a:pt x="7242" y="2741"/>
                  <a:pt x="7386" y="2758"/>
                  <a:pt x="7520" y="2758"/>
                </a:cubicBezTo>
                <a:cubicBezTo>
                  <a:pt x="7963" y="2758"/>
                  <a:pt x="8301" y="2574"/>
                  <a:pt x="8314" y="2185"/>
                </a:cubicBezTo>
                <a:cubicBezTo>
                  <a:pt x="8314" y="2185"/>
                  <a:pt x="8829" y="2378"/>
                  <a:pt x="9405" y="2378"/>
                </a:cubicBezTo>
                <a:cubicBezTo>
                  <a:pt x="9748" y="2378"/>
                  <a:pt x="10114" y="2309"/>
                  <a:pt x="10404" y="2090"/>
                </a:cubicBezTo>
                <a:cubicBezTo>
                  <a:pt x="10982" y="1642"/>
                  <a:pt x="10715" y="849"/>
                  <a:pt x="10157" y="849"/>
                </a:cubicBezTo>
                <a:cubicBezTo>
                  <a:pt x="10104" y="849"/>
                  <a:pt x="10049" y="856"/>
                  <a:pt x="9992" y="871"/>
                </a:cubicBezTo>
                <a:cubicBezTo>
                  <a:pt x="9580" y="982"/>
                  <a:pt x="9232" y="1220"/>
                  <a:pt x="8947" y="1536"/>
                </a:cubicBezTo>
                <a:cubicBezTo>
                  <a:pt x="8931" y="1188"/>
                  <a:pt x="8820" y="855"/>
                  <a:pt x="8646" y="555"/>
                </a:cubicBezTo>
                <a:cubicBezTo>
                  <a:pt x="8490" y="326"/>
                  <a:pt x="8242" y="198"/>
                  <a:pt x="7987" y="198"/>
                </a:cubicBezTo>
                <a:cubicBezTo>
                  <a:pt x="7906" y="198"/>
                  <a:pt x="7824" y="211"/>
                  <a:pt x="7744" y="238"/>
                </a:cubicBezTo>
                <a:cubicBezTo>
                  <a:pt x="7379" y="396"/>
                  <a:pt x="7221" y="887"/>
                  <a:pt x="6825" y="919"/>
                </a:cubicBezTo>
                <a:cubicBezTo>
                  <a:pt x="6813" y="920"/>
                  <a:pt x="6802" y="920"/>
                  <a:pt x="6791" y="920"/>
                </a:cubicBezTo>
                <a:cubicBezTo>
                  <a:pt x="6355" y="920"/>
                  <a:pt x="6152" y="343"/>
                  <a:pt x="5828" y="127"/>
                </a:cubicBezTo>
                <a:cubicBezTo>
                  <a:pt x="5693" y="39"/>
                  <a:pt x="5556" y="0"/>
                  <a:pt x="5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495288" y="422145"/>
            <a:ext cx="701236" cy="192014"/>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165500" y="2446625"/>
            <a:ext cx="684150" cy="187475"/>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380475" y="3841475"/>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2434750" y="176300"/>
            <a:ext cx="745650" cy="204350"/>
          </a:xfrm>
          <a:custGeom>
            <a:avLst/>
            <a:gdLst/>
            <a:ahLst/>
            <a:cxnLst/>
            <a:rect l="l" t="t" r="r" b="b"/>
            <a:pathLst>
              <a:path w="29826" h="8174" extrusionOk="0">
                <a:moveTo>
                  <a:pt x="15106" y="1"/>
                </a:moveTo>
                <a:cubicBezTo>
                  <a:pt x="14753" y="1"/>
                  <a:pt x="14384" y="104"/>
                  <a:pt x="14023" y="340"/>
                </a:cubicBezTo>
                <a:cubicBezTo>
                  <a:pt x="13126" y="928"/>
                  <a:pt x="12592" y="2512"/>
                  <a:pt x="11387" y="2512"/>
                </a:cubicBezTo>
                <a:cubicBezTo>
                  <a:pt x="11359" y="2512"/>
                  <a:pt x="11329" y="2511"/>
                  <a:pt x="11300" y="2509"/>
                </a:cubicBezTo>
                <a:cubicBezTo>
                  <a:pt x="10255" y="2430"/>
                  <a:pt x="9780" y="1084"/>
                  <a:pt x="8830" y="657"/>
                </a:cubicBezTo>
                <a:cubicBezTo>
                  <a:pt x="8623" y="566"/>
                  <a:pt x="8407" y="525"/>
                  <a:pt x="8190" y="525"/>
                </a:cubicBezTo>
                <a:cubicBezTo>
                  <a:pt x="7496" y="525"/>
                  <a:pt x="6798" y="948"/>
                  <a:pt x="6376" y="1528"/>
                </a:cubicBezTo>
                <a:cubicBezTo>
                  <a:pt x="5837" y="2288"/>
                  <a:pt x="5663" y="3253"/>
                  <a:pt x="5536" y="4172"/>
                </a:cubicBezTo>
                <a:cubicBezTo>
                  <a:pt x="4776" y="3317"/>
                  <a:pt x="3795" y="2699"/>
                  <a:pt x="2718" y="2367"/>
                </a:cubicBezTo>
                <a:cubicBezTo>
                  <a:pt x="2564" y="2326"/>
                  <a:pt x="2415" y="2307"/>
                  <a:pt x="2274" y="2307"/>
                </a:cubicBezTo>
                <a:cubicBezTo>
                  <a:pt x="752" y="2307"/>
                  <a:pt x="1" y="4490"/>
                  <a:pt x="1594" y="5692"/>
                </a:cubicBezTo>
                <a:cubicBezTo>
                  <a:pt x="2385" y="6287"/>
                  <a:pt x="3385" y="6473"/>
                  <a:pt x="4325" y="6473"/>
                </a:cubicBezTo>
                <a:cubicBezTo>
                  <a:pt x="5884" y="6473"/>
                  <a:pt x="7278" y="5961"/>
                  <a:pt x="7278" y="5961"/>
                </a:cubicBezTo>
                <a:cubicBezTo>
                  <a:pt x="7302" y="7002"/>
                  <a:pt x="8215" y="7516"/>
                  <a:pt x="9401" y="7516"/>
                </a:cubicBezTo>
                <a:cubicBezTo>
                  <a:pt x="9766" y="7516"/>
                  <a:pt x="10157" y="7467"/>
                  <a:pt x="10556" y="7370"/>
                </a:cubicBezTo>
                <a:cubicBezTo>
                  <a:pt x="11672" y="7098"/>
                  <a:pt x="12883" y="6155"/>
                  <a:pt x="14104" y="6155"/>
                </a:cubicBezTo>
                <a:cubicBezTo>
                  <a:pt x="14372" y="6155"/>
                  <a:pt x="14641" y="6201"/>
                  <a:pt x="14910" y="6309"/>
                </a:cubicBezTo>
                <a:cubicBezTo>
                  <a:pt x="14419" y="7218"/>
                  <a:pt x="15955" y="8174"/>
                  <a:pt x="18294" y="8174"/>
                </a:cubicBezTo>
                <a:cubicBezTo>
                  <a:pt x="18971" y="8174"/>
                  <a:pt x="19717" y="8093"/>
                  <a:pt x="20499" y="7908"/>
                </a:cubicBezTo>
                <a:cubicBezTo>
                  <a:pt x="21655" y="7655"/>
                  <a:pt x="21940" y="6563"/>
                  <a:pt x="21338" y="6072"/>
                </a:cubicBezTo>
                <a:lnTo>
                  <a:pt x="21338" y="6072"/>
                </a:lnTo>
                <a:cubicBezTo>
                  <a:pt x="21523" y="6109"/>
                  <a:pt x="21713" y="6126"/>
                  <a:pt x="21906" y="6126"/>
                </a:cubicBezTo>
                <a:cubicBezTo>
                  <a:pt x="22610" y="6126"/>
                  <a:pt x="23356" y="5902"/>
                  <a:pt x="24014" y="5628"/>
                </a:cubicBezTo>
                <a:cubicBezTo>
                  <a:pt x="24996" y="5209"/>
                  <a:pt x="26021" y="4682"/>
                  <a:pt x="27063" y="4682"/>
                </a:cubicBezTo>
                <a:cubicBezTo>
                  <a:pt x="27281" y="4682"/>
                  <a:pt x="27500" y="4705"/>
                  <a:pt x="27719" y="4758"/>
                </a:cubicBezTo>
                <a:cubicBezTo>
                  <a:pt x="28029" y="4830"/>
                  <a:pt x="28513" y="5050"/>
                  <a:pt x="28958" y="5050"/>
                </a:cubicBezTo>
                <a:cubicBezTo>
                  <a:pt x="29195" y="5050"/>
                  <a:pt x="29422" y="4987"/>
                  <a:pt x="29604" y="4805"/>
                </a:cubicBezTo>
                <a:cubicBezTo>
                  <a:pt x="29825" y="4583"/>
                  <a:pt x="29825" y="4108"/>
                  <a:pt x="29540" y="3950"/>
                </a:cubicBezTo>
                <a:cubicBezTo>
                  <a:pt x="29418" y="3907"/>
                  <a:pt x="29280" y="3889"/>
                  <a:pt x="29127" y="3889"/>
                </a:cubicBezTo>
                <a:cubicBezTo>
                  <a:pt x="28274" y="3889"/>
                  <a:pt x="26946" y="4455"/>
                  <a:pt x="25110" y="4455"/>
                </a:cubicBezTo>
                <a:cubicBezTo>
                  <a:pt x="23751" y="4455"/>
                  <a:pt x="22113" y="4145"/>
                  <a:pt x="20182" y="3063"/>
                </a:cubicBezTo>
                <a:cubicBezTo>
                  <a:pt x="19722" y="2811"/>
                  <a:pt x="19096" y="2674"/>
                  <a:pt x="18473" y="2674"/>
                </a:cubicBezTo>
                <a:cubicBezTo>
                  <a:pt x="17767" y="2674"/>
                  <a:pt x="17066" y="2850"/>
                  <a:pt x="16620" y="3238"/>
                </a:cubicBezTo>
                <a:cubicBezTo>
                  <a:pt x="17772" y="1842"/>
                  <a:pt x="16595" y="1"/>
                  <a:pt x="15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8535425" y="2295175"/>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rot="-971638">
            <a:off x="1504664" y="3582078"/>
            <a:ext cx="427994" cy="814680"/>
          </a:xfrm>
          <a:custGeom>
            <a:avLst/>
            <a:gdLst/>
            <a:ahLst/>
            <a:cxnLst/>
            <a:rect l="l" t="t" r="r" b="b"/>
            <a:pathLst>
              <a:path w="11480" h="21852" extrusionOk="0">
                <a:moveTo>
                  <a:pt x="8946" y="15549"/>
                </a:moveTo>
                <a:cubicBezTo>
                  <a:pt x="10720" y="18732"/>
                  <a:pt x="11480" y="21851"/>
                  <a:pt x="10941" y="19856"/>
                </a:cubicBezTo>
                <a:cubicBezTo>
                  <a:pt x="9785" y="15597"/>
                  <a:pt x="9580" y="10736"/>
                  <a:pt x="7379" y="6936"/>
                </a:cubicBezTo>
                <a:cubicBezTo>
                  <a:pt x="5020" y="3057"/>
                  <a:pt x="2375" y="3247"/>
                  <a:pt x="95" y="1"/>
                </a:cubicBezTo>
                <a:cubicBezTo>
                  <a:pt x="0" y="777"/>
                  <a:pt x="48" y="1584"/>
                  <a:pt x="206" y="2360"/>
                </a:cubicBezTo>
                <a:cubicBezTo>
                  <a:pt x="634" y="4466"/>
                  <a:pt x="444" y="3785"/>
                  <a:pt x="1979" y="3785"/>
                </a:cubicBezTo>
                <a:cubicBezTo>
                  <a:pt x="2375" y="3785"/>
                  <a:pt x="2755" y="3848"/>
                  <a:pt x="3120" y="3991"/>
                </a:cubicBezTo>
                <a:cubicBezTo>
                  <a:pt x="2312" y="3880"/>
                  <a:pt x="1504" y="4007"/>
                  <a:pt x="776" y="4323"/>
                </a:cubicBezTo>
                <a:cubicBezTo>
                  <a:pt x="3072" y="9818"/>
                  <a:pt x="5621" y="9438"/>
                  <a:pt x="8946" y="15549"/>
                </a:cubicBezTo>
                <a:close/>
              </a:path>
            </a:pathLst>
          </a:custGeom>
          <a:solidFill>
            <a:srgbClr val="8D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rot="-971638">
            <a:off x="1636491" y="3313251"/>
            <a:ext cx="349479" cy="1094480"/>
          </a:xfrm>
          <a:custGeom>
            <a:avLst/>
            <a:gdLst/>
            <a:ahLst/>
            <a:cxnLst/>
            <a:rect l="l" t="t" r="r" b="b"/>
            <a:pathLst>
              <a:path w="9374" h="29357" extrusionOk="0">
                <a:moveTo>
                  <a:pt x="5241" y="7316"/>
                </a:moveTo>
                <a:cubicBezTo>
                  <a:pt x="5178" y="6018"/>
                  <a:pt x="4988" y="4529"/>
                  <a:pt x="5114" y="2962"/>
                </a:cubicBezTo>
                <a:cubicBezTo>
                  <a:pt x="5288" y="397"/>
                  <a:pt x="5859" y="1"/>
                  <a:pt x="4861" y="1426"/>
                </a:cubicBezTo>
                <a:cubicBezTo>
                  <a:pt x="253" y="7902"/>
                  <a:pt x="1251" y="4529"/>
                  <a:pt x="3563" y="8124"/>
                </a:cubicBezTo>
                <a:cubicBezTo>
                  <a:pt x="3800" y="8472"/>
                  <a:pt x="4006" y="8836"/>
                  <a:pt x="4196" y="9232"/>
                </a:cubicBezTo>
                <a:cubicBezTo>
                  <a:pt x="3848" y="8583"/>
                  <a:pt x="2771" y="7443"/>
                  <a:pt x="1235" y="6762"/>
                </a:cubicBezTo>
                <a:cubicBezTo>
                  <a:pt x="0" y="10388"/>
                  <a:pt x="4449" y="13000"/>
                  <a:pt x="5906" y="17640"/>
                </a:cubicBezTo>
                <a:cubicBezTo>
                  <a:pt x="6492" y="21677"/>
                  <a:pt x="7600" y="25604"/>
                  <a:pt x="9199" y="29356"/>
                </a:cubicBezTo>
                <a:lnTo>
                  <a:pt x="9374" y="29277"/>
                </a:lnTo>
                <a:cubicBezTo>
                  <a:pt x="6334" y="22136"/>
                  <a:pt x="5684" y="16690"/>
                  <a:pt x="5241" y="7316"/>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rot="-971638">
            <a:off x="1741663" y="3030762"/>
            <a:ext cx="233197" cy="1083854"/>
          </a:xfrm>
          <a:custGeom>
            <a:avLst/>
            <a:gdLst/>
            <a:ahLst/>
            <a:cxnLst/>
            <a:rect l="l" t="t" r="r" b="b"/>
            <a:pathLst>
              <a:path w="6255" h="29072" extrusionOk="0">
                <a:moveTo>
                  <a:pt x="2724" y="2645"/>
                </a:moveTo>
                <a:cubicBezTo>
                  <a:pt x="3167" y="3389"/>
                  <a:pt x="3753" y="4387"/>
                  <a:pt x="3848" y="5162"/>
                </a:cubicBezTo>
                <a:cubicBezTo>
                  <a:pt x="3531" y="4371"/>
                  <a:pt x="3040" y="3658"/>
                  <a:pt x="2391" y="3088"/>
                </a:cubicBezTo>
                <a:cubicBezTo>
                  <a:pt x="491" y="5748"/>
                  <a:pt x="0" y="9200"/>
                  <a:pt x="190" y="12446"/>
                </a:cubicBezTo>
                <a:cubicBezTo>
                  <a:pt x="744" y="23308"/>
                  <a:pt x="1710" y="29071"/>
                  <a:pt x="1457" y="26142"/>
                </a:cubicBezTo>
                <a:cubicBezTo>
                  <a:pt x="776" y="18653"/>
                  <a:pt x="4434" y="13792"/>
                  <a:pt x="4766" y="6461"/>
                </a:cubicBezTo>
                <a:cubicBezTo>
                  <a:pt x="4893" y="4434"/>
                  <a:pt x="4750" y="2471"/>
                  <a:pt x="6255" y="1"/>
                </a:cubicBezTo>
                <a:cubicBezTo>
                  <a:pt x="5431" y="206"/>
                  <a:pt x="3959" y="1077"/>
                  <a:pt x="2724" y="2645"/>
                </a:cubicBezTo>
                <a:close/>
              </a:path>
            </a:pathLst>
          </a:custGeom>
          <a:solidFill>
            <a:srgbClr val="8D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1"/>
          <p:cNvSpPr/>
          <p:nvPr/>
        </p:nvSpPr>
        <p:spPr>
          <a:xfrm>
            <a:off x="1141555" y="3948377"/>
            <a:ext cx="1339337" cy="367053"/>
          </a:xfrm>
          <a:custGeom>
            <a:avLst/>
            <a:gdLst/>
            <a:ahLst/>
            <a:cxnLst/>
            <a:rect l="l" t="t" r="r" b="b"/>
            <a:pathLst>
              <a:path w="29826" h="8174" extrusionOk="0">
                <a:moveTo>
                  <a:pt x="15106" y="1"/>
                </a:moveTo>
                <a:cubicBezTo>
                  <a:pt x="14753" y="1"/>
                  <a:pt x="14384" y="104"/>
                  <a:pt x="14023" y="340"/>
                </a:cubicBezTo>
                <a:cubicBezTo>
                  <a:pt x="13126" y="928"/>
                  <a:pt x="12592" y="2512"/>
                  <a:pt x="11387" y="2512"/>
                </a:cubicBezTo>
                <a:cubicBezTo>
                  <a:pt x="11359" y="2512"/>
                  <a:pt x="11329" y="2511"/>
                  <a:pt x="11300" y="2509"/>
                </a:cubicBezTo>
                <a:cubicBezTo>
                  <a:pt x="10255" y="2430"/>
                  <a:pt x="9780" y="1084"/>
                  <a:pt x="8830" y="657"/>
                </a:cubicBezTo>
                <a:cubicBezTo>
                  <a:pt x="8623" y="566"/>
                  <a:pt x="8407" y="525"/>
                  <a:pt x="8190" y="525"/>
                </a:cubicBezTo>
                <a:cubicBezTo>
                  <a:pt x="7496" y="525"/>
                  <a:pt x="6798" y="948"/>
                  <a:pt x="6376" y="1528"/>
                </a:cubicBezTo>
                <a:cubicBezTo>
                  <a:pt x="5837" y="2288"/>
                  <a:pt x="5663" y="3253"/>
                  <a:pt x="5536" y="4172"/>
                </a:cubicBezTo>
                <a:cubicBezTo>
                  <a:pt x="4776" y="3317"/>
                  <a:pt x="3795" y="2699"/>
                  <a:pt x="2718" y="2367"/>
                </a:cubicBezTo>
                <a:cubicBezTo>
                  <a:pt x="2564" y="2326"/>
                  <a:pt x="2415" y="2307"/>
                  <a:pt x="2274" y="2307"/>
                </a:cubicBezTo>
                <a:cubicBezTo>
                  <a:pt x="752" y="2307"/>
                  <a:pt x="1" y="4490"/>
                  <a:pt x="1594" y="5692"/>
                </a:cubicBezTo>
                <a:cubicBezTo>
                  <a:pt x="2385" y="6287"/>
                  <a:pt x="3385" y="6473"/>
                  <a:pt x="4325" y="6473"/>
                </a:cubicBezTo>
                <a:cubicBezTo>
                  <a:pt x="5884" y="6473"/>
                  <a:pt x="7278" y="5961"/>
                  <a:pt x="7278" y="5961"/>
                </a:cubicBezTo>
                <a:cubicBezTo>
                  <a:pt x="7302" y="7002"/>
                  <a:pt x="8215" y="7516"/>
                  <a:pt x="9401" y="7516"/>
                </a:cubicBezTo>
                <a:cubicBezTo>
                  <a:pt x="9766" y="7516"/>
                  <a:pt x="10157" y="7467"/>
                  <a:pt x="10556" y="7370"/>
                </a:cubicBezTo>
                <a:cubicBezTo>
                  <a:pt x="11672" y="7098"/>
                  <a:pt x="12883" y="6155"/>
                  <a:pt x="14104" y="6155"/>
                </a:cubicBezTo>
                <a:cubicBezTo>
                  <a:pt x="14372" y="6155"/>
                  <a:pt x="14641" y="6201"/>
                  <a:pt x="14910" y="6309"/>
                </a:cubicBezTo>
                <a:cubicBezTo>
                  <a:pt x="14419" y="7218"/>
                  <a:pt x="15955" y="8174"/>
                  <a:pt x="18294" y="8174"/>
                </a:cubicBezTo>
                <a:cubicBezTo>
                  <a:pt x="18971" y="8174"/>
                  <a:pt x="19717" y="8093"/>
                  <a:pt x="20499" y="7908"/>
                </a:cubicBezTo>
                <a:cubicBezTo>
                  <a:pt x="21655" y="7655"/>
                  <a:pt x="21940" y="6563"/>
                  <a:pt x="21338" y="6072"/>
                </a:cubicBezTo>
                <a:lnTo>
                  <a:pt x="21338" y="6072"/>
                </a:lnTo>
                <a:cubicBezTo>
                  <a:pt x="21523" y="6109"/>
                  <a:pt x="21713" y="6126"/>
                  <a:pt x="21906" y="6126"/>
                </a:cubicBezTo>
                <a:cubicBezTo>
                  <a:pt x="22610" y="6126"/>
                  <a:pt x="23356" y="5902"/>
                  <a:pt x="24014" y="5628"/>
                </a:cubicBezTo>
                <a:cubicBezTo>
                  <a:pt x="24996" y="5209"/>
                  <a:pt x="26021" y="4682"/>
                  <a:pt x="27063" y="4682"/>
                </a:cubicBezTo>
                <a:cubicBezTo>
                  <a:pt x="27281" y="4682"/>
                  <a:pt x="27500" y="4705"/>
                  <a:pt x="27719" y="4758"/>
                </a:cubicBezTo>
                <a:cubicBezTo>
                  <a:pt x="28029" y="4830"/>
                  <a:pt x="28513" y="5050"/>
                  <a:pt x="28958" y="5050"/>
                </a:cubicBezTo>
                <a:cubicBezTo>
                  <a:pt x="29195" y="5050"/>
                  <a:pt x="29422" y="4987"/>
                  <a:pt x="29604" y="4805"/>
                </a:cubicBezTo>
                <a:cubicBezTo>
                  <a:pt x="29825" y="4583"/>
                  <a:pt x="29825" y="4108"/>
                  <a:pt x="29540" y="3950"/>
                </a:cubicBezTo>
                <a:cubicBezTo>
                  <a:pt x="29418" y="3907"/>
                  <a:pt x="29280" y="3889"/>
                  <a:pt x="29127" y="3889"/>
                </a:cubicBezTo>
                <a:cubicBezTo>
                  <a:pt x="28274" y="3889"/>
                  <a:pt x="26946" y="4455"/>
                  <a:pt x="25110" y="4455"/>
                </a:cubicBezTo>
                <a:cubicBezTo>
                  <a:pt x="23751" y="4455"/>
                  <a:pt x="22113" y="4145"/>
                  <a:pt x="20182" y="3063"/>
                </a:cubicBezTo>
                <a:cubicBezTo>
                  <a:pt x="19722" y="2811"/>
                  <a:pt x="19096" y="2674"/>
                  <a:pt x="18473" y="2674"/>
                </a:cubicBezTo>
                <a:cubicBezTo>
                  <a:pt x="17767" y="2674"/>
                  <a:pt x="17066" y="2850"/>
                  <a:pt x="16620" y="3238"/>
                </a:cubicBezTo>
                <a:cubicBezTo>
                  <a:pt x="17772" y="1842"/>
                  <a:pt x="16595" y="1"/>
                  <a:pt x="15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TITLE_AND_TWO_COLUMNS_1_2_1_2">
    <p:bg>
      <p:bgPr>
        <a:solidFill>
          <a:schemeClr val="dk2"/>
        </a:solidFill>
        <a:effectLst/>
      </p:bgPr>
    </p:bg>
    <p:spTree>
      <p:nvGrpSpPr>
        <p:cNvPr id="1" name="Shape 2688"/>
        <p:cNvGrpSpPr/>
        <p:nvPr/>
      </p:nvGrpSpPr>
      <p:grpSpPr>
        <a:xfrm>
          <a:off x="0" y="0"/>
          <a:ext cx="0" cy="0"/>
          <a:chOff x="0" y="0"/>
          <a:chExt cx="0" cy="0"/>
        </a:xfrm>
      </p:grpSpPr>
      <p:sp>
        <p:nvSpPr>
          <p:cNvPr id="2689" name="Google Shape;2689;p37"/>
          <p:cNvSpPr/>
          <p:nvPr/>
        </p:nvSpPr>
        <p:spPr>
          <a:xfrm>
            <a:off x="1054300" y="181338"/>
            <a:ext cx="684225" cy="187225"/>
          </a:xfrm>
          <a:custGeom>
            <a:avLst/>
            <a:gdLst/>
            <a:ahLst/>
            <a:cxnLst/>
            <a:rect l="l" t="t" r="r" b="b"/>
            <a:pathLst>
              <a:path w="27369" h="7489" extrusionOk="0">
                <a:moveTo>
                  <a:pt x="13868" y="0"/>
                </a:moveTo>
                <a:cubicBezTo>
                  <a:pt x="13543" y="0"/>
                  <a:pt x="13200" y="96"/>
                  <a:pt x="12865" y="315"/>
                </a:cubicBezTo>
                <a:cubicBezTo>
                  <a:pt x="12031" y="855"/>
                  <a:pt x="11544" y="2297"/>
                  <a:pt x="10450" y="2297"/>
                </a:cubicBezTo>
                <a:cubicBezTo>
                  <a:pt x="10421" y="2297"/>
                  <a:pt x="10392" y="2296"/>
                  <a:pt x="10363" y="2294"/>
                </a:cubicBezTo>
                <a:cubicBezTo>
                  <a:pt x="9397" y="2215"/>
                  <a:pt x="8969" y="996"/>
                  <a:pt x="8099" y="600"/>
                </a:cubicBezTo>
                <a:cubicBezTo>
                  <a:pt x="7909" y="517"/>
                  <a:pt x="7710" y="479"/>
                  <a:pt x="7511" y="479"/>
                </a:cubicBezTo>
                <a:cubicBezTo>
                  <a:pt x="6877" y="479"/>
                  <a:pt x="6236" y="862"/>
                  <a:pt x="5850" y="1392"/>
                </a:cubicBezTo>
                <a:cubicBezTo>
                  <a:pt x="5344" y="2089"/>
                  <a:pt x="5201" y="2975"/>
                  <a:pt x="5074" y="3814"/>
                </a:cubicBezTo>
                <a:cubicBezTo>
                  <a:pt x="4378" y="3039"/>
                  <a:pt x="3491" y="2469"/>
                  <a:pt x="2494" y="2168"/>
                </a:cubicBezTo>
                <a:cubicBezTo>
                  <a:pt x="2353" y="2132"/>
                  <a:pt x="2218" y="2115"/>
                  <a:pt x="2089" y="2115"/>
                </a:cubicBezTo>
                <a:cubicBezTo>
                  <a:pt x="686" y="2115"/>
                  <a:pt x="0" y="4106"/>
                  <a:pt x="1464" y="5208"/>
                </a:cubicBezTo>
                <a:cubicBezTo>
                  <a:pt x="2192" y="5762"/>
                  <a:pt x="3110" y="5935"/>
                  <a:pt x="3972" y="5935"/>
                </a:cubicBezTo>
                <a:cubicBezTo>
                  <a:pt x="5400" y="5935"/>
                  <a:pt x="6674" y="5461"/>
                  <a:pt x="6674" y="5461"/>
                </a:cubicBezTo>
                <a:cubicBezTo>
                  <a:pt x="6698" y="6411"/>
                  <a:pt x="7526" y="6886"/>
                  <a:pt x="8603" y="6886"/>
                </a:cubicBezTo>
                <a:cubicBezTo>
                  <a:pt x="8943" y="6886"/>
                  <a:pt x="9309" y="6839"/>
                  <a:pt x="9682" y="6744"/>
                </a:cubicBezTo>
                <a:cubicBezTo>
                  <a:pt x="10706" y="6497"/>
                  <a:pt x="11815" y="5635"/>
                  <a:pt x="12931" y="5635"/>
                </a:cubicBezTo>
                <a:cubicBezTo>
                  <a:pt x="13178" y="5635"/>
                  <a:pt x="13425" y="5677"/>
                  <a:pt x="13672" y="5778"/>
                </a:cubicBezTo>
                <a:cubicBezTo>
                  <a:pt x="13217" y="6614"/>
                  <a:pt x="14625" y="7489"/>
                  <a:pt x="16783" y="7489"/>
                </a:cubicBezTo>
                <a:cubicBezTo>
                  <a:pt x="17403" y="7489"/>
                  <a:pt x="18085" y="7416"/>
                  <a:pt x="18802" y="7250"/>
                </a:cubicBezTo>
                <a:cubicBezTo>
                  <a:pt x="19847" y="7013"/>
                  <a:pt x="20116" y="6015"/>
                  <a:pt x="19562" y="5556"/>
                </a:cubicBezTo>
                <a:lnTo>
                  <a:pt x="19562" y="5556"/>
                </a:lnTo>
                <a:cubicBezTo>
                  <a:pt x="19732" y="5591"/>
                  <a:pt x="19909" y="5606"/>
                  <a:pt x="20090" y="5606"/>
                </a:cubicBezTo>
                <a:cubicBezTo>
                  <a:pt x="20733" y="5606"/>
                  <a:pt x="21423" y="5407"/>
                  <a:pt x="22016" y="5160"/>
                </a:cubicBezTo>
                <a:cubicBezTo>
                  <a:pt x="22921" y="4780"/>
                  <a:pt x="23870" y="4302"/>
                  <a:pt x="24817" y="4302"/>
                </a:cubicBezTo>
                <a:cubicBezTo>
                  <a:pt x="25013" y="4302"/>
                  <a:pt x="25209" y="4322"/>
                  <a:pt x="25405" y="4369"/>
                </a:cubicBezTo>
                <a:cubicBezTo>
                  <a:pt x="25696" y="4441"/>
                  <a:pt x="26152" y="4651"/>
                  <a:pt x="26566" y="4651"/>
                </a:cubicBezTo>
                <a:cubicBezTo>
                  <a:pt x="26781" y="4651"/>
                  <a:pt x="26984" y="4594"/>
                  <a:pt x="27147" y="4432"/>
                </a:cubicBezTo>
                <a:cubicBezTo>
                  <a:pt x="27368" y="4194"/>
                  <a:pt x="27368" y="3783"/>
                  <a:pt x="27115" y="3624"/>
                </a:cubicBezTo>
                <a:cubicBezTo>
                  <a:pt x="27001" y="3584"/>
                  <a:pt x="26874" y="3567"/>
                  <a:pt x="26732" y="3567"/>
                </a:cubicBezTo>
                <a:cubicBezTo>
                  <a:pt x="25948" y="3567"/>
                  <a:pt x="24729" y="4087"/>
                  <a:pt x="23040" y="4087"/>
                </a:cubicBezTo>
                <a:cubicBezTo>
                  <a:pt x="21793" y="4087"/>
                  <a:pt x="20290" y="3804"/>
                  <a:pt x="18517" y="2817"/>
                </a:cubicBezTo>
                <a:cubicBezTo>
                  <a:pt x="18101" y="2579"/>
                  <a:pt x="17523" y="2449"/>
                  <a:pt x="16948" y="2449"/>
                </a:cubicBezTo>
                <a:cubicBezTo>
                  <a:pt x="16298" y="2449"/>
                  <a:pt x="15651" y="2614"/>
                  <a:pt x="15240" y="2975"/>
                </a:cubicBezTo>
                <a:cubicBezTo>
                  <a:pt x="16301" y="1684"/>
                  <a:pt x="15235" y="0"/>
                  <a:pt x="13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7"/>
          <p:cNvSpPr/>
          <p:nvPr/>
        </p:nvSpPr>
        <p:spPr>
          <a:xfrm>
            <a:off x="6327625" y="4786400"/>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7"/>
          <p:cNvSpPr/>
          <p:nvPr/>
        </p:nvSpPr>
        <p:spPr>
          <a:xfrm>
            <a:off x="-150775" y="2446625"/>
            <a:ext cx="684150" cy="187475"/>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7"/>
          <p:cNvSpPr/>
          <p:nvPr/>
        </p:nvSpPr>
        <p:spPr>
          <a:xfrm>
            <a:off x="8489150" y="4786400"/>
            <a:ext cx="745650" cy="204200"/>
          </a:xfrm>
          <a:custGeom>
            <a:avLst/>
            <a:gdLst/>
            <a:ahLst/>
            <a:cxnLst/>
            <a:rect l="l" t="t" r="r" b="b"/>
            <a:pathLst>
              <a:path w="29826" h="8168" extrusionOk="0">
                <a:moveTo>
                  <a:pt x="15099" y="0"/>
                </a:moveTo>
                <a:cubicBezTo>
                  <a:pt x="14749" y="0"/>
                  <a:pt x="14382" y="101"/>
                  <a:pt x="14023" y="333"/>
                </a:cubicBezTo>
                <a:cubicBezTo>
                  <a:pt x="13111" y="921"/>
                  <a:pt x="12576" y="2505"/>
                  <a:pt x="11372" y="2505"/>
                </a:cubicBezTo>
                <a:cubicBezTo>
                  <a:pt x="11343" y="2505"/>
                  <a:pt x="11314" y="2505"/>
                  <a:pt x="11284" y="2503"/>
                </a:cubicBezTo>
                <a:cubicBezTo>
                  <a:pt x="10239" y="2423"/>
                  <a:pt x="9764" y="1078"/>
                  <a:pt x="8814" y="650"/>
                </a:cubicBezTo>
                <a:cubicBezTo>
                  <a:pt x="8611" y="560"/>
                  <a:pt x="8397" y="519"/>
                  <a:pt x="8181" y="519"/>
                </a:cubicBezTo>
                <a:cubicBezTo>
                  <a:pt x="7490" y="519"/>
                  <a:pt x="6782" y="942"/>
                  <a:pt x="6360" y="1521"/>
                </a:cubicBezTo>
                <a:cubicBezTo>
                  <a:pt x="5822" y="2281"/>
                  <a:pt x="5647" y="3247"/>
                  <a:pt x="5521" y="4165"/>
                </a:cubicBezTo>
                <a:cubicBezTo>
                  <a:pt x="4761" y="3310"/>
                  <a:pt x="3795" y="2693"/>
                  <a:pt x="2702" y="2360"/>
                </a:cubicBezTo>
                <a:cubicBezTo>
                  <a:pt x="2548" y="2320"/>
                  <a:pt x="2400" y="2301"/>
                  <a:pt x="2258" y="2301"/>
                </a:cubicBezTo>
                <a:cubicBezTo>
                  <a:pt x="739" y="2301"/>
                  <a:pt x="1" y="4483"/>
                  <a:pt x="1594" y="5685"/>
                </a:cubicBezTo>
                <a:cubicBezTo>
                  <a:pt x="2380" y="6280"/>
                  <a:pt x="3378" y="6466"/>
                  <a:pt x="4318" y="6466"/>
                </a:cubicBezTo>
                <a:cubicBezTo>
                  <a:pt x="5879" y="6466"/>
                  <a:pt x="7278" y="5954"/>
                  <a:pt x="7278" y="5954"/>
                </a:cubicBezTo>
                <a:cubicBezTo>
                  <a:pt x="7302" y="6996"/>
                  <a:pt x="8215" y="7509"/>
                  <a:pt x="9394" y="7509"/>
                </a:cubicBezTo>
                <a:cubicBezTo>
                  <a:pt x="9757" y="7509"/>
                  <a:pt x="10145" y="7460"/>
                  <a:pt x="10540" y="7364"/>
                </a:cubicBezTo>
                <a:cubicBezTo>
                  <a:pt x="11656" y="7091"/>
                  <a:pt x="12878" y="6148"/>
                  <a:pt x="14094" y="6148"/>
                </a:cubicBezTo>
                <a:cubicBezTo>
                  <a:pt x="14361" y="6148"/>
                  <a:pt x="14629" y="6194"/>
                  <a:pt x="14894" y="6303"/>
                </a:cubicBezTo>
                <a:cubicBezTo>
                  <a:pt x="14403" y="7211"/>
                  <a:pt x="15930" y="8167"/>
                  <a:pt x="18272" y="8167"/>
                </a:cubicBezTo>
                <a:cubicBezTo>
                  <a:pt x="18950" y="8167"/>
                  <a:pt x="19697" y="8087"/>
                  <a:pt x="20484" y="7902"/>
                </a:cubicBezTo>
                <a:cubicBezTo>
                  <a:pt x="21624" y="7649"/>
                  <a:pt x="21924" y="6556"/>
                  <a:pt x="21323" y="6065"/>
                </a:cubicBezTo>
                <a:lnTo>
                  <a:pt x="21323" y="6065"/>
                </a:lnTo>
                <a:cubicBezTo>
                  <a:pt x="21504" y="6103"/>
                  <a:pt x="21692" y="6120"/>
                  <a:pt x="21884" y="6120"/>
                </a:cubicBezTo>
                <a:cubicBezTo>
                  <a:pt x="22584" y="6120"/>
                  <a:pt x="23337" y="5895"/>
                  <a:pt x="23983" y="5622"/>
                </a:cubicBezTo>
                <a:cubicBezTo>
                  <a:pt x="24965" y="5203"/>
                  <a:pt x="26001" y="4676"/>
                  <a:pt x="27037" y="4676"/>
                </a:cubicBezTo>
                <a:cubicBezTo>
                  <a:pt x="27254" y="4676"/>
                  <a:pt x="27471" y="4699"/>
                  <a:pt x="27688" y="4751"/>
                </a:cubicBezTo>
                <a:cubicBezTo>
                  <a:pt x="27997" y="4823"/>
                  <a:pt x="28489" y="5043"/>
                  <a:pt x="28938" y="5043"/>
                </a:cubicBezTo>
                <a:cubicBezTo>
                  <a:pt x="29178" y="5043"/>
                  <a:pt x="29406" y="4981"/>
                  <a:pt x="29588" y="4799"/>
                </a:cubicBezTo>
                <a:cubicBezTo>
                  <a:pt x="29810" y="4577"/>
                  <a:pt x="29825" y="4102"/>
                  <a:pt x="29525" y="3944"/>
                </a:cubicBezTo>
                <a:cubicBezTo>
                  <a:pt x="29403" y="3901"/>
                  <a:pt x="29267" y="3882"/>
                  <a:pt x="29115" y="3882"/>
                </a:cubicBezTo>
                <a:cubicBezTo>
                  <a:pt x="28267" y="3882"/>
                  <a:pt x="26937" y="4449"/>
                  <a:pt x="25099" y="4449"/>
                </a:cubicBezTo>
                <a:cubicBezTo>
                  <a:pt x="23738" y="4449"/>
                  <a:pt x="22097" y="4138"/>
                  <a:pt x="20167" y="3057"/>
                </a:cubicBezTo>
                <a:cubicBezTo>
                  <a:pt x="19707" y="2805"/>
                  <a:pt x="19080" y="2667"/>
                  <a:pt x="18457" y="2667"/>
                </a:cubicBezTo>
                <a:cubicBezTo>
                  <a:pt x="17751" y="2667"/>
                  <a:pt x="17050" y="2844"/>
                  <a:pt x="16604" y="3231"/>
                </a:cubicBezTo>
                <a:cubicBezTo>
                  <a:pt x="17758" y="1834"/>
                  <a:pt x="16587" y="0"/>
                  <a:pt x="15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7"/>
          <p:cNvSpPr/>
          <p:nvPr/>
        </p:nvSpPr>
        <p:spPr>
          <a:xfrm>
            <a:off x="8753600" y="181350"/>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7"/>
          <p:cNvSpPr/>
          <p:nvPr/>
        </p:nvSpPr>
        <p:spPr>
          <a:xfrm>
            <a:off x="3137250" y="4764650"/>
            <a:ext cx="745650" cy="204350"/>
          </a:xfrm>
          <a:custGeom>
            <a:avLst/>
            <a:gdLst/>
            <a:ahLst/>
            <a:cxnLst/>
            <a:rect l="l" t="t" r="r" b="b"/>
            <a:pathLst>
              <a:path w="29826" h="8174" extrusionOk="0">
                <a:moveTo>
                  <a:pt x="15106" y="1"/>
                </a:moveTo>
                <a:cubicBezTo>
                  <a:pt x="14753" y="1"/>
                  <a:pt x="14384" y="104"/>
                  <a:pt x="14023" y="340"/>
                </a:cubicBezTo>
                <a:cubicBezTo>
                  <a:pt x="13126" y="928"/>
                  <a:pt x="12592" y="2512"/>
                  <a:pt x="11387" y="2512"/>
                </a:cubicBezTo>
                <a:cubicBezTo>
                  <a:pt x="11359" y="2512"/>
                  <a:pt x="11329" y="2511"/>
                  <a:pt x="11300" y="2509"/>
                </a:cubicBezTo>
                <a:cubicBezTo>
                  <a:pt x="10255" y="2430"/>
                  <a:pt x="9780" y="1084"/>
                  <a:pt x="8830" y="657"/>
                </a:cubicBezTo>
                <a:cubicBezTo>
                  <a:pt x="8623" y="566"/>
                  <a:pt x="8407" y="525"/>
                  <a:pt x="8190" y="525"/>
                </a:cubicBezTo>
                <a:cubicBezTo>
                  <a:pt x="7496" y="525"/>
                  <a:pt x="6798" y="948"/>
                  <a:pt x="6376" y="1528"/>
                </a:cubicBezTo>
                <a:cubicBezTo>
                  <a:pt x="5837" y="2288"/>
                  <a:pt x="5663" y="3253"/>
                  <a:pt x="5536" y="4172"/>
                </a:cubicBezTo>
                <a:cubicBezTo>
                  <a:pt x="4776" y="3317"/>
                  <a:pt x="3795" y="2699"/>
                  <a:pt x="2718" y="2367"/>
                </a:cubicBezTo>
                <a:cubicBezTo>
                  <a:pt x="2564" y="2326"/>
                  <a:pt x="2415" y="2307"/>
                  <a:pt x="2274" y="2307"/>
                </a:cubicBezTo>
                <a:cubicBezTo>
                  <a:pt x="752" y="2307"/>
                  <a:pt x="1" y="4490"/>
                  <a:pt x="1594" y="5692"/>
                </a:cubicBezTo>
                <a:cubicBezTo>
                  <a:pt x="2385" y="6287"/>
                  <a:pt x="3385" y="6473"/>
                  <a:pt x="4325" y="6473"/>
                </a:cubicBezTo>
                <a:cubicBezTo>
                  <a:pt x="5884" y="6473"/>
                  <a:pt x="7278" y="5961"/>
                  <a:pt x="7278" y="5961"/>
                </a:cubicBezTo>
                <a:cubicBezTo>
                  <a:pt x="7302" y="7002"/>
                  <a:pt x="8215" y="7516"/>
                  <a:pt x="9401" y="7516"/>
                </a:cubicBezTo>
                <a:cubicBezTo>
                  <a:pt x="9766" y="7516"/>
                  <a:pt x="10157" y="7467"/>
                  <a:pt x="10556" y="7370"/>
                </a:cubicBezTo>
                <a:cubicBezTo>
                  <a:pt x="11672" y="7098"/>
                  <a:pt x="12883" y="6155"/>
                  <a:pt x="14104" y="6155"/>
                </a:cubicBezTo>
                <a:cubicBezTo>
                  <a:pt x="14372" y="6155"/>
                  <a:pt x="14641" y="6201"/>
                  <a:pt x="14910" y="6309"/>
                </a:cubicBezTo>
                <a:cubicBezTo>
                  <a:pt x="14419" y="7218"/>
                  <a:pt x="15955" y="8174"/>
                  <a:pt x="18294" y="8174"/>
                </a:cubicBezTo>
                <a:cubicBezTo>
                  <a:pt x="18971" y="8174"/>
                  <a:pt x="19717" y="8093"/>
                  <a:pt x="20499" y="7908"/>
                </a:cubicBezTo>
                <a:cubicBezTo>
                  <a:pt x="21655" y="7655"/>
                  <a:pt x="21940" y="6563"/>
                  <a:pt x="21338" y="6072"/>
                </a:cubicBezTo>
                <a:lnTo>
                  <a:pt x="21338" y="6072"/>
                </a:lnTo>
                <a:cubicBezTo>
                  <a:pt x="21523" y="6109"/>
                  <a:pt x="21713" y="6126"/>
                  <a:pt x="21906" y="6126"/>
                </a:cubicBezTo>
                <a:cubicBezTo>
                  <a:pt x="22610" y="6126"/>
                  <a:pt x="23356" y="5902"/>
                  <a:pt x="24014" y="5628"/>
                </a:cubicBezTo>
                <a:cubicBezTo>
                  <a:pt x="24996" y="5209"/>
                  <a:pt x="26021" y="4682"/>
                  <a:pt x="27063" y="4682"/>
                </a:cubicBezTo>
                <a:cubicBezTo>
                  <a:pt x="27281" y="4682"/>
                  <a:pt x="27500" y="4705"/>
                  <a:pt x="27719" y="4758"/>
                </a:cubicBezTo>
                <a:cubicBezTo>
                  <a:pt x="28029" y="4830"/>
                  <a:pt x="28513" y="5050"/>
                  <a:pt x="28958" y="5050"/>
                </a:cubicBezTo>
                <a:cubicBezTo>
                  <a:pt x="29195" y="5050"/>
                  <a:pt x="29422" y="4987"/>
                  <a:pt x="29604" y="4805"/>
                </a:cubicBezTo>
                <a:cubicBezTo>
                  <a:pt x="29825" y="4583"/>
                  <a:pt x="29825" y="4108"/>
                  <a:pt x="29540" y="3950"/>
                </a:cubicBezTo>
                <a:cubicBezTo>
                  <a:pt x="29418" y="3907"/>
                  <a:pt x="29280" y="3889"/>
                  <a:pt x="29127" y="3889"/>
                </a:cubicBezTo>
                <a:cubicBezTo>
                  <a:pt x="28274" y="3889"/>
                  <a:pt x="26946" y="4455"/>
                  <a:pt x="25110" y="4455"/>
                </a:cubicBezTo>
                <a:cubicBezTo>
                  <a:pt x="23751" y="4455"/>
                  <a:pt x="22113" y="4145"/>
                  <a:pt x="20182" y="3063"/>
                </a:cubicBezTo>
                <a:cubicBezTo>
                  <a:pt x="19722" y="2811"/>
                  <a:pt x="19096" y="2674"/>
                  <a:pt x="18473" y="2674"/>
                </a:cubicBezTo>
                <a:cubicBezTo>
                  <a:pt x="17767" y="2674"/>
                  <a:pt x="17066" y="2850"/>
                  <a:pt x="16620" y="3238"/>
                </a:cubicBezTo>
                <a:cubicBezTo>
                  <a:pt x="17772" y="1842"/>
                  <a:pt x="16595" y="1"/>
                  <a:pt x="15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TITLE_AND_TWO_COLUMNS_1_2_1_2_1">
    <p:bg>
      <p:bgPr>
        <a:solidFill>
          <a:schemeClr val="lt1"/>
        </a:solidFill>
        <a:effectLst/>
      </p:bgPr>
    </p:bg>
    <p:spTree>
      <p:nvGrpSpPr>
        <p:cNvPr id="1" name="Shape 2695"/>
        <p:cNvGrpSpPr/>
        <p:nvPr/>
      </p:nvGrpSpPr>
      <p:grpSpPr>
        <a:xfrm>
          <a:off x="0" y="0"/>
          <a:ext cx="0" cy="0"/>
          <a:chOff x="0" y="0"/>
          <a:chExt cx="0" cy="0"/>
        </a:xfrm>
      </p:grpSpPr>
      <p:sp>
        <p:nvSpPr>
          <p:cNvPr id="2696" name="Google Shape;2696;p38"/>
          <p:cNvSpPr/>
          <p:nvPr/>
        </p:nvSpPr>
        <p:spPr>
          <a:xfrm>
            <a:off x="1054300" y="181338"/>
            <a:ext cx="684225" cy="187225"/>
          </a:xfrm>
          <a:custGeom>
            <a:avLst/>
            <a:gdLst/>
            <a:ahLst/>
            <a:cxnLst/>
            <a:rect l="l" t="t" r="r" b="b"/>
            <a:pathLst>
              <a:path w="27369" h="7489" extrusionOk="0">
                <a:moveTo>
                  <a:pt x="13868" y="0"/>
                </a:moveTo>
                <a:cubicBezTo>
                  <a:pt x="13543" y="0"/>
                  <a:pt x="13200" y="96"/>
                  <a:pt x="12865" y="315"/>
                </a:cubicBezTo>
                <a:cubicBezTo>
                  <a:pt x="12031" y="855"/>
                  <a:pt x="11544" y="2297"/>
                  <a:pt x="10450" y="2297"/>
                </a:cubicBezTo>
                <a:cubicBezTo>
                  <a:pt x="10421" y="2297"/>
                  <a:pt x="10392" y="2296"/>
                  <a:pt x="10363" y="2294"/>
                </a:cubicBezTo>
                <a:cubicBezTo>
                  <a:pt x="9397" y="2215"/>
                  <a:pt x="8969" y="996"/>
                  <a:pt x="8099" y="600"/>
                </a:cubicBezTo>
                <a:cubicBezTo>
                  <a:pt x="7909" y="517"/>
                  <a:pt x="7710" y="479"/>
                  <a:pt x="7511" y="479"/>
                </a:cubicBezTo>
                <a:cubicBezTo>
                  <a:pt x="6877" y="479"/>
                  <a:pt x="6236" y="862"/>
                  <a:pt x="5850" y="1392"/>
                </a:cubicBezTo>
                <a:cubicBezTo>
                  <a:pt x="5344" y="2089"/>
                  <a:pt x="5201" y="2975"/>
                  <a:pt x="5074" y="3814"/>
                </a:cubicBezTo>
                <a:cubicBezTo>
                  <a:pt x="4378" y="3039"/>
                  <a:pt x="3491" y="2469"/>
                  <a:pt x="2494" y="2168"/>
                </a:cubicBezTo>
                <a:cubicBezTo>
                  <a:pt x="2353" y="2132"/>
                  <a:pt x="2218" y="2115"/>
                  <a:pt x="2089" y="2115"/>
                </a:cubicBezTo>
                <a:cubicBezTo>
                  <a:pt x="686" y="2115"/>
                  <a:pt x="0" y="4106"/>
                  <a:pt x="1464" y="5208"/>
                </a:cubicBezTo>
                <a:cubicBezTo>
                  <a:pt x="2192" y="5762"/>
                  <a:pt x="3110" y="5935"/>
                  <a:pt x="3972" y="5935"/>
                </a:cubicBezTo>
                <a:cubicBezTo>
                  <a:pt x="5400" y="5935"/>
                  <a:pt x="6674" y="5461"/>
                  <a:pt x="6674" y="5461"/>
                </a:cubicBezTo>
                <a:cubicBezTo>
                  <a:pt x="6698" y="6411"/>
                  <a:pt x="7526" y="6886"/>
                  <a:pt x="8603" y="6886"/>
                </a:cubicBezTo>
                <a:cubicBezTo>
                  <a:pt x="8943" y="6886"/>
                  <a:pt x="9309" y="6839"/>
                  <a:pt x="9682" y="6744"/>
                </a:cubicBezTo>
                <a:cubicBezTo>
                  <a:pt x="10706" y="6497"/>
                  <a:pt x="11815" y="5635"/>
                  <a:pt x="12931" y="5635"/>
                </a:cubicBezTo>
                <a:cubicBezTo>
                  <a:pt x="13178" y="5635"/>
                  <a:pt x="13425" y="5677"/>
                  <a:pt x="13672" y="5778"/>
                </a:cubicBezTo>
                <a:cubicBezTo>
                  <a:pt x="13217" y="6614"/>
                  <a:pt x="14625" y="7489"/>
                  <a:pt x="16783" y="7489"/>
                </a:cubicBezTo>
                <a:cubicBezTo>
                  <a:pt x="17403" y="7489"/>
                  <a:pt x="18085" y="7416"/>
                  <a:pt x="18802" y="7250"/>
                </a:cubicBezTo>
                <a:cubicBezTo>
                  <a:pt x="19847" y="7013"/>
                  <a:pt x="20116" y="6015"/>
                  <a:pt x="19562" y="5556"/>
                </a:cubicBezTo>
                <a:lnTo>
                  <a:pt x="19562" y="5556"/>
                </a:lnTo>
                <a:cubicBezTo>
                  <a:pt x="19732" y="5591"/>
                  <a:pt x="19909" y="5606"/>
                  <a:pt x="20090" y="5606"/>
                </a:cubicBezTo>
                <a:cubicBezTo>
                  <a:pt x="20733" y="5606"/>
                  <a:pt x="21423" y="5407"/>
                  <a:pt x="22016" y="5160"/>
                </a:cubicBezTo>
                <a:cubicBezTo>
                  <a:pt x="22921" y="4780"/>
                  <a:pt x="23870" y="4302"/>
                  <a:pt x="24817" y="4302"/>
                </a:cubicBezTo>
                <a:cubicBezTo>
                  <a:pt x="25013" y="4302"/>
                  <a:pt x="25209" y="4322"/>
                  <a:pt x="25405" y="4369"/>
                </a:cubicBezTo>
                <a:cubicBezTo>
                  <a:pt x="25696" y="4441"/>
                  <a:pt x="26152" y="4651"/>
                  <a:pt x="26566" y="4651"/>
                </a:cubicBezTo>
                <a:cubicBezTo>
                  <a:pt x="26781" y="4651"/>
                  <a:pt x="26984" y="4594"/>
                  <a:pt x="27147" y="4432"/>
                </a:cubicBezTo>
                <a:cubicBezTo>
                  <a:pt x="27368" y="4194"/>
                  <a:pt x="27368" y="3783"/>
                  <a:pt x="27115" y="3624"/>
                </a:cubicBezTo>
                <a:cubicBezTo>
                  <a:pt x="27001" y="3584"/>
                  <a:pt x="26874" y="3567"/>
                  <a:pt x="26732" y="3567"/>
                </a:cubicBezTo>
                <a:cubicBezTo>
                  <a:pt x="25948" y="3567"/>
                  <a:pt x="24729" y="4087"/>
                  <a:pt x="23040" y="4087"/>
                </a:cubicBezTo>
                <a:cubicBezTo>
                  <a:pt x="21793" y="4087"/>
                  <a:pt x="20290" y="3804"/>
                  <a:pt x="18517" y="2817"/>
                </a:cubicBezTo>
                <a:cubicBezTo>
                  <a:pt x="18101" y="2579"/>
                  <a:pt x="17523" y="2449"/>
                  <a:pt x="16948" y="2449"/>
                </a:cubicBezTo>
                <a:cubicBezTo>
                  <a:pt x="16298" y="2449"/>
                  <a:pt x="15651" y="2614"/>
                  <a:pt x="15240" y="2975"/>
                </a:cubicBezTo>
                <a:cubicBezTo>
                  <a:pt x="16301" y="1684"/>
                  <a:pt x="15235" y="0"/>
                  <a:pt x="13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8"/>
          <p:cNvSpPr/>
          <p:nvPr/>
        </p:nvSpPr>
        <p:spPr>
          <a:xfrm>
            <a:off x="6327625" y="4786400"/>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8"/>
          <p:cNvSpPr/>
          <p:nvPr/>
        </p:nvSpPr>
        <p:spPr>
          <a:xfrm>
            <a:off x="-150775" y="2446625"/>
            <a:ext cx="684150" cy="187475"/>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8"/>
          <p:cNvSpPr/>
          <p:nvPr/>
        </p:nvSpPr>
        <p:spPr>
          <a:xfrm>
            <a:off x="8489150" y="4786400"/>
            <a:ext cx="745650" cy="204200"/>
          </a:xfrm>
          <a:custGeom>
            <a:avLst/>
            <a:gdLst/>
            <a:ahLst/>
            <a:cxnLst/>
            <a:rect l="l" t="t" r="r" b="b"/>
            <a:pathLst>
              <a:path w="29826" h="8168" extrusionOk="0">
                <a:moveTo>
                  <a:pt x="15099" y="0"/>
                </a:moveTo>
                <a:cubicBezTo>
                  <a:pt x="14749" y="0"/>
                  <a:pt x="14382" y="101"/>
                  <a:pt x="14023" y="333"/>
                </a:cubicBezTo>
                <a:cubicBezTo>
                  <a:pt x="13111" y="921"/>
                  <a:pt x="12576" y="2505"/>
                  <a:pt x="11372" y="2505"/>
                </a:cubicBezTo>
                <a:cubicBezTo>
                  <a:pt x="11343" y="2505"/>
                  <a:pt x="11314" y="2505"/>
                  <a:pt x="11284" y="2503"/>
                </a:cubicBezTo>
                <a:cubicBezTo>
                  <a:pt x="10239" y="2423"/>
                  <a:pt x="9764" y="1078"/>
                  <a:pt x="8814" y="650"/>
                </a:cubicBezTo>
                <a:cubicBezTo>
                  <a:pt x="8611" y="560"/>
                  <a:pt x="8397" y="519"/>
                  <a:pt x="8181" y="519"/>
                </a:cubicBezTo>
                <a:cubicBezTo>
                  <a:pt x="7490" y="519"/>
                  <a:pt x="6782" y="942"/>
                  <a:pt x="6360" y="1521"/>
                </a:cubicBezTo>
                <a:cubicBezTo>
                  <a:pt x="5822" y="2281"/>
                  <a:pt x="5647" y="3247"/>
                  <a:pt x="5521" y="4165"/>
                </a:cubicBezTo>
                <a:cubicBezTo>
                  <a:pt x="4761" y="3310"/>
                  <a:pt x="3795" y="2693"/>
                  <a:pt x="2702" y="2360"/>
                </a:cubicBezTo>
                <a:cubicBezTo>
                  <a:pt x="2548" y="2320"/>
                  <a:pt x="2400" y="2301"/>
                  <a:pt x="2258" y="2301"/>
                </a:cubicBezTo>
                <a:cubicBezTo>
                  <a:pt x="739" y="2301"/>
                  <a:pt x="1" y="4483"/>
                  <a:pt x="1594" y="5685"/>
                </a:cubicBezTo>
                <a:cubicBezTo>
                  <a:pt x="2380" y="6280"/>
                  <a:pt x="3378" y="6466"/>
                  <a:pt x="4318" y="6466"/>
                </a:cubicBezTo>
                <a:cubicBezTo>
                  <a:pt x="5879" y="6466"/>
                  <a:pt x="7278" y="5954"/>
                  <a:pt x="7278" y="5954"/>
                </a:cubicBezTo>
                <a:cubicBezTo>
                  <a:pt x="7302" y="6996"/>
                  <a:pt x="8215" y="7509"/>
                  <a:pt x="9394" y="7509"/>
                </a:cubicBezTo>
                <a:cubicBezTo>
                  <a:pt x="9757" y="7509"/>
                  <a:pt x="10145" y="7460"/>
                  <a:pt x="10540" y="7364"/>
                </a:cubicBezTo>
                <a:cubicBezTo>
                  <a:pt x="11656" y="7091"/>
                  <a:pt x="12878" y="6148"/>
                  <a:pt x="14094" y="6148"/>
                </a:cubicBezTo>
                <a:cubicBezTo>
                  <a:pt x="14361" y="6148"/>
                  <a:pt x="14629" y="6194"/>
                  <a:pt x="14894" y="6303"/>
                </a:cubicBezTo>
                <a:cubicBezTo>
                  <a:pt x="14403" y="7211"/>
                  <a:pt x="15930" y="8167"/>
                  <a:pt x="18272" y="8167"/>
                </a:cubicBezTo>
                <a:cubicBezTo>
                  <a:pt x="18950" y="8167"/>
                  <a:pt x="19697" y="8087"/>
                  <a:pt x="20484" y="7902"/>
                </a:cubicBezTo>
                <a:cubicBezTo>
                  <a:pt x="21624" y="7649"/>
                  <a:pt x="21924" y="6556"/>
                  <a:pt x="21323" y="6065"/>
                </a:cubicBezTo>
                <a:lnTo>
                  <a:pt x="21323" y="6065"/>
                </a:lnTo>
                <a:cubicBezTo>
                  <a:pt x="21504" y="6103"/>
                  <a:pt x="21692" y="6120"/>
                  <a:pt x="21884" y="6120"/>
                </a:cubicBezTo>
                <a:cubicBezTo>
                  <a:pt x="22584" y="6120"/>
                  <a:pt x="23337" y="5895"/>
                  <a:pt x="23983" y="5622"/>
                </a:cubicBezTo>
                <a:cubicBezTo>
                  <a:pt x="24965" y="5203"/>
                  <a:pt x="26001" y="4676"/>
                  <a:pt x="27037" y="4676"/>
                </a:cubicBezTo>
                <a:cubicBezTo>
                  <a:pt x="27254" y="4676"/>
                  <a:pt x="27471" y="4699"/>
                  <a:pt x="27688" y="4751"/>
                </a:cubicBezTo>
                <a:cubicBezTo>
                  <a:pt x="27997" y="4823"/>
                  <a:pt x="28489" y="5043"/>
                  <a:pt x="28938" y="5043"/>
                </a:cubicBezTo>
                <a:cubicBezTo>
                  <a:pt x="29178" y="5043"/>
                  <a:pt x="29406" y="4981"/>
                  <a:pt x="29588" y="4799"/>
                </a:cubicBezTo>
                <a:cubicBezTo>
                  <a:pt x="29810" y="4577"/>
                  <a:pt x="29825" y="4102"/>
                  <a:pt x="29525" y="3944"/>
                </a:cubicBezTo>
                <a:cubicBezTo>
                  <a:pt x="29403" y="3901"/>
                  <a:pt x="29267" y="3882"/>
                  <a:pt x="29115" y="3882"/>
                </a:cubicBezTo>
                <a:cubicBezTo>
                  <a:pt x="28267" y="3882"/>
                  <a:pt x="26937" y="4449"/>
                  <a:pt x="25099" y="4449"/>
                </a:cubicBezTo>
                <a:cubicBezTo>
                  <a:pt x="23738" y="4449"/>
                  <a:pt x="22097" y="4138"/>
                  <a:pt x="20167" y="3057"/>
                </a:cubicBezTo>
                <a:cubicBezTo>
                  <a:pt x="19707" y="2805"/>
                  <a:pt x="19080" y="2667"/>
                  <a:pt x="18457" y="2667"/>
                </a:cubicBezTo>
                <a:cubicBezTo>
                  <a:pt x="17751" y="2667"/>
                  <a:pt x="17050" y="2844"/>
                  <a:pt x="16604" y="3231"/>
                </a:cubicBezTo>
                <a:cubicBezTo>
                  <a:pt x="17758" y="1834"/>
                  <a:pt x="16587" y="0"/>
                  <a:pt x="150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8"/>
          <p:cNvSpPr/>
          <p:nvPr/>
        </p:nvSpPr>
        <p:spPr>
          <a:xfrm>
            <a:off x="8753600" y="181350"/>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8"/>
          <p:cNvSpPr/>
          <p:nvPr/>
        </p:nvSpPr>
        <p:spPr>
          <a:xfrm>
            <a:off x="3137250" y="4764650"/>
            <a:ext cx="745650" cy="204350"/>
          </a:xfrm>
          <a:custGeom>
            <a:avLst/>
            <a:gdLst/>
            <a:ahLst/>
            <a:cxnLst/>
            <a:rect l="l" t="t" r="r" b="b"/>
            <a:pathLst>
              <a:path w="29826" h="8174" extrusionOk="0">
                <a:moveTo>
                  <a:pt x="15106" y="1"/>
                </a:moveTo>
                <a:cubicBezTo>
                  <a:pt x="14753" y="1"/>
                  <a:pt x="14384" y="104"/>
                  <a:pt x="14023" y="340"/>
                </a:cubicBezTo>
                <a:cubicBezTo>
                  <a:pt x="13126" y="928"/>
                  <a:pt x="12592" y="2512"/>
                  <a:pt x="11387" y="2512"/>
                </a:cubicBezTo>
                <a:cubicBezTo>
                  <a:pt x="11359" y="2512"/>
                  <a:pt x="11329" y="2511"/>
                  <a:pt x="11300" y="2509"/>
                </a:cubicBezTo>
                <a:cubicBezTo>
                  <a:pt x="10255" y="2430"/>
                  <a:pt x="9780" y="1084"/>
                  <a:pt x="8830" y="657"/>
                </a:cubicBezTo>
                <a:cubicBezTo>
                  <a:pt x="8623" y="566"/>
                  <a:pt x="8407" y="525"/>
                  <a:pt x="8190" y="525"/>
                </a:cubicBezTo>
                <a:cubicBezTo>
                  <a:pt x="7496" y="525"/>
                  <a:pt x="6798" y="948"/>
                  <a:pt x="6376" y="1528"/>
                </a:cubicBezTo>
                <a:cubicBezTo>
                  <a:pt x="5837" y="2288"/>
                  <a:pt x="5663" y="3253"/>
                  <a:pt x="5536" y="4172"/>
                </a:cubicBezTo>
                <a:cubicBezTo>
                  <a:pt x="4776" y="3317"/>
                  <a:pt x="3795" y="2699"/>
                  <a:pt x="2718" y="2367"/>
                </a:cubicBezTo>
                <a:cubicBezTo>
                  <a:pt x="2564" y="2326"/>
                  <a:pt x="2415" y="2307"/>
                  <a:pt x="2274" y="2307"/>
                </a:cubicBezTo>
                <a:cubicBezTo>
                  <a:pt x="752" y="2307"/>
                  <a:pt x="1" y="4490"/>
                  <a:pt x="1594" y="5692"/>
                </a:cubicBezTo>
                <a:cubicBezTo>
                  <a:pt x="2385" y="6287"/>
                  <a:pt x="3385" y="6473"/>
                  <a:pt x="4325" y="6473"/>
                </a:cubicBezTo>
                <a:cubicBezTo>
                  <a:pt x="5884" y="6473"/>
                  <a:pt x="7278" y="5961"/>
                  <a:pt x="7278" y="5961"/>
                </a:cubicBezTo>
                <a:cubicBezTo>
                  <a:pt x="7302" y="7002"/>
                  <a:pt x="8215" y="7516"/>
                  <a:pt x="9401" y="7516"/>
                </a:cubicBezTo>
                <a:cubicBezTo>
                  <a:pt x="9766" y="7516"/>
                  <a:pt x="10157" y="7467"/>
                  <a:pt x="10556" y="7370"/>
                </a:cubicBezTo>
                <a:cubicBezTo>
                  <a:pt x="11672" y="7098"/>
                  <a:pt x="12883" y="6155"/>
                  <a:pt x="14104" y="6155"/>
                </a:cubicBezTo>
                <a:cubicBezTo>
                  <a:pt x="14372" y="6155"/>
                  <a:pt x="14641" y="6201"/>
                  <a:pt x="14910" y="6309"/>
                </a:cubicBezTo>
                <a:cubicBezTo>
                  <a:pt x="14419" y="7218"/>
                  <a:pt x="15955" y="8174"/>
                  <a:pt x="18294" y="8174"/>
                </a:cubicBezTo>
                <a:cubicBezTo>
                  <a:pt x="18971" y="8174"/>
                  <a:pt x="19717" y="8093"/>
                  <a:pt x="20499" y="7908"/>
                </a:cubicBezTo>
                <a:cubicBezTo>
                  <a:pt x="21655" y="7655"/>
                  <a:pt x="21940" y="6563"/>
                  <a:pt x="21338" y="6072"/>
                </a:cubicBezTo>
                <a:lnTo>
                  <a:pt x="21338" y="6072"/>
                </a:lnTo>
                <a:cubicBezTo>
                  <a:pt x="21523" y="6109"/>
                  <a:pt x="21713" y="6126"/>
                  <a:pt x="21906" y="6126"/>
                </a:cubicBezTo>
                <a:cubicBezTo>
                  <a:pt x="22610" y="6126"/>
                  <a:pt x="23356" y="5902"/>
                  <a:pt x="24014" y="5628"/>
                </a:cubicBezTo>
                <a:cubicBezTo>
                  <a:pt x="24996" y="5209"/>
                  <a:pt x="26021" y="4682"/>
                  <a:pt x="27063" y="4682"/>
                </a:cubicBezTo>
                <a:cubicBezTo>
                  <a:pt x="27281" y="4682"/>
                  <a:pt x="27500" y="4705"/>
                  <a:pt x="27719" y="4758"/>
                </a:cubicBezTo>
                <a:cubicBezTo>
                  <a:pt x="28029" y="4830"/>
                  <a:pt x="28513" y="5050"/>
                  <a:pt x="28958" y="5050"/>
                </a:cubicBezTo>
                <a:cubicBezTo>
                  <a:pt x="29195" y="5050"/>
                  <a:pt x="29422" y="4987"/>
                  <a:pt x="29604" y="4805"/>
                </a:cubicBezTo>
                <a:cubicBezTo>
                  <a:pt x="29825" y="4583"/>
                  <a:pt x="29825" y="4108"/>
                  <a:pt x="29540" y="3950"/>
                </a:cubicBezTo>
                <a:cubicBezTo>
                  <a:pt x="29418" y="3907"/>
                  <a:pt x="29280" y="3889"/>
                  <a:pt x="29127" y="3889"/>
                </a:cubicBezTo>
                <a:cubicBezTo>
                  <a:pt x="28274" y="3889"/>
                  <a:pt x="26946" y="4455"/>
                  <a:pt x="25110" y="4455"/>
                </a:cubicBezTo>
                <a:cubicBezTo>
                  <a:pt x="23751" y="4455"/>
                  <a:pt x="22113" y="4145"/>
                  <a:pt x="20182" y="3063"/>
                </a:cubicBezTo>
                <a:cubicBezTo>
                  <a:pt x="19722" y="2811"/>
                  <a:pt x="19096" y="2674"/>
                  <a:pt x="18473" y="2674"/>
                </a:cubicBezTo>
                <a:cubicBezTo>
                  <a:pt x="17767" y="2674"/>
                  <a:pt x="17066" y="2850"/>
                  <a:pt x="16620" y="3238"/>
                </a:cubicBezTo>
                <a:cubicBezTo>
                  <a:pt x="17772" y="1842"/>
                  <a:pt x="16595" y="1"/>
                  <a:pt x="15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TITLE_AND_TWO_COLUMNS_1_2_1_2_1_1">
    <p:bg>
      <p:bgPr>
        <a:solidFill>
          <a:schemeClr val="dk2"/>
        </a:solidFill>
        <a:effectLst/>
      </p:bgPr>
    </p:bg>
    <p:spTree>
      <p:nvGrpSpPr>
        <p:cNvPr id="1" name="Shape 2702"/>
        <p:cNvGrpSpPr/>
        <p:nvPr/>
      </p:nvGrpSpPr>
      <p:grpSpPr>
        <a:xfrm>
          <a:off x="0" y="0"/>
          <a:ext cx="0" cy="0"/>
          <a:chOff x="0" y="0"/>
          <a:chExt cx="0" cy="0"/>
        </a:xfrm>
      </p:grpSpPr>
      <p:sp>
        <p:nvSpPr>
          <p:cNvPr id="2703" name="Google Shape;2703;p39"/>
          <p:cNvSpPr/>
          <p:nvPr/>
        </p:nvSpPr>
        <p:spPr>
          <a:xfrm>
            <a:off x="376125" y="288250"/>
            <a:ext cx="340650" cy="342400"/>
          </a:xfrm>
          <a:custGeom>
            <a:avLst/>
            <a:gdLst/>
            <a:ahLst/>
            <a:cxnLst/>
            <a:rect l="l" t="t" r="r" b="b"/>
            <a:pathLst>
              <a:path w="13626" h="13696" extrusionOk="0">
                <a:moveTo>
                  <a:pt x="5592" y="0"/>
                </a:moveTo>
                <a:cubicBezTo>
                  <a:pt x="5282" y="0"/>
                  <a:pt x="4976" y="230"/>
                  <a:pt x="4957" y="609"/>
                </a:cubicBezTo>
                <a:lnTo>
                  <a:pt x="4782" y="4425"/>
                </a:lnTo>
                <a:cubicBezTo>
                  <a:pt x="4767" y="4694"/>
                  <a:pt x="4577" y="4948"/>
                  <a:pt x="4323" y="5011"/>
                </a:cubicBezTo>
                <a:lnTo>
                  <a:pt x="634" y="6040"/>
                </a:lnTo>
                <a:cubicBezTo>
                  <a:pt x="32" y="6199"/>
                  <a:pt x="1" y="7038"/>
                  <a:pt x="587" y="7244"/>
                </a:cubicBezTo>
                <a:lnTo>
                  <a:pt x="4165" y="8590"/>
                </a:lnTo>
                <a:cubicBezTo>
                  <a:pt x="4418" y="8685"/>
                  <a:pt x="4592" y="8938"/>
                  <a:pt x="4577" y="9207"/>
                </a:cubicBezTo>
                <a:lnTo>
                  <a:pt x="4402" y="13023"/>
                </a:lnTo>
                <a:cubicBezTo>
                  <a:pt x="4382" y="13427"/>
                  <a:pt x="4713" y="13695"/>
                  <a:pt x="5051" y="13695"/>
                </a:cubicBezTo>
                <a:cubicBezTo>
                  <a:pt x="5230" y="13695"/>
                  <a:pt x="5411" y="13620"/>
                  <a:pt x="5542" y="13450"/>
                </a:cubicBezTo>
                <a:lnTo>
                  <a:pt x="7917" y="10474"/>
                </a:lnTo>
                <a:cubicBezTo>
                  <a:pt x="8043" y="10314"/>
                  <a:pt x="8226" y="10228"/>
                  <a:pt x="8419" y="10228"/>
                </a:cubicBezTo>
                <a:cubicBezTo>
                  <a:pt x="8494" y="10228"/>
                  <a:pt x="8571" y="10241"/>
                  <a:pt x="8646" y="10268"/>
                </a:cubicBezTo>
                <a:lnTo>
                  <a:pt x="12208" y="11598"/>
                </a:lnTo>
                <a:cubicBezTo>
                  <a:pt x="12288" y="11628"/>
                  <a:pt x="12366" y="11642"/>
                  <a:pt x="12442" y="11642"/>
                </a:cubicBezTo>
                <a:cubicBezTo>
                  <a:pt x="12920" y="11642"/>
                  <a:pt x="13269" y="11086"/>
                  <a:pt x="12968" y="10648"/>
                </a:cubicBezTo>
                <a:lnTo>
                  <a:pt x="10863" y="7465"/>
                </a:lnTo>
                <a:cubicBezTo>
                  <a:pt x="10720" y="7228"/>
                  <a:pt x="10736" y="6927"/>
                  <a:pt x="10894" y="6705"/>
                </a:cubicBezTo>
                <a:lnTo>
                  <a:pt x="13269" y="3729"/>
                </a:lnTo>
                <a:cubicBezTo>
                  <a:pt x="13625" y="3287"/>
                  <a:pt x="13290" y="2692"/>
                  <a:pt x="12781" y="2692"/>
                </a:cubicBezTo>
                <a:cubicBezTo>
                  <a:pt x="12724" y="2692"/>
                  <a:pt x="12665" y="2699"/>
                  <a:pt x="12604" y="2715"/>
                </a:cubicBezTo>
                <a:lnTo>
                  <a:pt x="8931" y="3729"/>
                </a:lnTo>
                <a:cubicBezTo>
                  <a:pt x="8872" y="3746"/>
                  <a:pt x="8813" y="3754"/>
                  <a:pt x="8754" y="3754"/>
                </a:cubicBezTo>
                <a:cubicBezTo>
                  <a:pt x="8543" y="3754"/>
                  <a:pt x="8342" y="3649"/>
                  <a:pt x="8218" y="3475"/>
                </a:cubicBezTo>
                <a:lnTo>
                  <a:pt x="6112" y="293"/>
                </a:lnTo>
                <a:cubicBezTo>
                  <a:pt x="5984" y="91"/>
                  <a:pt x="5787" y="0"/>
                  <a:pt x="5592"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9"/>
          <p:cNvSpPr/>
          <p:nvPr/>
        </p:nvSpPr>
        <p:spPr>
          <a:xfrm>
            <a:off x="1817150" y="247238"/>
            <a:ext cx="684225" cy="187225"/>
          </a:xfrm>
          <a:custGeom>
            <a:avLst/>
            <a:gdLst/>
            <a:ahLst/>
            <a:cxnLst/>
            <a:rect l="l" t="t" r="r" b="b"/>
            <a:pathLst>
              <a:path w="27369" h="7489" extrusionOk="0">
                <a:moveTo>
                  <a:pt x="13868" y="0"/>
                </a:moveTo>
                <a:cubicBezTo>
                  <a:pt x="13543" y="0"/>
                  <a:pt x="13200" y="96"/>
                  <a:pt x="12865" y="315"/>
                </a:cubicBezTo>
                <a:cubicBezTo>
                  <a:pt x="12031" y="855"/>
                  <a:pt x="11544" y="2297"/>
                  <a:pt x="10450" y="2297"/>
                </a:cubicBezTo>
                <a:cubicBezTo>
                  <a:pt x="10421" y="2297"/>
                  <a:pt x="10392" y="2296"/>
                  <a:pt x="10363" y="2294"/>
                </a:cubicBezTo>
                <a:cubicBezTo>
                  <a:pt x="9397" y="2215"/>
                  <a:pt x="8969" y="996"/>
                  <a:pt x="8099" y="600"/>
                </a:cubicBezTo>
                <a:cubicBezTo>
                  <a:pt x="7909" y="517"/>
                  <a:pt x="7710" y="479"/>
                  <a:pt x="7511" y="479"/>
                </a:cubicBezTo>
                <a:cubicBezTo>
                  <a:pt x="6877" y="479"/>
                  <a:pt x="6236" y="862"/>
                  <a:pt x="5850" y="1392"/>
                </a:cubicBezTo>
                <a:cubicBezTo>
                  <a:pt x="5344" y="2089"/>
                  <a:pt x="5201" y="2975"/>
                  <a:pt x="5074" y="3814"/>
                </a:cubicBezTo>
                <a:cubicBezTo>
                  <a:pt x="4378" y="3039"/>
                  <a:pt x="3491" y="2469"/>
                  <a:pt x="2494" y="2168"/>
                </a:cubicBezTo>
                <a:cubicBezTo>
                  <a:pt x="2353" y="2132"/>
                  <a:pt x="2218" y="2115"/>
                  <a:pt x="2089" y="2115"/>
                </a:cubicBezTo>
                <a:cubicBezTo>
                  <a:pt x="686" y="2115"/>
                  <a:pt x="0" y="4106"/>
                  <a:pt x="1464" y="5208"/>
                </a:cubicBezTo>
                <a:cubicBezTo>
                  <a:pt x="2192" y="5762"/>
                  <a:pt x="3110" y="5935"/>
                  <a:pt x="3972" y="5935"/>
                </a:cubicBezTo>
                <a:cubicBezTo>
                  <a:pt x="5400" y="5935"/>
                  <a:pt x="6674" y="5461"/>
                  <a:pt x="6674" y="5461"/>
                </a:cubicBezTo>
                <a:cubicBezTo>
                  <a:pt x="6698" y="6411"/>
                  <a:pt x="7526" y="6886"/>
                  <a:pt x="8603" y="6886"/>
                </a:cubicBezTo>
                <a:cubicBezTo>
                  <a:pt x="8943" y="6886"/>
                  <a:pt x="9309" y="6839"/>
                  <a:pt x="9682" y="6744"/>
                </a:cubicBezTo>
                <a:cubicBezTo>
                  <a:pt x="10706" y="6497"/>
                  <a:pt x="11815" y="5635"/>
                  <a:pt x="12931" y="5635"/>
                </a:cubicBezTo>
                <a:cubicBezTo>
                  <a:pt x="13178" y="5635"/>
                  <a:pt x="13425" y="5677"/>
                  <a:pt x="13672" y="5778"/>
                </a:cubicBezTo>
                <a:cubicBezTo>
                  <a:pt x="13217" y="6614"/>
                  <a:pt x="14625" y="7489"/>
                  <a:pt x="16783" y="7489"/>
                </a:cubicBezTo>
                <a:cubicBezTo>
                  <a:pt x="17403" y="7489"/>
                  <a:pt x="18085" y="7416"/>
                  <a:pt x="18802" y="7250"/>
                </a:cubicBezTo>
                <a:cubicBezTo>
                  <a:pt x="19847" y="7013"/>
                  <a:pt x="20116" y="6015"/>
                  <a:pt x="19562" y="5556"/>
                </a:cubicBezTo>
                <a:lnTo>
                  <a:pt x="19562" y="5556"/>
                </a:lnTo>
                <a:cubicBezTo>
                  <a:pt x="19732" y="5591"/>
                  <a:pt x="19909" y="5606"/>
                  <a:pt x="20090" y="5606"/>
                </a:cubicBezTo>
                <a:cubicBezTo>
                  <a:pt x="20733" y="5606"/>
                  <a:pt x="21423" y="5407"/>
                  <a:pt x="22016" y="5160"/>
                </a:cubicBezTo>
                <a:cubicBezTo>
                  <a:pt x="22921" y="4780"/>
                  <a:pt x="23870" y="4302"/>
                  <a:pt x="24817" y="4302"/>
                </a:cubicBezTo>
                <a:cubicBezTo>
                  <a:pt x="25013" y="4302"/>
                  <a:pt x="25209" y="4322"/>
                  <a:pt x="25405" y="4369"/>
                </a:cubicBezTo>
                <a:cubicBezTo>
                  <a:pt x="25696" y="4441"/>
                  <a:pt x="26152" y="4651"/>
                  <a:pt x="26566" y="4651"/>
                </a:cubicBezTo>
                <a:cubicBezTo>
                  <a:pt x="26781" y="4651"/>
                  <a:pt x="26984" y="4594"/>
                  <a:pt x="27147" y="4432"/>
                </a:cubicBezTo>
                <a:cubicBezTo>
                  <a:pt x="27368" y="4194"/>
                  <a:pt x="27368" y="3783"/>
                  <a:pt x="27115" y="3624"/>
                </a:cubicBezTo>
                <a:cubicBezTo>
                  <a:pt x="27001" y="3584"/>
                  <a:pt x="26874" y="3567"/>
                  <a:pt x="26732" y="3567"/>
                </a:cubicBezTo>
                <a:cubicBezTo>
                  <a:pt x="25948" y="3567"/>
                  <a:pt x="24729" y="4087"/>
                  <a:pt x="23040" y="4087"/>
                </a:cubicBezTo>
                <a:cubicBezTo>
                  <a:pt x="21793" y="4087"/>
                  <a:pt x="20290" y="3804"/>
                  <a:pt x="18517" y="2817"/>
                </a:cubicBezTo>
                <a:cubicBezTo>
                  <a:pt x="18101" y="2579"/>
                  <a:pt x="17523" y="2449"/>
                  <a:pt x="16948" y="2449"/>
                </a:cubicBezTo>
                <a:cubicBezTo>
                  <a:pt x="16298" y="2449"/>
                  <a:pt x="15651" y="2614"/>
                  <a:pt x="15240" y="2975"/>
                </a:cubicBezTo>
                <a:cubicBezTo>
                  <a:pt x="16301" y="1684"/>
                  <a:pt x="15235" y="0"/>
                  <a:pt x="13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9"/>
          <p:cNvSpPr/>
          <p:nvPr/>
        </p:nvSpPr>
        <p:spPr>
          <a:xfrm>
            <a:off x="5729950" y="181350"/>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9"/>
          <p:cNvSpPr/>
          <p:nvPr/>
        </p:nvSpPr>
        <p:spPr>
          <a:xfrm>
            <a:off x="-150775" y="2446625"/>
            <a:ext cx="684150" cy="187475"/>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9"/>
          <p:cNvSpPr/>
          <p:nvPr/>
        </p:nvSpPr>
        <p:spPr>
          <a:xfrm>
            <a:off x="8489150" y="4786400"/>
            <a:ext cx="745650" cy="204200"/>
          </a:xfrm>
          <a:custGeom>
            <a:avLst/>
            <a:gdLst/>
            <a:ahLst/>
            <a:cxnLst/>
            <a:rect l="l" t="t" r="r" b="b"/>
            <a:pathLst>
              <a:path w="29826" h="8168" extrusionOk="0">
                <a:moveTo>
                  <a:pt x="15099" y="0"/>
                </a:moveTo>
                <a:cubicBezTo>
                  <a:pt x="14749" y="0"/>
                  <a:pt x="14382" y="101"/>
                  <a:pt x="14023" y="333"/>
                </a:cubicBezTo>
                <a:cubicBezTo>
                  <a:pt x="13111" y="921"/>
                  <a:pt x="12576" y="2505"/>
                  <a:pt x="11372" y="2505"/>
                </a:cubicBezTo>
                <a:cubicBezTo>
                  <a:pt x="11343" y="2505"/>
                  <a:pt x="11314" y="2505"/>
                  <a:pt x="11284" y="2503"/>
                </a:cubicBezTo>
                <a:cubicBezTo>
                  <a:pt x="10239" y="2423"/>
                  <a:pt x="9764" y="1078"/>
                  <a:pt x="8814" y="650"/>
                </a:cubicBezTo>
                <a:cubicBezTo>
                  <a:pt x="8611" y="560"/>
                  <a:pt x="8397" y="519"/>
                  <a:pt x="8181" y="519"/>
                </a:cubicBezTo>
                <a:cubicBezTo>
                  <a:pt x="7490" y="519"/>
                  <a:pt x="6782" y="942"/>
                  <a:pt x="6360" y="1521"/>
                </a:cubicBezTo>
                <a:cubicBezTo>
                  <a:pt x="5822" y="2281"/>
                  <a:pt x="5647" y="3247"/>
                  <a:pt x="5521" y="4165"/>
                </a:cubicBezTo>
                <a:cubicBezTo>
                  <a:pt x="4761" y="3310"/>
                  <a:pt x="3795" y="2693"/>
                  <a:pt x="2702" y="2360"/>
                </a:cubicBezTo>
                <a:cubicBezTo>
                  <a:pt x="2548" y="2320"/>
                  <a:pt x="2400" y="2301"/>
                  <a:pt x="2258" y="2301"/>
                </a:cubicBezTo>
                <a:cubicBezTo>
                  <a:pt x="739" y="2301"/>
                  <a:pt x="1" y="4483"/>
                  <a:pt x="1594" y="5685"/>
                </a:cubicBezTo>
                <a:cubicBezTo>
                  <a:pt x="2380" y="6280"/>
                  <a:pt x="3378" y="6466"/>
                  <a:pt x="4318" y="6466"/>
                </a:cubicBezTo>
                <a:cubicBezTo>
                  <a:pt x="5879" y="6466"/>
                  <a:pt x="7278" y="5954"/>
                  <a:pt x="7278" y="5954"/>
                </a:cubicBezTo>
                <a:cubicBezTo>
                  <a:pt x="7302" y="6996"/>
                  <a:pt x="8215" y="7509"/>
                  <a:pt x="9394" y="7509"/>
                </a:cubicBezTo>
                <a:cubicBezTo>
                  <a:pt x="9757" y="7509"/>
                  <a:pt x="10145" y="7460"/>
                  <a:pt x="10540" y="7364"/>
                </a:cubicBezTo>
                <a:cubicBezTo>
                  <a:pt x="11656" y="7091"/>
                  <a:pt x="12878" y="6148"/>
                  <a:pt x="14094" y="6148"/>
                </a:cubicBezTo>
                <a:cubicBezTo>
                  <a:pt x="14361" y="6148"/>
                  <a:pt x="14629" y="6194"/>
                  <a:pt x="14894" y="6303"/>
                </a:cubicBezTo>
                <a:cubicBezTo>
                  <a:pt x="14403" y="7211"/>
                  <a:pt x="15930" y="8167"/>
                  <a:pt x="18272" y="8167"/>
                </a:cubicBezTo>
                <a:cubicBezTo>
                  <a:pt x="18950" y="8167"/>
                  <a:pt x="19697" y="8087"/>
                  <a:pt x="20484" y="7902"/>
                </a:cubicBezTo>
                <a:cubicBezTo>
                  <a:pt x="21624" y="7649"/>
                  <a:pt x="21924" y="6556"/>
                  <a:pt x="21323" y="6065"/>
                </a:cubicBezTo>
                <a:lnTo>
                  <a:pt x="21323" y="6065"/>
                </a:lnTo>
                <a:cubicBezTo>
                  <a:pt x="21504" y="6103"/>
                  <a:pt x="21692" y="6120"/>
                  <a:pt x="21884" y="6120"/>
                </a:cubicBezTo>
                <a:cubicBezTo>
                  <a:pt x="22584" y="6120"/>
                  <a:pt x="23337" y="5895"/>
                  <a:pt x="23983" y="5622"/>
                </a:cubicBezTo>
                <a:cubicBezTo>
                  <a:pt x="24965" y="5203"/>
                  <a:pt x="26001" y="4676"/>
                  <a:pt x="27037" y="4676"/>
                </a:cubicBezTo>
                <a:cubicBezTo>
                  <a:pt x="27254" y="4676"/>
                  <a:pt x="27471" y="4699"/>
                  <a:pt x="27688" y="4751"/>
                </a:cubicBezTo>
                <a:cubicBezTo>
                  <a:pt x="27997" y="4823"/>
                  <a:pt x="28489" y="5043"/>
                  <a:pt x="28938" y="5043"/>
                </a:cubicBezTo>
                <a:cubicBezTo>
                  <a:pt x="29178" y="5043"/>
                  <a:pt x="29406" y="4981"/>
                  <a:pt x="29588" y="4799"/>
                </a:cubicBezTo>
                <a:cubicBezTo>
                  <a:pt x="29810" y="4577"/>
                  <a:pt x="29825" y="4102"/>
                  <a:pt x="29525" y="3944"/>
                </a:cubicBezTo>
                <a:cubicBezTo>
                  <a:pt x="29403" y="3901"/>
                  <a:pt x="29267" y="3882"/>
                  <a:pt x="29115" y="3882"/>
                </a:cubicBezTo>
                <a:cubicBezTo>
                  <a:pt x="28267" y="3882"/>
                  <a:pt x="26937" y="4449"/>
                  <a:pt x="25099" y="4449"/>
                </a:cubicBezTo>
                <a:cubicBezTo>
                  <a:pt x="23738" y="4449"/>
                  <a:pt x="22097" y="4138"/>
                  <a:pt x="20167" y="3057"/>
                </a:cubicBezTo>
                <a:cubicBezTo>
                  <a:pt x="19707" y="2805"/>
                  <a:pt x="19080" y="2667"/>
                  <a:pt x="18457" y="2667"/>
                </a:cubicBezTo>
                <a:cubicBezTo>
                  <a:pt x="17751" y="2667"/>
                  <a:pt x="17050" y="2844"/>
                  <a:pt x="16604" y="3231"/>
                </a:cubicBezTo>
                <a:cubicBezTo>
                  <a:pt x="17758" y="1834"/>
                  <a:pt x="16587" y="0"/>
                  <a:pt x="15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9"/>
          <p:cNvSpPr/>
          <p:nvPr/>
        </p:nvSpPr>
        <p:spPr>
          <a:xfrm>
            <a:off x="6495225" y="4657750"/>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9"/>
          <p:cNvSpPr/>
          <p:nvPr/>
        </p:nvSpPr>
        <p:spPr>
          <a:xfrm>
            <a:off x="8753600" y="181350"/>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9"/>
          <p:cNvSpPr/>
          <p:nvPr/>
        </p:nvSpPr>
        <p:spPr>
          <a:xfrm>
            <a:off x="3137250" y="4764650"/>
            <a:ext cx="745650" cy="204350"/>
          </a:xfrm>
          <a:custGeom>
            <a:avLst/>
            <a:gdLst/>
            <a:ahLst/>
            <a:cxnLst/>
            <a:rect l="l" t="t" r="r" b="b"/>
            <a:pathLst>
              <a:path w="29826" h="8174" extrusionOk="0">
                <a:moveTo>
                  <a:pt x="15106" y="1"/>
                </a:moveTo>
                <a:cubicBezTo>
                  <a:pt x="14753" y="1"/>
                  <a:pt x="14384" y="104"/>
                  <a:pt x="14023" y="340"/>
                </a:cubicBezTo>
                <a:cubicBezTo>
                  <a:pt x="13126" y="928"/>
                  <a:pt x="12592" y="2512"/>
                  <a:pt x="11387" y="2512"/>
                </a:cubicBezTo>
                <a:cubicBezTo>
                  <a:pt x="11359" y="2512"/>
                  <a:pt x="11329" y="2511"/>
                  <a:pt x="11300" y="2509"/>
                </a:cubicBezTo>
                <a:cubicBezTo>
                  <a:pt x="10255" y="2430"/>
                  <a:pt x="9780" y="1084"/>
                  <a:pt x="8830" y="657"/>
                </a:cubicBezTo>
                <a:cubicBezTo>
                  <a:pt x="8623" y="566"/>
                  <a:pt x="8407" y="525"/>
                  <a:pt x="8190" y="525"/>
                </a:cubicBezTo>
                <a:cubicBezTo>
                  <a:pt x="7496" y="525"/>
                  <a:pt x="6798" y="948"/>
                  <a:pt x="6376" y="1528"/>
                </a:cubicBezTo>
                <a:cubicBezTo>
                  <a:pt x="5837" y="2288"/>
                  <a:pt x="5663" y="3253"/>
                  <a:pt x="5536" y="4172"/>
                </a:cubicBezTo>
                <a:cubicBezTo>
                  <a:pt x="4776" y="3317"/>
                  <a:pt x="3795" y="2699"/>
                  <a:pt x="2718" y="2367"/>
                </a:cubicBezTo>
                <a:cubicBezTo>
                  <a:pt x="2564" y="2326"/>
                  <a:pt x="2415" y="2307"/>
                  <a:pt x="2274" y="2307"/>
                </a:cubicBezTo>
                <a:cubicBezTo>
                  <a:pt x="752" y="2307"/>
                  <a:pt x="1" y="4490"/>
                  <a:pt x="1594" y="5692"/>
                </a:cubicBezTo>
                <a:cubicBezTo>
                  <a:pt x="2385" y="6287"/>
                  <a:pt x="3385" y="6473"/>
                  <a:pt x="4325" y="6473"/>
                </a:cubicBezTo>
                <a:cubicBezTo>
                  <a:pt x="5884" y="6473"/>
                  <a:pt x="7278" y="5961"/>
                  <a:pt x="7278" y="5961"/>
                </a:cubicBezTo>
                <a:cubicBezTo>
                  <a:pt x="7302" y="7002"/>
                  <a:pt x="8215" y="7516"/>
                  <a:pt x="9401" y="7516"/>
                </a:cubicBezTo>
                <a:cubicBezTo>
                  <a:pt x="9766" y="7516"/>
                  <a:pt x="10157" y="7467"/>
                  <a:pt x="10556" y="7370"/>
                </a:cubicBezTo>
                <a:cubicBezTo>
                  <a:pt x="11672" y="7098"/>
                  <a:pt x="12883" y="6155"/>
                  <a:pt x="14104" y="6155"/>
                </a:cubicBezTo>
                <a:cubicBezTo>
                  <a:pt x="14372" y="6155"/>
                  <a:pt x="14641" y="6201"/>
                  <a:pt x="14910" y="6309"/>
                </a:cubicBezTo>
                <a:cubicBezTo>
                  <a:pt x="14419" y="7218"/>
                  <a:pt x="15955" y="8174"/>
                  <a:pt x="18294" y="8174"/>
                </a:cubicBezTo>
                <a:cubicBezTo>
                  <a:pt x="18971" y="8174"/>
                  <a:pt x="19717" y="8093"/>
                  <a:pt x="20499" y="7908"/>
                </a:cubicBezTo>
                <a:cubicBezTo>
                  <a:pt x="21655" y="7655"/>
                  <a:pt x="21940" y="6563"/>
                  <a:pt x="21338" y="6072"/>
                </a:cubicBezTo>
                <a:lnTo>
                  <a:pt x="21338" y="6072"/>
                </a:lnTo>
                <a:cubicBezTo>
                  <a:pt x="21523" y="6109"/>
                  <a:pt x="21713" y="6126"/>
                  <a:pt x="21906" y="6126"/>
                </a:cubicBezTo>
                <a:cubicBezTo>
                  <a:pt x="22610" y="6126"/>
                  <a:pt x="23356" y="5902"/>
                  <a:pt x="24014" y="5628"/>
                </a:cubicBezTo>
                <a:cubicBezTo>
                  <a:pt x="24996" y="5209"/>
                  <a:pt x="26021" y="4682"/>
                  <a:pt x="27063" y="4682"/>
                </a:cubicBezTo>
                <a:cubicBezTo>
                  <a:pt x="27281" y="4682"/>
                  <a:pt x="27500" y="4705"/>
                  <a:pt x="27719" y="4758"/>
                </a:cubicBezTo>
                <a:cubicBezTo>
                  <a:pt x="28029" y="4830"/>
                  <a:pt x="28513" y="5050"/>
                  <a:pt x="28958" y="5050"/>
                </a:cubicBezTo>
                <a:cubicBezTo>
                  <a:pt x="29195" y="5050"/>
                  <a:pt x="29422" y="4987"/>
                  <a:pt x="29604" y="4805"/>
                </a:cubicBezTo>
                <a:cubicBezTo>
                  <a:pt x="29825" y="4583"/>
                  <a:pt x="29825" y="4108"/>
                  <a:pt x="29540" y="3950"/>
                </a:cubicBezTo>
                <a:cubicBezTo>
                  <a:pt x="29418" y="3907"/>
                  <a:pt x="29280" y="3889"/>
                  <a:pt x="29127" y="3889"/>
                </a:cubicBezTo>
                <a:cubicBezTo>
                  <a:pt x="28274" y="3889"/>
                  <a:pt x="26946" y="4455"/>
                  <a:pt x="25110" y="4455"/>
                </a:cubicBezTo>
                <a:cubicBezTo>
                  <a:pt x="23751" y="4455"/>
                  <a:pt x="22113" y="4145"/>
                  <a:pt x="20182" y="3063"/>
                </a:cubicBezTo>
                <a:cubicBezTo>
                  <a:pt x="19722" y="2811"/>
                  <a:pt x="19096" y="2674"/>
                  <a:pt x="18473" y="2674"/>
                </a:cubicBezTo>
                <a:cubicBezTo>
                  <a:pt x="17767" y="2674"/>
                  <a:pt x="17066" y="2850"/>
                  <a:pt x="16620" y="3238"/>
                </a:cubicBezTo>
                <a:cubicBezTo>
                  <a:pt x="17772" y="1842"/>
                  <a:pt x="16595" y="1"/>
                  <a:pt x="15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9"/>
          <p:cNvSpPr/>
          <p:nvPr/>
        </p:nvSpPr>
        <p:spPr>
          <a:xfrm>
            <a:off x="8082125" y="1645550"/>
            <a:ext cx="390425" cy="107075"/>
          </a:xfrm>
          <a:custGeom>
            <a:avLst/>
            <a:gdLst/>
            <a:ahLst/>
            <a:cxnLst/>
            <a:rect l="l" t="t" r="r" b="b"/>
            <a:pathLst>
              <a:path w="15617" h="4283" extrusionOk="0">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9"/>
          <p:cNvSpPr/>
          <p:nvPr/>
        </p:nvSpPr>
        <p:spPr>
          <a:xfrm>
            <a:off x="8349425" y="2099125"/>
            <a:ext cx="57425" cy="61000"/>
          </a:xfrm>
          <a:custGeom>
            <a:avLst/>
            <a:gdLst/>
            <a:ahLst/>
            <a:cxnLst/>
            <a:rect l="l" t="t" r="r" b="b"/>
            <a:pathLst>
              <a:path w="2297" h="2440" extrusionOk="0">
                <a:moveTo>
                  <a:pt x="554" y="1"/>
                </a:moveTo>
                <a:lnTo>
                  <a:pt x="0" y="1885"/>
                </a:lnTo>
                <a:lnTo>
                  <a:pt x="1394" y="2439"/>
                </a:lnTo>
                <a:lnTo>
                  <a:pt x="2296" y="698"/>
                </a:lnTo>
                <a:lnTo>
                  <a:pt x="554" y="1"/>
                </a:ln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9"/>
          <p:cNvSpPr/>
          <p:nvPr/>
        </p:nvSpPr>
        <p:spPr>
          <a:xfrm>
            <a:off x="8361300" y="2002150"/>
            <a:ext cx="12300" cy="113625"/>
          </a:xfrm>
          <a:custGeom>
            <a:avLst/>
            <a:gdLst/>
            <a:ahLst/>
            <a:cxnLst/>
            <a:rect l="l" t="t" r="r" b="b"/>
            <a:pathLst>
              <a:path w="492" h="4545" fill="none" extrusionOk="0">
                <a:moveTo>
                  <a:pt x="0" y="4545"/>
                </a:moveTo>
                <a:lnTo>
                  <a:pt x="491" y="1"/>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9"/>
          <p:cNvSpPr/>
          <p:nvPr/>
        </p:nvSpPr>
        <p:spPr>
          <a:xfrm>
            <a:off x="8396525" y="2038975"/>
            <a:ext cx="69300" cy="90675"/>
          </a:xfrm>
          <a:custGeom>
            <a:avLst/>
            <a:gdLst/>
            <a:ahLst/>
            <a:cxnLst/>
            <a:rect l="l" t="t" r="r" b="b"/>
            <a:pathLst>
              <a:path w="2772" h="3627" fill="none" extrusionOk="0">
                <a:moveTo>
                  <a:pt x="0" y="3626"/>
                </a:moveTo>
                <a:lnTo>
                  <a:pt x="2771" y="0"/>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9"/>
          <p:cNvSpPr/>
          <p:nvPr/>
        </p:nvSpPr>
        <p:spPr>
          <a:xfrm>
            <a:off x="8352975" y="2006125"/>
            <a:ext cx="30500" cy="141325"/>
          </a:xfrm>
          <a:custGeom>
            <a:avLst/>
            <a:gdLst/>
            <a:ahLst/>
            <a:cxnLst/>
            <a:rect l="l" t="t" r="r" b="b"/>
            <a:pathLst>
              <a:path w="1220" h="5653" fill="none" extrusionOk="0">
                <a:moveTo>
                  <a:pt x="1" y="5653"/>
                </a:moveTo>
                <a:lnTo>
                  <a:pt x="1220" y="0"/>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9"/>
          <p:cNvSpPr/>
          <p:nvPr/>
        </p:nvSpPr>
        <p:spPr>
          <a:xfrm>
            <a:off x="8380700" y="2035400"/>
            <a:ext cx="75625" cy="123125"/>
          </a:xfrm>
          <a:custGeom>
            <a:avLst/>
            <a:gdLst/>
            <a:ahLst/>
            <a:cxnLst/>
            <a:rect l="l" t="t" r="r" b="b"/>
            <a:pathLst>
              <a:path w="3025" h="4925" fill="none" extrusionOk="0">
                <a:moveTo>
                  <a:pt x="0" y="4925"/>
                </a:moveTo>
                <a:lnTo>
                  <a:pt x="3024" y="1"/>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9"/>
          <p:cNvSpPr/>
          <p:nvPr/>
        </p:nvSpPr>
        <p:spPr>
          <a:xfrm>
            <a:off x="8257200" y="1417975"/>
            <a:ext cx="598125" cy="630125"/>
          </a:xfrm>
          <a:custGeom>
            <a:avLst/>
            <a:gdLst/>
            <a:ahLst/>
            <a:cxnLst/>
            <a:rect l="l" t="t" r="r" b="b"/>
            <a:pathLst>
              <a:path w="23925" h="25205" extrusionOk="0">
                <a:moveTo>
                  <a:pt x="11905" y="0"/>
                </a:moveTo>
                <a:cubicBezTo>
                  <a:pt x="7663" y="0"/>
                  <a:pt x="3653" y="2575"/>
                  <a:pt x="2043" y="6790"/>
                </a:cubicBezTo>
                <a:cubicBezTo>
                  <a:pt x="0" y="11888"/>
                  <a:pt x="2027" y="18903"/>
                  <a:pt x="3753" y="23019"/>
                </a:cubicBezTo>
                <a:lnTo>
                  <a:pt x="9247" y="25204"/>
                </a:lnTo>
                <a:cubicBezTo>
                  <a:pt x="13332" y="23415"/>
                  <a:pt x="19634" y="19710"/>
                  <a:pt x="21660" y="14612"/>
                </a:cubicBezTo>
                <a:cubicBezTo>
                  <a:pt x="23925" y="9181"/>
                  <a:pt x="21296" y="2942"/>
                  <a:pt x="15818" y="757"/>
                </a:cubicBezTo>
                <a:cubicBezTo>
                  <a:pt x="14534" y="244"/>
                  <a:pt x="13208" y="0"/>
                  <a:pt x="1190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9"/>
          <p:cNvSpPr/>
          <p:nvPr/>
        </p:nvSpPr>
        <p:spPr>
          <a:xfrm>
            <a:off x="8330425" y="1430550"/>
            <a:ext cx="449300" cy="609225"/>
          </a:xfrm>
          <a:custGeom>
            <a:avLst/>
            <a:gdLst/>
            <a:ahLst/>
            <a:cxnLst/>
            <a:rect l="l" t="t" r="r" b="b"/>
            <a:pathLst>
              <a:path w="17972" h="24369" extrusionOk="0">
                <a:moveTo>
                  <a:pt x="10821" y="0"/>
                </a:moveTo>
                <a:cubicBezTo>
                  <a:pt x="7464" y="0"/>
                  <a:pt x="3831" y="2949"/>
                  <a:pt x="2043" y="7459"/>
                </a:cubicBezTo>
                <a:cubicBezTo>
                  <a:pt x="0" y="12557"/>
                  <a:pt x="776" y="19065"/>
                  <a:pt x="1647" y="22849"/>
                </a:cubicBezTo>
                <a:lnTo>
                  <a:pt x="5495" y="24369"/>
                </a:lnTo>
                <a:cubicBezTo>
                  <a:pt x="8709" y="22231"/>
                  <a:pt x="13760" y="18035"/>
                  <a:pt x="15802" y="12937"/>
                </a:cubicBezTo>
                <a:cubicBezTo>
                  <a:pt x="17971" y="7522"/>
                  <a:pt x="16641" y="1901"/>
                  <a:pt x="12826" y="381"/>
                </a:cubicBezTo>
                <a:cubicBezTo>
                  <a:pt x="12181" y="123"/>
                  <a:pt x="11507" y="0"/>
                  <a:pt x="10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9"/>
          <p:cNvSpPr/>
          <p:nvPr/>
        </p:nvSpPr>
        <p:spPr>
          <a:xfrm>
            <a:off x="8399300" y="1438275"/>
            <a:ext cx="292950" cy="590825"/>
          </a:xfrm>
          <a:custGeom>
            <a:avLst/>
            <a:gdLst/>
            <a:ahLst/>
            <a:cxnLst/>
            <a:rect l="l" t="t" r="r" b="b"/>
            <a:pathLst>
              <a:path w="11718" h="23633" extrusionOk="0">
                <a:moveTo>
                  <a:pt x="9703" y="1"/>
                </a:moveTo>
                <a:cubicBezTo>
                  <a:pt x="8008" y="1"/>
                  <a:pt x="5225" y="3686"/>
                  <a:pt x="3230" y="8717"/>
                </a:cubicBezTo>
                <a:cubicBezTo>
                  <a:pt x="1188" y="13816"/>
                  <a:pt x="301" y="19658"/>
                  <a:pt x="0" y="22967"/>
                </a:cubicBezTo>
                <a:lnTo>
                  <a:pt x="1647" y="23632"/>
                </a:lnTo>
                <a:cubicBezTo>
                  <a:pt x="3690" y="21020"/>
                  <a:pt x="7094" y="16159"/>
                  <a:pt x="9120" y="11061"/>
                </a:cubicBezTo>
                <a:cubicBezTo>
                  <a:pt x="11290" y="5645"/>
                  <a:pt x="11717" y="721"/>
                  <a:pt x="10086" y="72"/>
                </a:cubicBezTo>
                <a:cubicBezTo>
                  <a:pt x="9966" y="24"/>
                  <a:pt x="9838" y="1"/>
                  <a:pt x="9703"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9"/>
          <p:cNvSpPr/>
          <p:nvPr/>
        </p:nvSpPr>
        <p:spPr>
          <a:xfrm>
            <a:off x="8351400" y="1993450"/>
            <a:ext cx="136975" cy="78000"/>
          </a:xfrm>
          <a:custGeom>
            <a:avLst/>
            <a:gdLst/>
            <a:ahLst/>
            <a:cxnLst/>
            <a:rect l="l" t="t" r="r" b="b"/>
            <a:pathLst>
              <a:path w="5479" h="3120" extrusionOk="0">
                <a:moveTo>
                  <a:pt x="0" y="0"/>
                </a:moveTo>
                <a:lnTo>
                  <a:pt x="602" y="1869"/>
                </a:lnTo>
                <a:lnTo>
                  <a:pt x="3737" y="3120"/>
                </a:lnTo>
                <a:lnTo>
                  <a:pt x="5479" y="2185"/>
                </a:lnTo>
                <a:lnTo>
                  <a:pt x="0" y="0"/>
                </a:ln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9"/>
          <p:cNvSpPr/>
          <p:nvPr/>
        </p:nvSpPr>
        <p:spPr>
          <a:xfrm>
            <a:off x="8378625" y="1830450"/>
            <a:ext cx="691250" cy="188925"/>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9"/>
          <p:cNvSpPr/>
          <p:nvPr/>
        </p:nvSpPr>
        <p:spPr>
          <a:xfrm>
            <a:off x="8804250" y="1825575"/>
            <a:ext cx="18625" cy="15550"/>
          </a:xfrm>
          <a:custGeom>
            <a:avLst/>
            <a:gdLst/>
            <a:ahLst/>
            <a:cxnLst/>
            <a:rect l="l" t="t" r="r" b="b"/>
            <a:pathLst>
              <a:path w="745" h="622" extrusionOk="0">
                <a:moveTo>
                  <a:pt x="454" y="1"/>
                </a:moveTo>
                <a:cubicBezTo>
                  <a:pt x="445" y="1"/>
                  <a:pt x="437" y="1"/>
                  <a:pt x="428" y="2"/>
                </a:cubicBezTo>
                <a:cubicBezTo>
                  <a:pt x="143" y="2"/>
                  <a:pt x="0" y="334"/>
                  <a:pt x="206" y="524"/>
                </a:cubicBezTo>
                <a:cubicBezTo>
                  <a:pt x="268" y="592"/>
                  <a:pt x="347" y="622"/>
                  <a:pt x="425" y="622"/>
                </a:cubicBezTo>
                <a:cubicBezTo>
                  <a:pt x="587" y="622"/>
                  <a:pt x="744" y="495"/>
                  <a:pt x="744" y="303"/>
                </a:cubicBezTo>
                <a:cubicBezTo>
                  <a:pt x="729" y="137"/>
                  <a:pt x="614" y="1"/>
                  <a:pt x="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9"/>
          <p:cNvSpPr/>
          <p:nvPr/>
        </p:nvSpPr>
        <p:spPr>
          <a:xfrm>
            <a:off x="8622950" y="1735750"/>
            <a:ext cx="11500" cy="9875"/>
          </a:xfrm>
          <a:custGeom>
            <a:avLst/>
            <a:gdLst/>
            <a:ahLst/>
            <a:cxnLst/>
            <a:rect l="l" t="t" r="r" b="b"/>
            <a:pathLst>
              <a:path w="460" h="395" extrusionOk="0">
                <a:moveTo>
                  <a:pt x="254" y="1"/>
                </a:moveTo>
                <a:cubicBezTo>
                  <a:pt x="79" y="1"/>
                  <a:pt x="0" y="207"/>
                  <a:pt x="111" y="333"/>
                </a:cubicBezTo>
                <a:cubicBezTo>
                  <a:pt x="153" y="375"/>
                  <a:pt x="206" y="395"/>
                  <a:pt x="258" y="395"/>
                </a:cubicBezTo>
                <a:cubicBezTo>
                  <a:pt x="361" y="395"/>
                  <a:pt x="459" y="317"/>
                  <a:pt x="459" y="191"/>
                </a:cubicBezTo>
                <a:cubicBezTo>
                  <a:pt x="459" y="80"/>
                  <a:pt x="364"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9"/>
          <p:cNvSpPr/>
          <p:nvPr/>
        </p:nvSpPr>
        <p:spPr>
          <a:xfrm>
            <a:off x="8559600" y="1789975"/>
            <a:ext cx="11525" cy="9900"/>
          </a:xfrm>
          <a:custGeom>
            <a:avLst/>
            <a:gdLst/>
            <a:ahLst/>
            <a:cxnLst/>
            <a:rect l="l" t="t" r="r" b="b"/>
            <a:pathLst>
              <a:path w="461" h="396" extrusionOk="0">
                <a:moveTo>
                  <a:pt x="270" y="1"/>
                </a:moveTo>
                <a:cubicBezTo>
                  <a:pt x="80" y="1"/>
                  <a:pt x="1" y="207"/>
                  <a:pt x="128" y="333"/>
                </a:cubicBezTo>
                <a:cubicBezTo>
                  <a:pt x="170" y="376"/>
                  <a:pt x="222" y="396"/>
                  <a:pt x="272" y="396"/>
                </a:cubicBezTo>
                <a:cubicBezTo>
                  <a:pt x="370" y="396"/>
                  <a:pt x="460" y="322"/>
                  <a:pt x="460" y="207"/>
                </a:cubicBezTo>
                <a:cubicBezTo>
                  <a:pt x="460" y="96"/>
                  <a:pt x="381" y="1"/>
                  <a:pt x="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9"/>
          <p:cNvSpPr/>
          <p:nvPr/>
        </p:nvSpPr>
        <p:spPr>
          <a:xfrm>
            <a:off x="8508550" y="1604725"/>
            <a:ext cx="13875" cy="11800"/>
          </a:xfrm>
          <a:custGeom>
            <a:avLst/>
            <a:gdLst/>
            <a:ahLst/>
            <a:cxnLst/>
            <a:rect l="l" t="t" r="r" b="b"/>
            <a:pathLst>
              <a:path w="555" h="472" extrusionOk="0">
                <a:moveTo>
                  <a:pt x="317" y="1"/>
                </a:moveTo>
                <a:cubicBezTo>
                  <a:pt x="111" y="1"/>
                  <a:pt x="0" y="254"/>
                  <a:pt x="143" y="397"/>
                </a:cubicBezTo>
                <a:cubicBezTo>
                  <a:pt x="195" y="449"/>
                  <a:pt x="257" y="472"/>
                  <a:pt x="318" y="472"/>
                </a:cubicBezTo>
                <a:cubicBezTo>
                  <a:pt x="441" y="472"/>
                  <a:pt x="555" y="376"/>
                  <a:pt x="555" y="238"/>
                </a:cubicBezTo>
                <a:cubicBezTo>
                  <a:pt x="555" y="112"/>
                  <a:pt x="44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9"/>
          <p:cNvSpPr/>
          <p:nvPr/>
        </p:nvSpPr>
        <p:spPr>
          <a:xfrm>
            <a:off x="8550100" y="1765850"/>
            <a:ext cx="16275" cy="13925"/>
          </a:xfrm>
          <a:custGeom>
            <a:avLst/>
            <a:gdLst/>
            <a:ahLst/>
            <a:cxnLst/>
            <a:rect l="l" t="t" r="r" b="b"/>
            <a:pathLst>
              <a:path w="651" h="557" extrusionOk="0">
                <a:moveTo>
                  <a:pt x="365" y="0"/>
                </a:moveTo>
                <a:cubicBezTo>
                  <a:pt x="128" y="0"/>
                  <a:pt x="1" y="301"/>
                  <a:pt x="175" y="475"/>
                </a:cubicBezTo>
                <a:cubicBezTo>
                  <a:pt x="231" y="531"/>
                  <a:pt x="301" y="556"/>
                  <a:pt x="369" y="556"/>
                </a:cubicBezTo>
                <a:cubicBezTo>
                  <a:pt x="512" y="556"/>
                  <a:pt x="650" y="446"/>
                  <a:pt x="650" y="285"/>
                </a:cubicBezTo>
                <a:cubicBezTo>
                  <a:pt x="650" y="127"/>
                  <a:pt x="523"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9"/>
          <p:cNvSpPr/>
          <p:nvPr/>
        </p:nvSpPr>
        <p:spPr>
          <a:xfrm>
            <a:off x="8554475" y="1851350"/>
            <a:ext cx="13075" cy="13075"/>
          </a:xfrm>
          <a:custGeom>
            <a:avLst/>
            <a:gdLst/>
            <a:ahLst/>
            <a:cxnLst/>
            <a:rect l="l" t="t" r="r" b="b"/>
            <a:pathLst>
              <a:path w="523" h="523" extrusionOk="0">
                <a:moveTo>
                  <a:pt x="253" y="0"/>
                </a:moveTo>
                <a:cubicBezTo>
                  <a:pt x="111" y="0"/>
                  <a:pt x="0" y="111"/>
                  <a:pt x="0" y="253"/>
                </a:cubicBezTo>
                <a:cubicBezTo>
                  <a:pt x="0" y="396"/>
                  <a:pt x="111" y="523"/>
                  <a:pt x="253" y="523"/>
                </a:cubicBezTo>
                <a:cubicBezTo>
                  <a:pt x="396" y="523"/>
                  <a:pt x="523" y="396"/>
                  <a:pt x="523" y="253"/>
                </a:cubicBezTo>
                <a:cubicBezTo>
                  <a:pt x="523" y="111"/>
                  <a:pt x="396"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9"/>
          <p:cNvSpPr/>
          <p:nvPr/>
        </p:nvSpPr>
        <p:spPr>
          <a:xfrm>
            <a:off x="8551700" y="1856475"/>
            <a:ext cx="17825" cy="15275"/>
          </a:xfrm>
          <a:custGeom>
            <a:avLst/>
            <a:gdLst/>
            <a:ahLst/>
            <a:cxnLst/>
            <a:rect l="l" t="t" r="r" b="b"/>
            <a:pathLst>
              <a:path w="713" h="611" extrusionOk="0">
                <a:moveTo>
                  <a:pt x="412" y="1"/>
                </a:moveTo>
                <a:cubicBezTo>
                  <a:pt x="143" y="1"/>
                  <a:pt x="0" y="318"/>
                  <a:pt x="190" y="523"/>
                </a:cubicBezTo>
                <a:cubicBezTo>
                  <a:pt x="250" y="584"/>
                  <a:pt x="325" y="610"/>
                  <a:pt x="399" y="610"/>
                </a:cubicBezTo>
                <a:cubicBezTo>
                  <a:pt x="558" y="610"/>
                  <a:pt x="713" y="486"/>
                  <a:pt x="713" y="302"/>
                </a:cubicBezTo>
                <a:cubicBezTo>
                  <a:pt x="713" y="128"/>
                  <a:pt x="570" y="1"/>
                  <a:pt x="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9"/>
          <p:cNvSpPr/>
          <p:nvPr/>
        </p:nvSpPr>
        <p:spPr>
          <a:xfrm>
            <a:off x="8500625" y="1850950"/>
            <a:ext cx="11900" cy="9875"/>
          </a:xfrm>
          <a:custGeom>
            <a:avLst/>
            <a:gdLst/>
            <a:ahLst/>
            <a:cxnLst/>
            <a:rect l="l" t="t" r="r" b="b"/>
            <a:pathLst>
              <a:path w="476" h="395" extrusionOk="0">
                <a:moveTo>
                  <a:pt x="270" y="0"/>
                </a:moveTo>
                <a:cubicBezTo>
                  <a:pt x="96" y="0"/>
                  <a:pt x="1" y="206"/>
                  <a:pt x="127" y="333"/>
                </a:cubicBezTo>
                <a:cubicBezTo>
                  <a:pt x="170" y="375"/>
                  <a:pt x="222" y="394"/>
                  <a:pt x="274" y="394"/>
                </a:cubicBezTo>
                <a:cubicBezTo>
                  <a:pt x="377" y="394"/>
                  <a:pt x="476" y="317"/>
                  <a:pt x="476" y="190"/>
                </a:cubicBezTo>
                <a:cubicBezTo>
                  <a:pt x="476" y="79"/>
                  <a:pt x="381" y="0"/>
                  <a:pt x="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9"/>
          <p:cNvSpPr/>
          <p:nvPr/>
        </p:nvSpPr>
        <p:spPr>
          <a:xfrm>
            <a:off x="8329625" y="1642725"/>
            <a:ext cx="16250" cy="13925"/>
          </a:xfrm>
          <a:custGeom>
            <a:avLst/>
            <a:gdLst/>
            <a:ahLst/>
            <a:cxnLst/>
            <a:rect l="l" t="t" r="r" b="b"/>
            <a:pathLst>
              <a:path w="650" h="557" extrusionOk="0">
                <a:moveTo>
                  <a:pt x="365" y="1"/>
                </a:moveTo>
                <a:cubicBezTo>
                  <a:pt x="127" y="1"/>
                  <a:pt x="1" y="302"/>
                  <a:pt x="175" y="476"/>
                </a:cubicBezTo>
                <a:cubicBezTo>
                  <a:pt x="231" y="532"/>
                  <a:pt x="300" y="557"/>
                  <a:pt x="368" y="557"/>
                </a:cubicBezTo>
                <a:cubicBezTo>
                  <a:pt x="512" y="557"/>
                  <a:pt x="650" y="447"/>
                  <a:pt x="650" y="286"/>
                </a:cubicBezTo>
                <a:cubicBezTo>
                  <a:pt x="650" y="127"/>
                  <a:pt x="523"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9"/>
          <p:cNvSpPr/>
          <p:nvPr/>
        </p:nvSpPr>
        <p:spPr>
          <a:xfrm>
            <a:off x="8113100" y="1642325"/>
            <a:ext cx="17050" cy="14600"/>
          </a:xfrm>
          <a:custGeom>
            <a:avLst/>
            <a:gdLst/>
            <a:ahLst/>
            <a:cxnLst/>
            <a:rect l="l" t="t" r="r" b="b"/>
            <a:pathLst>
              <a:path w="682" h="584" extrusionOk="0">
                <a:moveTo>
                  <a:pt x="396" y="1"/>
                </a:moveTo>
                <a:cubicBezTo>
                  <a:pt x="143" y="1"/>
                  <a:pt x="1" y="318"/>
                  <a:pt x="191" y="492"/>
                </a:cubicBezTo>
                <a:cubicBezTo>
                  <a:pt x="249" y="555"/>
                  <a:pt x="323" y="583"/>
                  <a:pt x="395" y="583"/>
                </a:cubicBezTo>
                <a:cubicBezTo>
                  <a:pt x="541" y="583"/>
                  <a:pt x="681" y="471"/>
                  <a:pt x="681" y="302"/>
                </a:cubicBezTo>
                <a:cubicBezTo>
                  <a:pt x="681" y="128"/>
                  <a:pt x="555" y="1"/>
                  <a:pt x="3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9"/>
          <p:cNvSpPr/>
          <p:nvPr/>
        </p:nvSpPr>
        <p:spPr>
          <a:xfrm>
            <a:off x="331800" y="3496300"/>
            <a:ext cx="152425" cy="152825"/>
          </a:xfrm>
          <a:custGeom>
            <a:avLst/>
            <a:gdLst/>
            <a:ahLst/>
            <a:cxnLst/>
            <a:rect l="l" t="t" r="r" b="b"/>
            <a:pathLst>
              <a:path w="6097" h="6113" extrusionOk="0">
                <a:moveTo>
                  <a:pt x="3040" y="1"/>
                </a:moveTo>
                <a:cubicBezTo>
                  <a:pt x="1362" y="1"/>
                  <a:pt x="0" y="1378"/>
                  <a:pt x="0" y="3057"/>
                </a:cubicBezTo>
                <a:cubicBezTo>
                  <a:pt x="0" y="4751"/>
                  <a:pt x="1362" y="6113"/>
                  <a:pt x="3040" y="6113"/>
                </a:cubicBezTo>
                <a:cubicBezTo>
                  <a:pt x="4735" y="6113"/>
                  <a:pt x="6096" y="4751"/>
                  <a:pt x="6096" y="3057"/>
                </a:cubicBezTo>
                <a:cubicBezTo>
                  <a:pt x="6096" y="1378"/>
                  <a:pt x="4735" y="1"/>
                  <a:pt x="3040"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9"/>
          <p:cNvSpPr/>
          <p:nvPr/>
        </p:nvSpPr>
        <p:spPr>
          <a:xfrm>
            <a:off x="463413" y="4859063"/>
            <a:ext cx="166075" cy="174575"/>
          </a:xfrm>
          <a:custGeom>
            <a:avLst/>
            <a:gdLst/>
            <a:ahLst/>
            <a:cxnLst/>
            <a:rect l="l" t="t" r="r" b="b"/>
            <a:pathLst>
              <a:path w="6643" h="6983" extrusionOk="0">
                <a:moveTo>
                  <a:pt x="6196" y="1"/>
                </a:moveTo>
                <a:cubicBezTo>
                  <a:pt x="6147" y="1"/>
                  <a:pt x="6098" y="9"/>
                  <a:pt x="6049" y="28"/>
                </a:cubicBezTo>
                <a:lnTo>
                  <a:pt x="349" y="2467"/>
                </a:lnTo>
                <a:cubicBezTo>
                  <a:pt x="48" y="2593"/>
                  <a:pt x="0" y="2973"/>
                  <a:pt x="254" y="3163"/>
                </a:cubicBezTo>
                <a:lnTo>
                  <a:pt x="5210" y="6900"/>
                </a:lnTo>
                <a:cubicBezTo>
                  <a:pt x="5285" y="6956"/>
                  <a:pt x="5370" y="6982"/>
                  <a:pt x="5453" y="6982"/>
                </a:cubicBezTo>
                <a:cubicBezTo>
                  <a:pt x="5650" y="6982"/>
                  <a:pt x="5837" y="6838"/>
                  <a:pt x="5859" y="6615"/>
                </a:cubicBezTo>
                <a:lnTo>
                  <a:pt x="6603" y="456"/>
                </a:lnTo>
                <a:cubicBezTo>
                  <a:pt x="6642" y="206"/>
                  <a:pt x="6432" y="1"/>
                  <a:pt x="6196"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TITLE_AND_TWO_COLUMNS_1_2_1_2_1_1_1">
    <p:bg>
      <p:bgPr>
        <a:solidFill>
          <a:schemeClr val="lt1"/>
        </a:solidFill>
        <a:effectLst/>
      </p:bgPr>
    </p:bg>
    <p:spTree>
      <p:nvGrpSpPr>
        <p:cNvPr id="1" name="Shape 2734"/>
        <p:cNvGrpSpPr/>
        <p:nvPr/>
      </p:nvGrpSpPr>
      <p:grpSpPr>
        <a:xfrm>
          <a:off x="0" y="0"/>
          <a:ext cx="0" cy="0"/>
          <a:chOff x="0" y="0"/>
          <a:chExt cx="0" cy="0"/>
        </a:xfrm>
      </p:grpSpPr>
      <p:sp>
        <p:nvSpPr>
          <p:cNvPr id="2735" name="Google Shape;2735;p40"/>
          <p:cNvSpPr/>
          <p:nvPr/>
        </p:nvSpPr>
        <p:spPr>
          <a:xfrm>
            <a:off x="376125" y="288250"/>
            <a:ext cx="340650" cy="342400"/>
          </a:xfrm>
          <a:custGeom>
            <a:avLst/>
            <a:gdLst/>
            <a:ahLst/>
            <a:cxnLst/>
            <a:rect l="l" t="t" r="r" b="b"/>
            <a:pathLst>
              <a:path w="13626" h="13696" extrusionOk="0">
                <a:moveTo>
                  <a:pt x="5592" y="0"/>
                </a:moveTo>
                <a:cubicBezTo>
                  <a:pt x="5282" y="0"/>
                  <a:pt x="4976" y="230"/>
                  <a:pt x="4957" y="609"/>
                </a:cubicBezTo>
                <a:lnTo>
                  <a:pt x="4782" y="4425"/>
                </a:lnTo>
                <a:cubicBezTo>
                  <a:pt x="4767" y="4694"/>
                  <a:pt x="4577" y="4948"/>
                  <a:pt x="4323" y="5011"/>
                </a:cubicBezTo>
                <a:lnTo>
                  <a:pt x="634" y="6040"/>
                </a:lnTo>
                <a:cubicBezTo>
                  <a:pt x="32" y="6199"/>
                  <a:pt x="1" y="7038"/>
                  <a:pt x="587" y="7244"/>
                </a:cubicBezTo>
                <a:lnTo>
                  <a:pt x="4165" y="8590"/>
                </a:lnTo>
                <a:cubicBezTo>
                  <a:pt x="4418" y="8685"/>
                  <a:pt x="4592" y="8938"/>
                  <a:pt x="4577" y="9207"/>
                </a:cubicBezTo>
                <a:lnTo>
                  <a:pt x="4402" y="13023"/>
                </a:lnTo>
                <a:cubicBezTo>
                  <a:pt x="4382" y="13427"/>
                  <a:pt x="4713" y="13695"/>
                  <a:pt x="5051" y="13695"/>
                </a:cubicBezTo>
                <a:cubicBezTo>
                  <a:pt x="5230" y="13695"/>
                  <a:pt x="5411" y="13620"/>
                  <a:pt x="5542" y="13450"/>
                </a:cubicBezTo>
                <a:lnTo>
                  <a:pt x="7917" y="10474"/>
                </a:lnTo>
                <a:cubicBezTo>
                  <a:pt x="8043" y="10314"/>
                  <a:pt x="8226" y="10228"/>
                  <a:pt x="8419" y="10228"/>
                </a:cubicBezTo>
                <a:cubicBezTo>
                  <a:pt x="8494" y="10228"/>
                  <a:pt x="8571" y="10241"/>
                  <a:pt x="8646" y="10268"/>
                </a:cubicBezTo>
                <a:lnTo>
                  <a:pt x="12208" y="11598"/>
                </a:lnTo>
                <a:cubicBezTo>
                  <a:pt x="12288" y="11628"/>
                  <a:pt x="12366" y="11642"/>
                  <a:pt x="12442" y="11642"/>
                </a:cubicBezTo>
                <a:cubicBezTo>
                  <a:pt x="12920" y="11642"/>
                  <a:pt x="13269" y="11086"/>
                  <a:pt x="12968" y="10648"/>
                </a:cubicBezTo>
                <a:lnTo>
                  <a:pt x="10863" y="7465"/>
                </a:lnTo>
                <a:cubicBezTo>
                  <a:pt x="10720" y="7228"/>
                  <a:pt x="10736" y="6927"/>
                  <a:pt x="10894" y="6705"/>
                </a:cubicBezTo>
                <a:lnTo>
                  <a:pt x="13269" y="3729"/>
                </a:lnTo>
                <a:cubicBezTo>
                  <a:pt x="13625" y="3287"/>
                  <a:pt x="13290" y="2692"/>
                  <a:pt x="12781" y="2692"/>
                </a:cubicBezTo>
                <a:cubicBezTo>
                  <a:pt x="12724" y="2692"/>
                  <a:pt x="12665" y="2699"/>
                  <a:pt x="12604" y="2715"/>
                </a:cubicBezTo>
                <a:lnTo>
                  <a:pt x="8931" y="3729"/>
                </a:lnTo>
                <a:cubicBezTo>
                  <a:pt x="8872" y="3746"/>
                  <a:pt x="8813" y="3754"/>
                  <a:pt x="8754" y="3754"/>
                </a:cubicBezTo>
                <a:cubicBezTo>
                  <a:pt x="8543" y="3754"/>
                  <a:pt x="8342" y="3649"/>
                  <a:pt x="8218" y="3475"/>
                </a:cubicBezTo>
                <a:lnTo>
                  <a:pt x="6112" y="293"/>
                </a:lnTo>
                <a:cubicBezTo>
                  <a:pt x="5984" y="91"/>
                  <a:pt x="5787" y="0"/>
                  <a:pt x="5592"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0"/>
          <p:cNvSpPr/>
          <p:nvPr/>
        </p:nvSpPr>
        <p:spPr>
          <a:xfrm>
            <a:off x="1817150" y="247238"/>
            <a:ext cx="684225" cy="187225"/>
          </a:xfrm>
          <a:custGeom>
            <a:avLst/>
            <a:gdLst/>
            <a:ahLst/>
            <a:cxnLst/>
            <a:rect l="l" t="t" r="r" b="b"/>
            <a:pathLst>
              <a:path w="27369" h="7489" extrusionOk="0">
                <a:moveTo>
                  <a:pt x="13868" y="0"/>
                </a:moveTo>
                <a:cubicBezTo>
                  <a:pt x="13543" y="0"/>
                  <a:pt x="13200" y="96"/>
                  <a:pt x="12865" y="315"/>
                </a:cubicBezTo>
                <a:cubicBezTo>
                  <a:pt x="12031" y="855"/>
                  <a:pt x="11544" y="2297"/>
                  <a:pt x="10450" y="2297"/>
                </a:cubicBezTo>
                <a:cubicBezTo>
                  <a:pt x="10421" y="2297"/>
                  <a:pt x="10392" y="2296"/>
                  <a:pt x="10363" y="2294"/>
                </a:cubicBezTo>
                <a:cubicBezTo>
                  <a:pt x="9397" y="2215"/>
                  <a:pt x="8969" y="996"/>
                  <a:pt x="8099" y="600"/>
                </a:cubicBezTo>
                <a:cubicBezTo>
                  <a:pt x="7909" y="517"/>
                  <a:pt x="7710" y="479"/>
                  <a:pt x="7511" y="479"/>
                </a:cubicBezTo>
                <a:cubicBezTo>
                  <a:pt x="6877" y="479"/>
                  <a:pt x="6236" y="862"/>
                  <a:pt x="5850" y="1392"/>
                </a:cubicBezTo>
                <a:cubicBezTo>
                  <a:pt x="5344" y="2089"/>
                  <a:pt x="5201" y="2975"/>
                  <a:pt x="5074" y="3814"/>
                </a:cubicBezTo>
                <a:cubicBezTo>
                  <a:pt x="4378" y="3039"/>
                  <a:pt x="3491" y="2469"/>
                  <a:pt x="2494" y="2168"/>
                </a:cubicBezTo>
                <a:cubicBezTo>
                  <a:pt x="2353" y="2132"/>
                  <a:pt x="2218" y="2115"/>
                  <a:pt x="2089" y="2115"/>
                </a:cubicBezTo>
                <a:cubicBezTo>
                  <a:pt x="686" y="2115"/>
                  <a:pt x="0" y="4106"/>
                  <a:pt x="1464" y="5208"/>
                </a:cubicBezTo>
                <a:cubicBezTo>
                  <a:pt x="2192" y="5762"/>
                  <a:pt x="3110" y="5935"/>
                  <a:pt x="3972" y="5935"/>
                </a:cubicBezTo>
                <a:cubicBezTo>
                  <a:pt x="5400" y="5935"/>
                  <a:pt x="6674" y="5461"/>
                  <a:pt x="6674" y="5461"/>
                </a:cubicBezTo>
                <a:cubicBezTo>
                  <a:pt x="6698" y="6411"/>
                  <a:pt x="7526" y="6886"/>
                  <a:pt x="8603" y="6886"/>
                </a:cubicBezTo>
                <a:cubicBezTo>
                  <a:pt x="8943" y="6886"/>
                  <a:pt x="9309" y="6839"/>
                  <a:pt x="9682" y="6744"/>
                </a:cubicBezTo>
                <a:cubicBezTo>
                  <a:pt x="10706" y="6497"/>
                  <a:pt x="11815" y="5635"/>
                  <a:pt x="12931" y="5635"/>
                </a:cubicBezTo>
                <a:cubicBezTo>
                  <a:pt x="13178" y="5635"/>
                  <a:pt x="13425" y="5677"/>
                  <a:pt x="13672" y="5778"/>
                </a:cubicBezTo>
                <a:cubicBezTo>
                  <a:pt x="13217" y="6614"/>
                  <a:pt x="14625" y="7489"/>
                  <a:pt x="16783" y="7489"/>
                </a:cubicBezTo>
                <a:cubicBezTo>
                  <a:pt x="17403" y="7489"/>
                  <a:pt x="18085" y="7416"/>
                  <a:pt x="18802" y="7250"/>
                </a:cubicBezTo>
                <a:cubicBezTo>
                  <a:pt x="19847" y="7013"/>
                  <a:pt x="20116" y="6015"/>
                  <a:pt x="19562" y="5556"/>
                </a:cubicBezTo>
                <a:lnTo>
                  <a:pt x="19562" y="5556"/>
                </a:lnTo>
                <a:cubicBezTo>
                  <a:pt x="19732" y="5591"/>
                  <a:pt x="19909" y="5606"/>
                  <a:pt x="20090" y="5606"/>
                </a:cubicBezTo>
                <a:cubicBezTo>
                  <a:pt x="20733" y="5606"/>
                  <a:pt x="21423" y="5407"/>
                  <a:pt x="22016" y="5160"/>
                </a:cubicBezTo>
                <a:cubicBezTo>
                  <a:pt x="22921" y="4780"/>
                  <a:pt x="23870" y="4302"/>
                  <a:pt x="24817" y="4302"/>
                </a:cubicBezTo>
                <a:cubicBezTo>
                  <a:pt x="25013" y="4302"/>
                  <a:pt x="25209" y="4322"/>
                  <a:pt x="25405" y="4369"/>
                </a:cubicBezTo>
                <a:cubicBezTo>
                  <a:pt x="25696" y="4441"/>
                  <a:pt x="26152" y="4651"/>
                  <a:pt x="26566" y="4651"/>
                </a:cubicBezTo>
                <a:cubicBezTo>
                  <a:pt x="26781" y="4651"/>
                  <a:pt x="26984" y="4594"/>
                  <a:pt x="27147" y="4432"/>
                </a:cubicBezTo>
                <a:cubicBezTo>
                  <a:pt x="27368" y="4194"/>
                  <a:pt x="27368" y="3783"/>
                  <a:pt x="27115" y="3624"/>
                </a:cubicBezTo>
                <a:cubicBezTo>
                  <a:pt x="27001" y="3584"/>
                  <a:pt x="26874" y="3567"/>
                  <a:pt x="26732" y="3567"/>
                </a:cubicBezTo>
                <a:cubicBezTo>
                  <a:pt x="25948" y="3567"/>
                  <a:pt x="24729" y="4087"/>
                  <a:pt x="23040" y="4087"/>
                </a:cubicBezTo>
                <a:cubicBezTo>
                  <a:pt x="21793" y="4087"/>
                  <a:pt x="20290" y="3804"/>
                  <a:pt x="18517" y="2817"/>
                </a:cubicBezTo>
                <a:cubicBezTo>
                  <a:pt x="18101" y="2579"/>
                  <a:pt x="17523" y="2449"/>
                  <a:pt x="16948" y="2449"/>
                </a:cubicBezTo>
                <a:cubicBezTo>
                  <a:pt x="16298" y="2449"/>
                  <a:pt x="15651" y="2614"/>
                  <a:pt x="15240" y="2975"/>
                </a:cubicBezTo>
                <a:cubicBezTo>
                  <a:pt x="16301" y="1684"/>
                  <a:pt x="15235" y="0"/>
                  <a:pt x="13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0"/>
          <p:cNvSpPr/>
          <p:nvPr/>
        </p:nvSpPr>
        <p:spPr>
          <a:xfrm>
            <a:off x="5729950" y="181350"/>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0"/>
          <p:cNvSpPr/>
          <p:nvPr/>
        </p:nvSpPr>
        <p:spPr>
          <a:xfrm>
            <a:off x="8237300" y="2446625"/>
            <a:ext cx="684150" cy="187475"/>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0"/>
          <p:cNvSpPr/>
          <p:nvPr/>
        </p:nvSpPr>
        <p:spPr>
          <a:xfrm>
            <a:off x="8489150" y="4786400"/>
            <a:ext cx="745650" cy="204200"/>
          </a:xfrm>
          <a:custGeom>
            <a:avLst/>
            <a:gdLst/>
            <a:ahLst/>
            <a:cxnLst/>
            <a:rect l="l" t="t" r="r" b="b"/>
            <a:pathLst>
              <a:path w="29826" h="8168" extrusionOk="0">
                <a:moveTo>
                  <a:pt x="15099" y="0"/>
                </a:moveTo>
                <a:cubicBezTo>
                  <a:pt x="14749" y="0"/>
                  <a:pt x="14382" y="101"/>
                  <a:pt x="14023" y="333"/>
                </a:cubicBezTo>
                <a:cubicBezTo>
                  <a:pt x="13111" y="921"/>
                  <a:pt x="12576" y="2505"/>
                  <a:pt x="11372" y="2505"/>
                </a:cubicBezTo>
                <a:cubicBezTo>
                  <a:pt x="11343" y="2505"/>
                  <a:pt x="11314" y="2505"/>
                  <a:pt x="11284" y="2503"/>
                </a:cubicBezTo>
                <a:cubicBezTo>
                  <a:pt x="10239" y="2423"/>
                  <a:pt x="9764" y="1078"/>
                  <a:pt x="8814" y="650"/>
                </a:cubicBezTo>
                <a:cubicBezTo>
                  <a:pt x="8611" y="560"/>
                  <a:pt x="8397" y="519"/>
                  <a:pt x="8181" y="519"/>
                </a:cubicBezTo>
                <a:cubicBezTo>
                  <a:pt x="7490" y="519"/>
                  <a:pt x="6782" y="942"/>
                  <a:pt x="6360" y="1521"/>
                </a:cubicBezTo>
                <a:cubicBezTo>
                  <a:pt x="5822" y="2281"/>
                  <a:pt x="5647" y="3247"/>
                  <a:pt x="5521" y="4165"/>
                </a:cubicBezTo>
                <a:cubicBezTo>
                  <a:pt x="4761" y="3310"/>
                  <a:pt x="3795" y="2693"/>
                  <a:pt x="2702" y="2360"/>
                </a:cubicBezTo>
                <a:cubicBezTo>
                  <a:pt x="2548" y="2320"/>
                  <a:pt x="2400" y="2301"/>
                  <a:pt x="2258" y="2301"/>
                </a:cubicBezTo>
                <a:cubicBezTo>
                  <a:pt x="739" y="2301"/>
                  <a:pt x="1" y="4483"/>
                  <a:pt x="1594" y="5685"/>
                </a:cubicBezTo>
                <a:cubicBezTo>
                  <a:pt x="2380" y="6280"/>
                  <a:pt x="3378" y="6466"/>
                  <a:pt x="4318" y="6466"/>
                </a:cubicBezTo>
                <a:cubicBezTo>
                  <a:pt x="5879" y="6466"/>
                  <a:pt x="7278" y="5954"/>
                  <a:pt x="7278" y="5954"/>
                </a:cubicBezTo>
                <a:cubicBezTo>
                  <a:pt x="7302" y="6996"/>
                  <a:pt x="8215" y="7509"/>
                  <a:pt x="9394" y="7509"/>
                </a:cubicBezTo>
                <a:cubicBezTo>
                  <a:pt x="9757" y="7509"/>
                  <a:pt x="10145" y="7460"/>
                  <a:pt x="10540" y="7364"/>
                </a:cubicBezTo>
                <a:cubicBezTo>
                  <a:pt x="11656" y="7091"/>
                  <a:pt x="12878" y="6148"/>
                  <a:pt x="14094" y="6148"/>
                </a:cubicBezTo>
                <a:cubicBezTo>
                  <a:pt x="14361" y="6148"/>
                  <a:pt x="14629" y="6194"/>
                  <a:pt x="14894" y="6303"/>
                </a:cubicBezTo>
                <a:cubicBezTo>
                  <a:pt x="14403" y="7211"/>
                  <a:pt x="15930" y="8167"/>
                  <a:pt x="18272" y="8167"/>
                </a:cubicBezTo>
                <a:cubicBezTo>
                  <a:pt x="18950" y="8167"/>
                  <a:pt x="19697" y="8087"/>
                  <a:pt x="20484" y="7902"/>
                </a:cubicBezTo>
                <a:cubicBezTo>
                  <a:pt x="21624" y="7649"/>
                  <a:pt x="21924" y="6556"/>
                  <a:pt x="21323" y="6065"/>
                </a:cubicBezTo>
                <a:lnTo>
                  <a:pt x="21323" y="6065"/>
                </a:lnTo>
                <a:cubicBezTo>
                  <a:pt x="21504" y="6103"/>
                  <a:pt x="21692" y="6120"/>
                  <a:pt x="21884" y="6120"/>
                </a:cubicBezTo>
                <a:cubicBezTo>
                  <a:pt x="22584" y="6120"/>
                  <a:pt x="23337" y="5895"/>
                  <a:pt x="23983" y="5622"/>
                </a:cubicBezTo>
                <a:cubicBezTo>
                  <a:pt x="24965" y="5203"/>
                  <a:pt x="26001" y="4676"/>
                  <a:pt x="27037" y="4676"/>
                </a:cubicBezTo>
                <a:cubicBezTo>
                  <a:pt x="27254" y="4676"/>
                  <a:pt x="27471" y="4699"/>
                  <a:pt x="27688" y="4751"/>
                </a:cubicBezTo>
                <a:cubicBezTo>
                  <a:pt x="27997" y="4823"/>
                  <a:pt x="28489" y="5043"/>
                  <a:pt x="28938" y="5043"/>
                </a:cubicBezTo>
                <a:cubicBezTo>
                  <a:pt x="29178" y="5043"/>
                  <a:pt x="29406" y="4981"/>
                  <a:pt x="29588" y="4799"/>
                </a:cubicBezTo>
                <a:cubicBezTo>
                  <a:pt x="29810" y="4577"/>
                  <a:pt x="29825" y="4102"/>
                  <a:pt x="29525" y="3944"/>
                </a:cubicBezTo>
                <a:cubicBezTo>
                  <a:pt x="29403" y="3901"/>
                  <a:pt x="29267" y="3882"/>
                  <a:pt x="29115" y="3882"/>
                </a:cubicBezTo>
                <a:cubicBezTo>
                  <a:pt x="28267" y="3882"/>
                  <a:pt x="26937" y="4449"/>
                  <a:pt x="25099" y="4449"/>
                </a:cubicBezTo>
                <a:cubicBezTo>
                  <a:pt x="23738" y="4449"/>
                  <a:pt x="22097" y="4138"/>
                  <a:pt x="20167" y="3057"/>
                </a:cubicBezTo>
                <a:cubicBezTo>
                  <a:pt x="19707" y="2805"/>
                  <a:pt x="19080" y="2667"/>
                  <a:pt x="18457" y="2667"/>
                </a:cubicBezTo>
                <a:cubicBezTo>
                  <a:pt x="17751" y="2667"/>
                  <a:pt x="17050" y="2844"/>
                  <a:pt x="16604" y="3231"/>
                </a:cubicBezTo>
                <a:cubicBezTo>
                  <a:pt x="17758" y="1834"/>
                  <a:pt x="16587" y="0"/>
                  <a:pt x="150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0"/>
          <p:cNvSpPr/>
          <p:nvPr/>
        </p:nvSpPr>
        <p:spPr>
          <a:xfrm>
            <a:off x="2607700" y="4835050"/>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0"/>
          <p:cNvSpPr/>
          <p:nvPr/>
        </p:nvSpPr>
        <p:spPr>
          <a:xfrm>
            <a:off x="8753600" y="181350"/>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0"/>
          <p:cNvSpPr/>
          <p:nvPr/>
        </p:nvSpPr>
        <p:spPr>
          <a:xfrm>
            <a:off x="304575" y="4419113"/>
            <a:ext cx="745650" cy="204350"/>
          </a:xfrm>
          <a:custGeom>
            <a:avLst/>
            <a:gdLst/>
            <a:ahLst/>
            <a:cxnLst/>
            <a:rect l="l" t="t" r="r" b="b"/>
            <a:pathLst>
              <a:path w="29826" h="8174" extrusionOk="0">
                <a:moveTo>
                  <a:pt x="15106" y="1"/>
                </a:moveTo>
                <a:cubicBezTo>
                  <a:pt x="14753" y="1"/>
                  <a:pt x="14384" y="104"/>
                  <a:pt x="14023" y="340"/>
                </a:cubicBezTo>
                <a:cubicBezTo>
                  <a:pt x="13126" y="928"/>
                  <a:pt x="12592" y="2512"/>
                  <a:pt x="11387" y="2512"/>
                </a:cubicBezTo>
                <a:cubicBezTo>
                  <a:pt x="11359" y="2512"/>
                  <a:pt x="11329" y="2511"/>
                  <a:pt x="11300" y="2509"/>
                </a:cubicBezTo>
                <a:cubicBezTo>
                  <a:pt x="10255" y="2430"/>
                  <a:pt x="9780" y="1084"/>
                  <a:pt x="8830" y="657"/>
                </a:cubicBezTo>
                <a:cubicBezTo>
                  <a:pt x="8623" y="566"/>
                  <a:pt x="8407" y="525"/>
                  <a:pt x="8190" y="525"/>
                </a:cubicBezTo>
                <a:cubicBezTo>
                  <a:pt x="7496" y="525"/>
                  <a:pt x="6798" y="948"/>
                  <a:pt x="6376" y="1528"/>
                </a:cubicBezTo>
                <a:cubicBezTo>
                  <a:pt x="5837" y="2288"/>
                  <a:pt x="5663" y="3253"/>
                  <a:pt x="5536" y="4172"/>
                </a:cubicBezTo>
                <a:cubicBezTo>
                  <a:pt x="4776" y="3317"/>
                  <a:pt x="3795" y="2699"/>
                  <a:pt x="2718" y="2367"/>
                </a:cubicBezTo>
                <a:cubicBezTo>
                  <a:pt x="2564" y="2326"/>
                  <a:pt x="2415" y="2307"/>
                  <a:pt x="2274" y="2307"/>
                </a:cubicBezTo>
                <a:cubicBezTo>
                  <a:pt x="752" y="2307"/>
                  <a:pt x="1" y="4490"/>
                  <a:pt x="1594" y="5692"/>
                </a:cubicBezTo>
                <a:cubicBezTo>
                  <a:pt x="2385" y="6287"/>
                  <a:pt x="3385" y="6473"/>
                  <a:pt x="4325" y="6473"/>
                </a:cubicBezTo>
                <a:cubicBezTo>
                  <a:pt x="5884" y="6473"/>
                  <a:pt x="7278" y="5961"/>
                  <a:pt x="7278" y="5961"/>
                </a:cubicBezTo>
                <a:cubicBezTo>
                  <a:pt x="7302" y="7002"/>
                  <a:pt x="8215" y="7516"/>
                  <a:pt x="9401" y="7516"/>
                </a:cubicBezTo>
                <a:cubicBezTo>
                  <a:pt x="9766" y="7516"/>
                  <a:pt x="10157" y="7467"/>
                  <a:pt x="10556" y="7370"/>
                </a:cubicBezTo>
                <a:cubicBezTo>
                  <a:pt x="11672" y="7098"/>
                  <a:pt x="12883" y="6155"/>
                  <a:pt x="14104" y="6155"/>
                </a:cubicBezTo>
                <a:cubicBezTo>
                  <a:pt x="14372" y="6155"/>
                  <a:pt x="14641" y="6201"/>
                  <a:pt x="14910" y="6309"/>
                </a:cubicBezTo>
                <a:cubicBezTo>
                  <a:pt x="14419" y="7218"/>
                  <a:pt x="15955" y="8174"/>
                  <a:pt x="18294" y="8174"/>
                </a:cubicBezTo>
                <a:cubicBezTo>
                  <a:pt x="18971" y="8174"/>
                  <a:pt x="19717" y="8093"/>
                  <a:pt x="20499" y="7908"/>
                </a:cubicBezTo>
                <a:cubicBezTo>
                  <a:pt x="21655" y="7655"/>
                  <a:pt x="21940" y="6563"/>
                  <a:pt x="21338" y="6072"/>
                </a:cubicBezTo>
                <a:lnTo>
                  <a:pt x="21338" y="6072"/>
                </a:lnTo>
                <a:cubicBezTo>
                  <a:pt x="21523" y="6109"/>
                  <a:pt x="21713" y="6126"/>
                  <a:pt x="21906" y="6126"/>
                </a:cubicBezTo>
                <a:cubicBezTo>
                  <a:pt x="22610" y="6126"/>
                  <a:pt x="23356" y="5902"/>
                  <a:pt x="24014" y="5628"/>
                </a:cubicBezTo>
                <a:cubicBezTo>
                  <a:pt x="24996" y="5209"/>
                  <a:pt x="26021" y="4682"/>
                  <a:pt x="27063" y="4682"/>
                </a:cubicBezTo>
                <a:cubicBezTo>
                  <a:pt x="27281" y="4682"/>
                  <a:pt x="27500" y="4705"/>
                  <a:pt x="27719" y="4758"/>
                </a:cubicBezTo>
                <a:cubicBezTo>
                  <a:pt x="28029" y="4830"/>
                  <a:pt x="28513" y="5050"/>
                  <a:pt x="28958" y="5050"/>
                </a:cubicBezTo>
                <a:cubicBezTo>
                  <a:pt x="29195" y="5050"/>
                  <a:pt x="29422" y="4987"/>
                  <a:pt x="29604" y="4805"/>
                </a:cubicBezTo>
                <a:cubicBezTo>
                  <a:pt x="29825" y="4583"/>
                  <a:pt x="29825" y="4108"/>
                  <a:pt x="29540" y="3950"/>
                </a:cubicBezTo>
                <a:cubicBezTo>
                  <a:pt x="29418" y="3907"/>
                  <a:pt x="29280" y="3889"/>
                  <a:pt x="29127" y="3889"/>
                </a:cubicBezTo>
                <a:cubicBezTo>
                  <a:pt x="28274" y="3889"/>
                  <a:pt x="26946" y="4455"/>
                  <a:pt x="25110" y="4455"/>
                </a:cubicBezTo>
                <a:cubicBezTo>
                  <a:pt x="23751" y="4455"/>
                  <a:pt x="22113" y="4145"/>
                  <a:pt x="20182" y="3063"/>
                </a:cubicBezTo>
                <a:cubicBezTo>
                  <a:pt x="19722" y="2811"/>
                  <a:pt x="19096" y="2674"/>
                  <a:pt x="18473" y="2674"/>
                </a:cubicBezTo>
                <a:cubicBezTo>
                  <a:pt x="17767" y="2674"/>
                  <a:pt x="17066" y="2850"/>
                  <a:pt x="16620" y="3238"/>
                </a:cubicBezTo>
                <a:cubicBezTo>
                  <a:pt x="17772" y="1842"/>
                  <a:pt x="16595" y="1"/>
                  <a:pt x="15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0"/>
          <p:cNvSpPr/>
          <p:nvPr/>
        </p:nvSpPr>
        <p:spPr>
          <a:xfrm>
            <a:off x="-85862" y="2490325"/>
            <a:ext cx="390425" cy="107075"/>
          </a:xfrm>
          <a:custGeom>
            <a:avLst/>
            <a:gdLst/>
            <a:ahLst/>
            <a:cxnLst/>
            <a:rect l="l" t="t" r="r" b="b"/>
            <a:pathLst>
              <a:path w="15617" h="4283" extrusionOk="0">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0"/>
          <p:cNvSpPr/>
          <p:nvPr/>
        </p:nvSpPr>
        <p:spPr>
          <a:xfrm>
            <a:off x="181438" y="2943900"/>
            <a:ext cx="57425" cy="61000"/>
          </a:xfrm>
          <a:custGeom>
            <a:avLst/>
            <a:gdLst/>
            <a:ahLst/>
            <a:cxnLst/>
            <a:rect l="l" t="t" r="r" b="b"/>
            <a:pathLst>
              <a:path w="2297" h="2440" extrusionOk="0">
                <a:moveTo>
                  <a:pt x="554" y="1"/>
                </a:moveTo>
                <a:lnTo>
                  <a:pt x="0" y="1885"/>
                </a:lnTo>
                <a:lnTo>
                  <a:pt x="1394" y="2439"/>
                </a:lnTo>
                <a:lnTo>
                  <a:pt x="2296" y="698"/>
                </a:lnTo>
                <a:lnTo>
                  <a:pt x="554" y="1"/>
                </a:ln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0"/>
          <p:cNvSpPr/>
          <p:nvPr/>
        </p:nvSpPr>
        <p:spPr>
          <a:xfrm>
            <a:off x="193313" y="2846925"/>
            <a:ext cx="12300" cy="113625"/>
          </a:xfrm>
          <a:custGeom>
            <a:avLst/>
            <a:gdLst/>
            <a:ahLst/>
            <a:cxnLst/>
            <a:rect l="l" t="t" r="r" b="b"/>
            <a:pathLst>
              <a:path w="492" h="4545" fill="none" extrusionOk="0">
                <a:moveTo>
                  <a:pt x="0" y="4545"/>
                </a:moveTo>
                <a:lnTo>
                  <a:pt x="491" y="1"/>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0"/>
          <p:cNvSpPr/>
          <p:nvPr/>
        </p:nvSpPr>
        <p:spPr>
          <a:xfrm>
            <a:off x="228538" y="2883750"/>
            <a:ext cx="69300" cy="90675"/>
          </a:xfrm>
          <a:custGeom>
            <a:avLst/>
            <a:gdLst/>
            <a:ahLst/>
            <a:cxnLst/>
            <a:rect l="l" t="t" r="r" b="b"/>
            <a:pathLst>
              <a:path w="2772" h="3627" fill="none" extrusionOk="0">
                <a:moveTo>
                  <a:pt x="0" y="3626"/>
                </a:moveTo>
                <a:lnTo>
                  <a:pt x="2771" y="0"/>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0"/>
          <p:cNvSpPr/>
          <p:nvPr/>
        </p:nvSpPr>
        <p:spPr>
          <a:xfrm>
            <a:off x="184988" y="2850900"/>
            <a:ext cx="30500" cy="141325"/>
          </a:xfrm>
          <a:custGeom>
            <a:avLst/>
            <a:gdLst/>
            <a:ahLst/>
            <a:cxnLst/>
            <a:rect l="l" t="t" r="r" b="b"/>
            <a:pathLst>
              <a:path w="1220" h="5653" fill="none" extrusionOk="0">
                <a:moveTo>
                  <a:pt x="1" y="5653"/>
                </a:moveTo>
                <a:lnTo>
                  <a:pt x="1220" y="0"/>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0"/>
          <p:cNvSpPr/>
          <p:nvPr/>
        </p:nvSpPr>
        <p:spPr>
          <a:xfrm>
            <a:off x="212713" y="2880175"/>
            <a:ext cx="75625" cy="123125"/>
          </a:xfrm>
          <a:custGeom>
            <a:avLst/>
            <a:gdLst/>
            <a:ahLst/>
            <a:cxnLst/>
            <a:rect l="l" t="t" r="r" b="b"/>
            <a:pathLst>
              <a:path w="3025" h="4925" fill="none" extrusionOk="0">
                <a:moveTo>
                  <a:pt x="0" y="4925"/>
                </a:moveTo>
                <a:lnTo>
                  <a:pt x="3024" y="1"/>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0"/>
          <p:cNvSpPr/>
          <p:nvPr/>
        </p:nvSpPr>
        <p:spPr>
          <a:xfrm>
            <a:off x="89213" y="2262750"/>
            <a:ext cx="598125" cy="630125"/>
          </a:xfrm>
          <a:custGeom>
            <a:avLst/>
            <a:gdLst/>
            <a:ahLst/>
            <a:cxnLst/>
            <a:rect l="l" t="t" r="r" b="b"/>
            <a:pathLst>
              <a:path w="23925" h="25205" extrusionOk="0">
                <a:moveTo>
                  <a:pt x="11905" y="0"/>
                </a:moveTo>
                <a:cubicBezTo>
                  <a:pt x="7663" y="0"/>
                  <a:pt x="3653" y="2575"/>
                  <a:pt x="2043" y="6790"/>
                </a:cubicBezTo>
                <a:cubicBezTo>
                  <a:pt x="0" y="11888"/>
                  <a:pt x="2027" y="18903"/>
                  <a:pt x="3753" y="23019"/>
                </a:cubicBezTo>
                <a:lnTo>
                  <a:pt x="9247" y="25204"/>
                </a:lnTo>
                <a:cubicBezTo>
                  <a:pt x="13332" y="23415"/>
                  <a:pt x="19634" y="19710"/>
                  <a:pt x="21660" y="14612"/>
                </a:cubicBezTo>
                <a:cubicBezTo>
                  <a:pt x="23925" y="9181"/>
                  <a:pt x="21296" y="2942"/>
                  <a:pt x="15818" y="757"/>
                </a:cubicBezTo>
                <a:cubicBezTo>
                  <a:pt x="14534" y="244"/>
                  <a:pt x="13208" y="0"/>
                  <a:pt x="1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0"/>
          <p:cNvSpPr/>
          <p:nvPr/>
        </p:nvSpPr>
        <p:spPr>
          <a:xfrm>
            <a:off x="162438" y="2275325"/>
            <a:ext cx="449300" cy="609225"/>
          </a:xfrm>
          <a:custGeom>
            <a:avLst/>
            <a:gdLst/>
            <a:ahLst/>
            <a:cxnLst/>
            <a:rect l="l" t="t" r="r" b="b"/>
            <a:pathLst>
              <a:path w="17972" h="24369" extrusionOk="0">
                <a:moveTo>
                  <a:pt x="10821" y="0"/>
                </a:moveTo>
                <a:cubicBezTo>
                  <a:pt x="7464" y="0"/>
                  <a:pt x="3831" y="2949"/>
                  <a:pt x="2043" y="7459"/>
                </a:cubicBezTo>
                <a:cubicBezTo>
                  <a:pt x="0" y="12557"/>
                  <a:pt x="776" y="19065"/>
                  <a:pt x="1647" y="22849"/>
                </a:cubicBezTo>
                <a:lnTo>
                  <a:pt x="5495" y="24369"/>
                </a:lnTo>
                <a:cubicBezTo>
                  <a:pt x="8709" y="22231"/>
                  <a:pt x="13760" y="18035"/>
                  <a:pt x="15802" y="12937"/>
                </a:cubicBezTo>
                <a:cubicBezTo>
                  <a:pt x="17971" y="7522"/>
                  <a:pt x="16641" y="1901"/>
                  <a:pt x="12826" y="381"/>
                </a:cubicBezTo>
                <a:cubicBezTo>
                  <a:pt x="12181" y="123"/>
                  <a:pt x="11507" y="0"/>
                  <a:pt x="10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0"/>
          <p:cNvSpPr/>
          <p:nvPr/>
        </p:nvSpPr>
        <p:spPr>
          <a:xfrm>
            <a:off x="231313" y="2283050"/>
            <a:ext cx="292950" cy="590825"/>
          </a:xfrm>
          <a:custGeom>
            <a:avLst/>
            <a:gdLst/>
            <a:ahLst/>
            <a:cxnLst/>
            <a:rect l="l" t="t" r="r" b="b"/>
            <a:pathLst>
              <a:path w="11718" h="23633" extrusionOk="0">
                <a:moveTo>
                  <a:pt x="9703" y="1"/>
                </a:moveTo>
                <a:cubicBezTo>
                  <a:pt x="8008" y="1"/>
                  <a:pt x="5225" y="3686"/>
                  <a:pt x="3230" y="8717"/>
                </a:cubicBezTo>
                <a:cubicBezTo>
                  <a:pt x="1188" y="13816"/>
                  <a:pt x="301" y="19658"/>
                  <a:pt x="0" y="22967"/>
                </a:cubicBezTo>
                <a:lnTo>
                  <a:pt x="1647" y="23632"/>
                </a:lnTo>
                <a:cubicBezTo>
                  <a:pt x="3690" y="21020"/>
                  <a:pt x="7094" y="16159"/>
                  <a:pt x="9120" y="11061"/>
                </a:cubicBezTo>
                <a:cubicBezTo>
                  <a:pt x="11290" y="5645"/>
                  <a:pt x="11717" y="721"/>
                  <a:pt x="10086" y="72"/>
                </a:cubicBezTo>
                <a:cubicBezTo>
                  <a:pt x="9966" y="24"/>
                  <a:pt x="9838" y="1"/>
                  <a:pt x="9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0"/>
          <p:cNvSpPr/>
          <p:nvPr/>
        </p:nvSpPr>
        <p:spPr>
          <a:xfrm>
            <a:off x="183413" y="2838225"/>
            <a:ext cx="136975" cy="78000"/>
          </a:xfrm>
          <a:custGeom>
            <a:avLst/>
            <a:gdLst/>
            <a:ahLst/>
            <a:cxnLst/>
            <a:rect l="l" t="t" r="r" b="b"/>
            <a:pathLst>
              <a:path w="5479" h="3120" extrusionOk="0">
                <a:moveTo>
                  <a:pt x="0" y="0"/>
                </a:moveTo>
                <a:lnTo>
                  <a:pt x="602" y="1869"/>
                </a:lnTo>
                <a:lnTo>
                  <a:pt x="3737" y="3120"/>
                </a:lnTo>
                <a:lnTo>
                  <a:pt x="5479" y="2185"/>
                </a:lnTo>
                <a:lnTo>
                  <a:pt x="0" y="0"/>
                </a:ln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0"/>
          <p:cNvSpPr/>
          <p:nvPr/>
        </p:nvSpPr>
        <p:spPr>
          <a:xfrm>
            <a:off x="210638" y="2675225"/>
            <a:ext cx="691250" cy="188925"/>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0"/>
          <p:cNvSpPr/>
          <p:nvPr/>
        </p:nvSpPr>
        <p:spPr>
          <a:xfrm>
            <a:off x="636263" y="2670350"/>
            <a:ext cx="18625" cy="15550"/>
          </a:xfrm>
          <a:custGeom>
            <a:avLst/>
            <a:gdLst/>
            <a:ahLst/>
            <a:cxnLst/>
            <a:rect l="l" t="t" r="r" b="b"/>
            <a:pathLst>
              <a:path w="745" h="622" extrusionOk="0">
                <a:moveTo>
                  <a:pt x="454" y="1"/>
                </a:moveTo>
                <a:cubicBezTo>
                  <a:pt x="445" y="1"/>
                  <a:pt x="437" y="1"/>
                  <a:pt x="428" y="2"/>
                </a:cubicBezTo>
                <a:cubicBezTo>
                  <a:pt x="143" y="2"/>
                  <a:pt x="0" y="334"/>
                  <a:pt x="206" y="524"/>
                </a:cubicBezTo>
                <a:cubicBezTo>
                  <a:pt x="268" y="592"/>
                  <a:pt x="347" y="622"/>
                  <a:pt x="425" y="622"/>
                </a:cubicBezTo>
                <a:cubicBezTo>
                  <a:pt x="587" y="622"/>
                  <a:pt x="744" y="495"/>
                  <a:pt x="744" y="303"/>
                </a:cubicBezTo>
                <a:cubicBezTo>
                  <a:pt x="729" y="137"/>
                  <a:pt x="614" y="1"/>
                  <a:pt x="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0"/>
          <p:cNvSpPr/>
          <p:nvPr/>
        </p:nvSpPr>
        <p:spPr>
          <a:xfrm>
            <a:off x="454963" y="2580525"/>
            <a:ext cx="11500" cy="9875"/>
          </a:xfrm>
          <a:custGeom>
            <a:avLst/>
            <a:gdLst/>
            <a:ahLst/>
            <a:cxnLst/>
            <a:rect l="l" t="t" r="r" b="b"/>
            <a:pathLst>
              <a:path w="460" h="395" extrusionOk="0">
                <a:moveTo>
                  <a:pt x="254" y="1"/>
                </a:moveTo>
                <a:cubicBezTo>
                  <a:pt x="79" y="1"/>
                  <a:pt x="0" y="207"/>
                  <a:pt x="111" y="333"/>
                </a:cubicBezTo>
                <a:cubicBezTo>
                  <a:pt x="153" y="375"/>
                  <a:pt x="206" y="395"/>
                  <a:pt x="258" y="395"/>
                </a:cubicBezTo>
                <a:cubicBezTo>
                  <a:pt x="361" y="395"/>
                  <a:pt x="459" y="317"/>
                  <a:pt x="459" y="191"/>
                </a:cubicBezTo>
                <a:cubicBezTo>
                  <a:pt x="459" y="80"/>
                  <a:pt x="364"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0"/>
          <p:cNvSpPr/>
          <p:nvPr/>
        </p:nvSpPr>
        <p:spPr>
          <a:xfrm>
            <a:off x="391613" y="2634750"/>
            <a:ext cx="11525" cy="9900"/>
          </a:xfrm>
          <a:custGeom>
            <a:avLst/>
            <a:gdLst/>
            <a:ahLst/>
            <a:cxnLst/>
            <a:rect l="l" t="t" r="r" b="b"/>
            <a:pathLst>
              <a:path w="461" h="396" extrusionOk="0">
                <a:moveTo>
                  <a:pt x="270" y="1"/>
                </a:moveTo>
                <a:cubicBezTo>
                  <a:pt x="80" y="1"/>
                  <a:pt x="1" y="207"/>
                  <a:pt x="128" y="333"/>
                </a:cubicBezTo>
                <a:cubicBezTo>
                  <a:pt x="170" y="376"/>
                  <a:pt x="222" y="396"/>
                  <a:pt x="272" y="396"/>
                </a:cubicBezTo>
                <a:cubicBezTo>
                  <a:pt x="370" y="396"/>
                  <a:pt x="460" y="322"/>
                  <a:pt x="460" y="207"/>
                </a:cubicBezTo>
                <a:cubicBezTo>
                  <a:pt x="460" y="96"/>
                  <a:pt x="381" y="1"/>
                  <a:pt x="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0"/>
          <p:cNvSpPr/>
          <p:nvPr/>
        </p:nvSpPr>
        <p:spPr>
          <a:xfrm>
            <a:off x="340563" y="2449500"/>
            <a:ext cx="13875" cy="11800"/>
          </a:xfrm>
          <a:custGeom>
            <a:avLst/>
            <a:gdLst/>
            <a:ahLst/>
            <a:cxnLst/>
            <a:rect l="l" t="t" r="r" b="b"/>
            <a:pathLst>
              <a:path w="555" h="472" extrusionOk="0">
                <a:moveTo>
                  <a:pt x="317" y="1"/>
                </a:moveTo>
                <a:cubicBezTo>
                  <a:pt x="111" y="1"/>
                  <a:pt x="0" y="254"/>
                  <a:pt x="143" y="397"/>
                </a:cubicBezTo>
                <a:cubicBezTo>
                  <a:pt x="195" y="449"/>
                  <a:pt x="257" y="472"/>
                  <a:pt x="318" y="472"/>
                </a:cubicBezTo>
                <a:cubicBezTo>
                  <a:pt x="441" y="472"/>
                  <a:pt x="555" y="376"/>
                  <a:pt x="555" y="238"/>
                </a:cubicBezTo>
                <a:cubicBezTo>
                  <a:pt x="555" y="112"/>
                  <a:pt x="44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0"/>
          <p:cNvSpPr/>
          <p:nvPr/>
        </p:nvSpPr>
        <p:spPr>
          <a:xfrm>
            <a:off x="382113" y="2610625"/>
            <a:ext cx="16275" cy="13925"/>
          </a:xfrm>
          <a:custGeom>
            <a:avLst/>
            <a:gdLst/>
            <a:ahLst/>
            <a:cxnLst/>
            <a:rect l="l" t="t" r="r" b="b"/>
            <a:pathLst>
              <a:path w="651" h="557" extrusionOk="0">
                <a:moveTo>
                  <a:pt x="365" y="0"/>
                </a:moveTo>
                <a:cubicBezTo>
                  <a:pt x="128" y="0"/>
                  <a:pt x="1" y="301"/>
                  <a:pt x="175" y="475"/>
                </a:cubicBezTo>
                <a:cubicBezTo>
                  <a:pt x="231" y="531"/>
                  <a:pt x="301" y="556"/>
                  <a:pt x="369" y="556"/>
                </a:cubicBezTo>
                <a:cubicBezTo>
                  <a:pt x="512" y="556"/>
                  <a:pt x="650" y="446"/>
                  <a:pt x="650" y="285"/>
                </a:cubicBezTo>
                <a:cubicBezTo>
                  <a:pt x="650" y="127"/>
                  <a:pt x="523"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0"/>
          <p:cNvSpPr/>
          <p:nvPr/>
        </p:nvSpPr>
        <p:spPr>
          <a:xfrm>
            <a:off x="386488" y="2696125"/>
            <a:ext cx="13075" cy="13075"/>
          </a:xfrm>
          <a:custGeom>
            <a:avLst/>
            <a:gdLst/>
            <a:ahLst/>
            <a:cxnLst/>
            <a:rect l="l" t="t" r="r" b="b"/>
            <a:pathLst>
              <a:path w="523" h="523" extrusionOk="0">
                <a:moveTo>
                  <a:pt x="253" y="0"/>
                </a:moveTo>
                <a:cubicBezTo>
                  <a:pt x="111" y="0"/>
                  <a:pt x="0" y="111"/>
                  <a:pt x="0" y="253"/>
                </a:cubicBezTo>
                <a:cubicBezTo>
                  <a:pt x="0" y="396"/>
                  <a:pt x="111" y="523"/>
                  <a:pt x="253" y="523"/>
                </a:cubicBezTo>
                <a:cubicBezTo>
                  <a:pt x="396" y="523"/>
                  <a:pt x="523" y="396"/>
                  <a:pt x="523" y="253"/>
                </a:cubicBezTo>
                <a:cubicBezTo>
                  <a:pt x="523" y="111"/>
                  <a:pt x="396"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0"/>
          <p:cNvSpPr/>
          <p:nvPr/>
        </p:nvSpPr>
        <p:spPr>
          <a:xfrm>
            <a:off x="383713" y="2701250"/>
            <a:ext cx="17825" cy="15275"/>
          </a:xfrm>
          <a:custGeom>
            <a:avLst/>
            <a:gdLst/>
            <a:ahLst/>
            <a:cxnLst/>
            <a:rect l="l" t="t" r="r" b="b"/>
            <a:pathLst>
              <a:path w="713" h="611" extrusionOk="0">
                <a:moveTo>
                  <a:pt x="412" y="1"/>
                </a:moveTo>
                <a:cubicBezTo>
                  <a:pt x="143" y="1"/>
                  <a:pt x="0" y="318"/>
                  <a:pt x="190" y="523"/>
                </a:cubicBezTo>
                <a:cubicBezTo>
                  <a:pt x="250" y="584"/>
                  <a:pt x="325" y="610"/>
                  <a:pt x="399" y="610"/>
                </a:cubicBezTo>
                <a:cubicBezTo>
                  <a:pt x="558" y="610"/>
                  <a:pt x="713" y="486"/>
                  <a:pt x="713" y="302"/>
                </a:cubicBezTo>
                <a:cubicBezTo>
                  <a:pt x="713" y="128"/>
                  <a:pt x="570" y="1"/>
                  <a:pt x="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0"/>
          <p:cNvSpPr/>
          <p:nvPr/>
        </p:nvSpPr>
        <p:spPr>
          <a:xfrm>
            <a:off x="332638" y="2695725"/>
            <a:ext cx="11900" cy="9875"/>
          </a:xfrm>
          <a:custGeom>
            <a:avLst/>
            <a:gdLst/>
            <a:ahLst/>
            <a:cxnLst/>
            <a:rect l="l" t="t" r="r" b="b"/>
            <a:pathLst>
              <a:path w="476" h="395" extrusionOk="0">
                <a:moveTo>
                  <a:pt x="270" y="0"/>
                </a:moveTo>
                <a:cubicBezTo>
                  <a:pt x="96" y="0"/>
                  <a:pt x="1" y="206"/>
                  <a:pt x="127" y="333"/>
                </a:cubicBezTo>
                <a:cubicBezTo>
                  <a:pt x="170" y="375"/>
                  <a:pt x="222" y="394"/>
                  <a:pt x="274" y="394"/>
                </a:cubicBezTo>
                <a:cubicBezTo>
                  <a:pt x="377" y="394"/>
                  <a:pt x="476" y="317"/>
                  <a:pt x="476" y="190"/>
                </a:cubicBezTo>
                <a:cubicBezTo>
                  <a:pt x="476" y="79"/>
                  <a:pt x="381" y="0"/>
                  <a:pt x="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0"/>
          <p:cNvSpPr/>
          <p:nvPr/>
        </p:nvSpPr>
        <p:spPr>
          <a:xfrm>
            <a:off x="161638" y="2487500"/>
            <a:ext cx="16250" cy="13925"/>
          </a:xfrm>
          <a:custGeom>
            <a:avLst/>
            <a:gdLst/>
            <a:ahLst/>
            <a:cxnLst/>
            <a:rect l="l" t="t" r="r" b="b"/>
            <a:pathLst>
              <a:path w="650" h="557" extrusionOk="0">
                <a:moveTo>
                  <a:pt x="365" y="1"/>
                </a:moveTo>
                <a:cubicBezTo>
                  <a:pt x="127" y="1"/>
                  <a:pt x="1" y="302"/>
                  <a:pt x="175" y="476"/>
                </a:cubicBezTo>
                <a:cubicBezTo>
                  <a:pt x="231" y="532"/>
                  <a:pt x="300" y="557"/>
                  <a:pt x="368" y="557"/>
                </a:cubicBezTo>
                <a:cubicBezTo>
                  <a:pt x="512" y="557"/>
                  <a:pt x="650" y="447"/>
                  <a:pt x="650" y="286"/>
                </a:cubicBezTo>
                <a:cubicBezTo>
                  <a:pt x="650" y="127"/>
                  <a:pt x="523"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0"/>
          <p:cNvSpPr/>
          <p:nvPr/>
        </p:nvSpPr>
        <p:spPr>
          <a:xfrm>
            <a:off x="4412300" y="2172225"/>
            <a:ext cx="11525" cy="9775"/>
          </a:xfrm>
          <a:custGeom>
            <a:avLst/>
            <a:gdLst/>
            <a:ahLst/>
            <a:cxnLst/>
            <a:rect l="l" t="t" r="r" b="b"/>
            <a:pathLst>
              <a:path w="461" h="391" extrusionOk="0">
                <a:moveTo>
                  <a:pt x="270" y="0"/>
                </a:moveTo>
                <a:cubicBezTo>
                  <a:pt x="80" y="0"/>
                  <a:pt x="1" y="206"/>
                  <a:pt x="128" y="333"/>
                </a:cubicBezTo>
                <a:cubicBezTo>
                  <a:pt x="168" y="373"/>
                  <a:pt x="216" y="391"/>
                  <a:pt x="263" y="391"/>
                </a:cubicBezTo>
                <a:cubicBezTo>
                  <a:pt x="364" y="391"/>
                  <a:pt x="460" y="309"/>
                  <a:pt x="460" y="190"/>
                </a:cubicBezTo>
                <a:cubicBezTo>
                  <a:pt x="460" y="79"/>
                  <a:pt x="365" y="0"/>
                  <a:pt x="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0"/>
          <p:cNvSpPr/>
          <p:nvPr/>
        </p:nvSpPr>
        <p:spPr>
          <a:xfrm>
            <a:off x="-54887" y="2487100"/>
            <a:ext cx="17050" cy="14600"/>
          </a:xfrm>
          <a:custGeom>
            <a:avLst/>
            <a:gdLst/>
            <a:ahLst/>
            <a:cxnLst/>
            <a:rect l="l" t="t" r="r" b="b"/>
            <a:pathLst>
              <a:path w="682" h="584" extrusionOk="0">
                <a:moveTo>
                  <a:pt x="396" y="1"/>
                </a:moveTo>
                <a:cubicBezTo>
                  <a:pt x="143" y="1"/>
                  <a:pt x="1" y="318"/>
                  <a:pt x="191" y="492"/>
                </a:cubicBezTo>
                <a:cubicBezTo>
                  <a:pt x="249" y="555"/>
                  <a:pt x="323" y="583"/>
                  <a:pt x="395" y="583"/>
                </a:cubicBezTo>
                <a:cubicBezTo>
                  <a:pt x="541" y="583"/>
                  <a:pt x="681" y="471"/>
                  <a:pt x="681" y="302"/>
                </a:cubicBezTo>
                <a:cubicBezTo>
                  <a:pt x="681" y="128"/>
                  <a:pt x="55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0"/>
          <p:cNvSpPr/>
          <p:nvPr/>
        </p:nvSpPr>
        <p:spPr>
          <a:xfrm>
            <a:off x="8753600" y="894625"/>
            <a:ext cx="152425" cy="152825"/>
          </a:xfrm>
          <a:custGeom>
            <a:avLst/>
            <a:gdLst/>
            <a:ahLst/>
            <a:cxnLst/>
            <a:rect l="l" t="t" r="r" b="b"/>
            <a:pathLst>
              <a:path w="6097" h="6113" extrusionOk="0">
                <a:moveTo>
                  <a:pt x="3040" y="1"/>
                </a:moveTo>
                <a:cubicBezTo>
                  <a:pt x="1362" y="1"/>
                  <a:pt x="0" y="1378"/>
                  <a:pt x="0" y="3057"/>
                </a:cubicBezTo>
                <a:cubicBezTo>
                  <a:pt x="0" y="4751"/>
                  <a:pt x="1362" y="6113"/>
                  <a:pt x="3040" y="6113"/>
                </a:cubicBezTo>
                <a:cubicBezTo>
                  <a:pt x="4735" y="6113"/>
                  <a:pt x="6096" y="4751"/>
                  <a:pt x="6096" y="3057"/>
                </a:cubicBezTo>
                <a:cubicBezTo>
                  <a:pt x="6096" y="1378"/>
                  <a:pt x="4735" y="1"/>
                  <a:pt x="3040"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0"/>
          <p:cNvSpPr/>
          <p:nvPr/>
        </p:nvSpPr>
        <p:spPr>
          <a:xfrm>
            <a:off x="7864663" y="4433988"/>
            <a:ext cx="166075" cy="174575"/>
          </a:xfrm>
          <a:custGeom>
            <a:avLst/>
            <a:gdLst/>
            <a:ahLst/>
            <a:cxnLst/>
            <a:rect l="l" t="t" r="r" b="b"/>
            <a:pathLst>
              <a:path w="6643" h="6983" extrusionOk="0">
                <a:moveTo>
                  <a:pt x="6196" y="1"/>
                </a:moveTo>
                <a:cubicBezTo>
                  <a:pt x="6147" y="1"/>
                  <a:pt x="6098" y="9"/>
                  <a:pt x="6049" y="28"/>
                </a:cubicBezTo>
                <a:lnTo>
                  <a:pt x="349" y="2467"/>
                </a:lnTo>
                <a:cubicBezTo>
                  <a:pt x="48" y="2593"/>
                  <a:pt x="0" y="2973"/>
                  <a:pt x="254" y="3163"/>
                </a:cubicBezTo>
                <a:lnTo>
                  <a:pt x="5210" y="6900"/>
                </a:lnTo>
                <a:cubicBezTo>
                  <a:pt x="5285" y="6956"/>
                  <a:pt x="5370" y="6982"/>
                  <a:pt x="5453" y="6982"/>
                </a:cubicBezTo>
                <a:cubicBezTo>
                  <a:pt x="5650" y="6982"/>
                  <a:pt x="5837" y="6838"/>
                  <a:pt x="5859" y="6615"/>
                </a:cubicBezTo>
                <a:lnTo>
                  <a:pt x="6603" y="456"/>
                </a:lnTo>
                <a:cubicBezTo>
                  <a:pt x="6642" y="206"/>
                  <a:pt x="6432" y="1"/>
                  <a:pt x="6196"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1"/>
        <p:cNvGrpSpPr/>
        <p:nvPr/>
      </p:nvGrpSpPr>
      <p:grpSpPr>
        <a:xfrm>
          <a:off x="0" y="0"/>
          <a:ext cx="0" cy="0"/>
          <a:chOff x="0" y="0"/>
          <a:chExt cx="0" cy="0"/>
        </a:xfrm>
      </p:grpSpPr>
      <p:sp>
        <p:nvSpPr>
          <p:cNvPr id="162" name="Google Shape;162;p8"/>
          <p:cNvSpPr/>
          <p:nvPr/>
        </p:nvSpPr>
        <p:spPr>
          <a:xfrm rot="1001154">
            <a:off x="7215971" y="3271405"/>
            <a:ext cx="653852" cy="708232"/>
          </a:xfrm>
          <a:custGeom>
            <a:avLst/>
            <a:gdLst/>
            <a:ahLst/>
            <a:cxnLst/>
            <a:rect l="l" t="t" r="r" b="b"/>
            <a:pathLst>
              <a:path w="45402" h="49178" extrusionOk="0">
                <a:moveTo>
                  <a:pt x="31330" y="0"/>
                </a:moveTo>
                <a:cubicBezTo>
                  <a:pt x="30715" y="0"/>
                  <a:pt x="30097" y="55"/>
                  <a:pt x="29480" y="169"/>
                </a:cubicBezTo>
                <a:cubicBezTo>
                  <a:pt x="26495" y="708"/>
                  <a:pt x="23883" y="2491"/>
                  <a:pt x="21602" y="4481"/>
                </a:cubicBezTo>
                <a:cubicBezTo>
                  <a:pt x="15964" y="9332"/>
                  <a:pt x="11651" y="15593"/>
                  <a:pt x="9205" y="22600"/>
                </a:cubicBezTo>
                <a:cubicBezTo>
                  <a:pt x="7588" y="27161"/>
                  <a:pt x="6759" y="31929"/>
                  <a:pt x="5391" y="36573"/>
                </a:cubicBezTo>
                <a:cubicBezTo>
                  <a:pt x="4271" y="40512"/>
                  <a:pt x="291" y="45487"/>
                  <a:pt x="1" y="49177"/>
                </a:cubicBezTo>
                <a:cubicBezTo>
                  <a:pt x="8832" y="48306"/>
                  <a:pt x="18368" y="43082"/>
                  <a:pt x="25873" y="38646"/>
                </a:cubicBezTo>
                <a:cubicBezTo>
                  <a:pt x="31180" y="35536"/>
                  <a:pt x="36363" y="31929"/>
                  <a:pt x="39970" y="26912"/>
                </a:cubicBezTo>
                <a:cubicBezTo>
                  <a:pt x="43536" y="21936"/>
                  <a:pt x="45402" y="15385"/>
                  <a:pt x="43536" y="9498"/>
                </a:cubicBezTo>
                <a:cubicBezTo>
                  <a:pt x="41897" y="4247"/>
                  <a:pt x="36747" y="0"/>
                  <a:pt x="3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rot="1001154">
            <a:off x="7268703" y="3378861"/>
            <a:ext cx="432920" cy="541593"/>
          </a:xfrm>
          <a:custGeom>
            <a:avLst/>
            <a:gdLst/>
            <a:ahLst/>
            <a:cxnLst/>
            <a:rect l="l" t="t" r="r" b="b"/>
            <a:pathLst>
              <a:path w="30061" h="37607" extrusionOk="0">
                <a:moveTo>
                  <a:pt x="29397" y="0"/>
                </a:moveTo>
                <a:cubicBezTo>
                  <a:pt x="23012" y="6219"/>
                  <a:pt x="17415" y="13227"/>
                  <a:pt x="12771" y="20814"/>
                </a:cubicBezTo>
                <a:cubicBezTo>
                  <a:pt x="12273" y="21643"/>
                  <a:pt x="11776" y="22431"/>
                  <a:pt x="11278" y="23302"/>
                </a:cubicBezTo>
                <a:cubicBezTo>
                  <a:pt x="8210" y="28402"/>
                  <a:pt x="5018" y="33709"/>
                  <a:pt x="1" y="36777"/>
                </a:cubicBezTo>
                <a:lnTo>
                  <a:pt x="540" y="37606"/>
                </a:lnTo>
                <a:cubicBezTo>
                  <a:pt x="5764" y="34414"/>
                  <a:pt x="8998" y="28982"/>
                  <a:pt x="12108" y="23758"/>
                </a:cubicBezTo>
                <a:cubicBezTo>
                  <a:pt x="12605" y="22929"/>
                  <a:pt x="13103" y="22100"/>
                  <a:pt x="13600" y="21312"/>
                </a:cubicBezTo>
                <a:cubicBezTo>
                  <a:pt x="18203" y="13766"/>
                  <a:pt x="23758" y="6841"/>
                  <a:pt x="30061" y="705"/>
                </a:cubicBezTo>
                <a:lnTo>
                  <a:pt x="29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rot="1001154">
            <a:off x="7570850" y="3414611"/>
            <a:ext cx="198854" cy="211989"/>
          </a:xfrm>
          <a:custGeom>
            <a:avLst/>
            <a:gdLst/>
            <a:ahLst/>
            <a:cxnLst/>
            <a:rect l="l" t="t" r="r" b="b"/>
            <a:pathLst>
              <a:path w="13808" h="14720" extrusionOk="0">
                <a:moveTo>
                  <a:pt x="3318" y="1"/>
                </a:moveTo>
                <a:cubicBezTo>
                  <a:pt x="2945" y="4686"/>
                  <a:pt x="1950" y="9330"/>
                  <a:pt x="333" y="13766"/>
                </a:cubicBezTo>
                <a:lnTo>
                  <a:pt x="1" y="14720"/>
                </a:lnTo>
                <a:lnTo>
                  <a:pt x="954" y="14430"/>
                </a:lnTo>
                <a:cubicBezTo>
                  <a:pt x="5515" y="12937"/>
                  <a:pt x="9744" y="10491"/>
                  <a:pt x="13808" y="8127"/>
                </a:cubicBezTo>
                <a:lnTo>
                  <a:pt x="13310" y="7298"/>
                </a:lnTo>
                <a:cubicBezTo>
                  <a:pt x="9579" y="9454"/>
                  <a:pt x="5723" y="11693"/>
                  <a:pt x="1576" y="13144"/>
                </a:cubicBezTo>
                <a:cubicBezTo>
                  <a:pt x="3028" y="8915"/>
                  <a:pt x="3940" y="4520"/>
                  <a:pt x="4271" y="84"/>
                </a:cubicBezTo>
                <a:lnTo>
                  <a:pt x="33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1001154">
            <a:off x="7443208" y="3495727"/>
            <a:ext cx="257958" cy="249000"/>
          </a:xfrm>
          <a:custGeom>
            <a:avLst/>
            <a:gdLst/>
            <a:ahLst/>
            <a:cxnLst/>
            <a:rect l="l" t="t" r="r" b="b"/>
            <a:pathLst>
              <a:path w="17912" h="17290" extrusionOk="0">
                <a:moveTo>
                  <a:pt x="1617" y="0"/>
                </a:moveTo>
                <a:lnTo>
                  <a:pt x="664" y="42"/>
                </a:lnTo>
                <a:cubicBezTo>
                  <a:pt x="830" y="5515"/>
                  <a:pt x="664" y="10988"/>
                  <a:pt x="83" y="16419"/>
                </a:cubicBezTo>
                <a:lnTo>
                  <a:pt x="0" y="17290"/>
                </a:lnTo>
                <a:lnTo>
                  <a:pt x="0" y="17290"/>
                </a:lnTo>
                <a:lnTo>
                  <a:pt x="788" y="16917"/>
                </a:lnTo>
                <a:cubicBezTo>
                  <a:pt x="6344" y="14263"/>
                  <a:pt x="12066" y="12024"/>
                  <a:pt x="17912" y="10158"/>
                </a:cubicBezTo>
                <a:lnTo>
                  <a:pt x="17622" y="9246"/>
                </a:lnTo>
                <a:cubicBezTo>
                  <a:pt x="11983" y="11029"/>
                  <a:pt x="6510" y="13185"/>
                  <a:pt x="1120" y="15673"/>
                </a:cubicBezTo>
                <a:cubicBezTo>
                  <a:pt x="1659" y="10449"/>
                  <a:pt x="1825" y="5224"/>
                  <a:pt x="1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1001154">
            <a:off x="7320830" y="3677433"/>
            <a:ext cx="180939" cy="133703"/>
          </a:xfrm>
          <a:custGeom>
            <a:avLst/>
            <a:gdLst/>
            <a:ahLst/>
            <a:cxnLst/>
            <a:rect l="l" t="t" r="r" b="b"/>
            <a:pathLst>
              <a:path w="12564" h="9284" extrusionOk="0">
                <a:moveTo>
                  <a:pt x="913" y="1"/>
                </a:moveTo>
                <a:lnTo>
                  <a:pt x="0" y="332"/>
                </a:lnTo>
                <a:cubicBezTo>
                  <a:pt x="871" y="2986"/>
                  <a:pt x="1120" y="5847"/>
                  <a:pt x="664" y="8625"/>
                </a:cubicBezTo>
                <a:lnTo>
                  <a:pt x="622" y="8998"/>
                </a:lnTo>
                <a:lnTo>
                  <a:pt x="996" y="9164"/>
                </a:lnTo>
                <a:cubicBezTo>
                  <a:pt x="1246" y="9247"/>
                  <a:pt x="1497" y="9283"/>
                  <a:pt x="1746" y="9283"/>
                </a:cubicBezTo>
                <a:cubicBezTo>
                  <a:pt x="2606" y="9283"/>
                  <a:pt x="3439" y="8854"/>
                  <a:pt x="4147" y="8500"/>
                </a:cubicBezTo>
                <a:cubicBezTo>
                  <a:pt x="6800" y="7132"/>
                  <a:pt x="9620" y="6220"/>
                  <a:pt x="12563" y="5805"/>
                </a:cubicBezTo>
                <a:lnTo>
                  <a:pt x="12439" y="4810"/>
                </a:lnTo>
                <a:cubicBezTo>
                  <a:pt x="9412" y="5266"/>
                  <a:pt x="6427" y="6179"/>
                  <a:pt x="3732" y="7630"/>
                </a:cubicBezTo>
                <a:cubicBezTo>
                  <a:pt x="3110" y="8003"/>
                  <a:pt x="2405" y="8252"/>
                  <a:pt x="1700" y="8293"/>
                </a:cubicBezTo>
                <a:cubicBezTo>
                  <a:pt x="2074" y="5515"/>
                  <a:pt x="1825" y="2696"/>
                  <a:pt x="9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289870">
            <a:off x="6853741" y="4022652"/>
            <a:ext cx="669375" cy="150609"/>
          </a:xfrm>
          <a:custGeom>
            <a:avLst/>
            <a:gdLst/>
            <a:ahLst/>
            <a:cxnLst/>
            <a:rect l="l" t="t" r="r" b="b"/>
            <a:pathLst>
              <a:path w="46480" h="10458" extrusionOk="0">
                <a:moveTo>
                  <a:pt x="2605" y="0"/>
                </a:moveTo>
                <a:cubicBezTo>
                  <a:pt x="1636" y="0"/>
                  <a:pt x="745" y="103"/>
                  <a:pt x="1" y="382"/>
                </a:cubicBezTo>
                <a:cubicBezTo>
                  <a:pt x="5183" y="5275"/>
                  <a:pt x="12895" y="6684"/>
                  <a:pt x="17705" y="7804"/>
                </a:cubicBezTo>
                <a:cubicBezTo>
                  <a:pt x="25085" y="9545"/>
                  <a:pt x="32092" y="9960"/>
                  <a:pt x="39058" y="10333"/>
                </a:cubicBezTo>
                <a:cubicBezTo>
                  <a:pt x="39991" y="10416"/>
                  <a:pt x="40924" y="10457"/>
                  <a:pt x="41862" y="10457"/>
                </a:cubicBezTo>
                <a:cubicBezTo>
                  <a:pt x="42800" y="10457"/>
                  <a:pt x="43743" y="10416"/>
                  <a:pt x="44697" y="10333"/>
                </a:cubicBezTo>
                <a:cubicBezTo>
                  <a:pt x="45319" y="10250"/>
                  <a:pt x="45941" y="10126"/>
                  <a:pt x="46231" y="9504"/>
                </a:cubicBezTo>
                <a:cubicBezTo>
                  <a:pt x="46480" y="8923"/>
                  <a:pt x="46272" y="7679"/>
                  <a:pt x="45567" y="6933"/>
                </a:cubicBezTo>
                <a:cubicBezTo>
                  <a:pt x="45277" y="6643"/>
                  <a:pt x="44945" y="6394"/>
                  <a:pt x="44572" y="6228"/>
                </a:cubicBezTo>
                <a:cubicBezTo>
                  <a:pt x="36860" y="2414"/>
                  <a:pt x="29812" y="1958"/>
                  <a:pt x="22888" y="1585"/>
                </a:cubicBezTo>
                <a:lnTo>
                  <a:pt x="10449" y="797"/>
                </a:lnTo>
                <a:cubicBezTo>
                  <a:pt x="8092" y="677"/>
                  <a:pt x="5092" y="0"/>
                  <a:pt x="2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289870">
            <a:off x="6983875" y="3881043"/>
            <a:ext cx="569660" cy="203073"/>
          </a:xfrm>
          <a:custGeom>
            <a:avLst/>
            <a:gdLst/>
            <a:ahLst/>
            <a:cxnLst/>
            <a:rect l="l" t="t" r="r" b="b"/>
            <a:pathLst>
              <a:path w="39556" h="14101" extrusionOk="0">
                <a:moveTo>
                  <a:pt x="33925" y="0"/>
                </a:moveTo>
                <a:cubicBezTo>
                  <a:pt x="28335" y="0"/>
                  <a:pt x="23502" y="1992"/>
                  <a:pt x="18783" y="3955"/>
                </a:cubicBezTo>
                <a:lnTo>
                  <a:pt x="8542" y="8226"/>
                </a:lnTo>
                <a:cubicBezTo>
                  <a:pt x="5847" y="9345"/>
                  <a:pt x="1950" y="9843"/>
                  <a:pt x="1" y="12082"/>
                </a:cubicBezTo>
                <a:cubicBezTo>
                  <a:pt x="2490" y="13625"/>
                  <a:pt x="5248" y="14101"/>
                  <a:pt x="7904" y="14101"/>
                </a:cubicBezTo>
                <a:cubicBezTo>
                  <a:pt x="10955" y="14101"/>
                  <a:pt x="13871" y="13473"/>
                  <a:pt x="16088" y="13119"/>
                </a:cubicBezTo>
                <a:cubicBezTo>
                  <a:pt x="22473" y="11999"/>
                  <a:pt x="28195" y="9594"/>
                  <a:pt x="33917" y="7148"/>
                </a:cubicBezTo>
                <a:cubicBezTo>
                  <a:pt x="35534" y="6526"/>
                  <a:pt x="37027" y="5738"/>
                  <a:pt x="38478" y="4826"/>
                </a:cubicBezTo>
                <a:cubicBezTo>
                  <a:pt x="39058" y="4494"/>
                  <a:pt x="39431" y="3914"/>
                  <a:pt x="39514" y="3251"/>
                </a:cubicBezTo>
                <a:cubicBezTo>
                  <a:pt x="39556" y="2255"/>
                  <a:pt x="39141" y="1302"/>
                  <a:pt x="38395" y="638"/>
                </a:cubicBezTo>
                <a:cubicBezTo>
                  <a:pt x="38105" y="431"/>
                  <a:pt x="37773" y="307"/>
                  <a:pt x="37441" y="265"/>
                </a:cubicBezTo>
                <a:cubicBezTo>
                  <a:pt x="36234" y="83"/>
                  <a:pt x="35064" y="0"/>
                  <a:pt x="339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rot="3289870">
            <a:off x="7136254" y="3673341"/>
            <a:ext cx="416213" cy="438060"/>
          </a:xfrm>
          <a:custGeom>
            <a:avLst/>
            <a:gdLst/>
            <a:ahLst/>
            <a:cxnLst/>
            <a:rect l="l" t="t" r="r" b="b"/>
            <a:pathLst>
              <a:path w="28901" h="30418" extrusionOk="0">
                <a:moveTo>
                  <a:pt x="26864" y="1"/>
                </a:moveTo>
                <a:cubicBezTo>
                  <a:pt x="26688" y="1"/>
                  <a:pt x="26515" y="45"/>
                  <a:pt x="26371" y="118"/>
                </a:cubicBezTo>
                <a:cubicBezTo>
                  <a:pt x="20483" y="2108"/>
                  <a:pt x="16503" y="7415"/>
                  <a:pt x="12647" y="12639"/>
                </a:cubicBezTo>
                <a:lnTo>
                  <a:pt x="5723" y="22051"/>
                </a:lnTo>
                <a:cubicBezTo>
                  <a:pt x="3898" y="24497"/>
                  <a:pt x="955" y="26819"/>
                  <a:pt x="1" y="30178"/>
                </a:cubicBezTo>
                <a:cubicBezTo>
                  <a:pt x="611" y="30343"/>
                  <a:pt x="1216" y="30418"/>
                  <a:pt x="1815" y="30418"/>
                </a:cubicBezTo>
                <a:cubicBezTo>
                  <a:pt x="6184" y="30418"/>
                  <a:pt x="10197" y="26416"/>
                  <a:pt x="12896" y="24083"/>
                </a:cubicBezTo>
                <a:cubicBezTo>
                  <a:pt x="17664" y="20019"/>
                  <a:pt x="21561" y="14712"/>
                  <a:pt x="25417" y="9405"/>
                </a:cubicBezTo>
                <a:cubicBezTo>
                  <a:pt x="26537" y="7954"/>
                  <a:pt x="27532" y="6378"/>
                  <a:pt x="28402" y="4720"/>
                </a:cubicBezTo>
                <a:cubicBezTo>
                  <a:pt x="28776" y="4056"/>
                  <a:pt x="28900" y="3269"/>
                  <a:pt x="28817" y="2522"/>
                </a:cubicBezTo>
                <a:cubicBezTo>
                  <a:pt x="28651" y="1610"/>
                  <a:pt x="27946" y="366"/>
                  <a:pt x="27242" y="76"/>
                </a:cubicBezTo>
                <a:cubicBezTo>
                  <a:pt x="27120" y="24"/>
                  <a:pt x="26991" y="1"/>
                  <a:pt x="268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rot="1359091">
            <a:off x="1333785" y="3800583"/>
            <a:ext cx="1128403" cy="409840"/>
          </a:xfrm>
          <a:custGeom>
            <a:avLst/>
            <a:gdLst/>
            <a:ahLst/>
            <a:cxnLst/>
            <a:rect l="l" t="t" r="r" b="b"/>
            <a:pathLst>
              <a:path w="68953" h="25044" extrusionOk="0">
                <a:moveTo>
                  <a:pt x="68952" y="1"/>
                </a:moveTo>
                <a:lnTo>
                  <a:pt x="68952" y="1"/>
                </a:lnTo>
                <a:cubicBezTo>
                  <a:pt x="67128" y="2654"/>
                  <a:pt x="65096" y="5183"/>
                  <a:pt x="62857" y="7547"/>
                </a:cubicBezTo>
                <a:cubicBezTo>
                  <a:pt x="60619" y="9910"/>
                  <a:pt x="58172" y="12025"/>
                  <a:pt x="55602" y="13973"/>
                </a:cubicBezTo>
                <a:cubicBezTo>
                  <a:pt x="52990" y="15839"/>
                  <a:pt x="50212" y="17415"/>
                  <a:pt x="47268" y="18659"/>
                </a:cubicBezTo>
                <a:cubicBezTo>
                  <a:pt x="44241" y="19861"/>
                  <a:pt x="41131" y="20649"/>
                  <a:pt x="37939" y="20981"/>
                </a:cubicBezTo>
                <a:cubicBezTo>
                  <a:pt x="36342" y="21188"/>
                  <a:pt x="34736" y="21291"/>
                  <a:pt x="33129" y="21291"/>
                </a:cubicBezTo>
                <a:cubicBezTo>
                  <a:pt x="31523" y="21291"/>
                  <a:pt x="29916" y="21188"/>
                  <a:pt x="28320" y="20981"/>
                </a:cubicBezTo>
                <a:cubicBezTo>
                  <a:pt x="26744" y="20773"/>
                  <a:pt x="25168" y="20442"/>
                  <a:pt x="23593" y="20110"/>
                </a:cubicBezTo>
                <a:cubicBezTo>
                  <a:pt x="21976" y="19737"/>
                  <a:pt x="20359" y="19446"/>
                  <a:pt x="18700" y="19322"/>
                </a:cubicBezTo>
                <a:cubicBezTo>
                  <a:pt x="18382" y="19299"/>
                  <a:pt x="18064" y="19287"/>
                  <a:pt x="17749" y="19287"/>
                </a:cubicBezTo>
                <a:cubicBezTo>
                  <a:pt x="16380" y="19287"/>
                  <a:pt x="15039" y="19506"/>
                  <a:pt x="13725" y="19944"/>
                </a:cubicBezTo>
                <a:cubicBezTo>
                  <a:pt x="12937" y="20193"/>
                  <a:pt x="12191" y="20483"/>
                  <a:pt x="11403" y="20815"/>
                </a:cubicBezTo>
                <a:lnTo>
                  <a:pt x="9164" y="21685"/>
                </a:lnTo>
                <a:cubicBezTo>
                  <a:pt x="6137" y="22888"/>
                  <a:pt x="3069" y="24007"/>
                  <a:pt x="1" y="25044"/>
                </a:cubicBezTo>
                <a:cubicBezTo>
                  <a:pt x="3152" y="24256"/>
                  <a:pt x="6262" y="23219"/>
                  <a:pt x="9330" y="22224"/>
                </a:cubicBezTo>
                <a:lnTo>
                  <a:pt x="11652" y="21437"/>
                </a:lnTo>
                <a:cubicBezTo>
                  <a:pt x="12440" y="21188"/>
                  <a:pt x="13227" y="20898"/>
                  <a:pt x="13974" y="20690"/>
                </a:cubicBezTo>
                <a:cubicBezTo>
                  <a:pt x="15108" y="20344"/>
                  <a:pt x="16289" y="20189"/>
                  <a:pt x="17482" y="20189"/>
                </a:cubicBezTo>
                <a:cubicBezTo>
                  <a:pt x="17860" y="20189"/>
                  <a:pt x="18239" y="20204"/>
                  <a:pt x="18617" y="20234"/>
                </a:cubicBezTo>
                <a:cubicBezTo>
                  <a:pt x="21769" y="20566"/>
                  <a:pt x="24920" y="21602"/>
                  <a:pt x="28154" y="22059"/>
                </a:cubicBezTo>
                <a:cubicBezTo>
                  <a:pt x="29827" y="22313"/>
                  <a:pt x="31522" y="22437"/>
                  <a:pt x="33217" y="22437"/>
                </a:cubicBezTo>
                <a:cubicBezTo>
                  <a:pt x="34839" y="22437"/>
                  <a:pt x="36461" y="22323"/>
                  <a:pt x="38063" y="22100"/>
                </a:cubicBezTo>
                <a:lnTo>
                  <a:pt x="39266" y="21976"/>
                </a:lnTo>
                <a:cubicBezTo>
                  <a:pt x="39680" y="21893"/>
                  <a:pt x="40095" y="21810"/>
                  <a:pt x="40509" y="21727"/>
                </a:cubicBezTo>
                <a:lnTo>
                  <a:pt x="41712" y="21520"/>
                </a:lnTo>
                <a:cubicBezTo>
                  <a:pt x="42126" y="21437"/>
                  <a:pt x="42500" y="21354"/>
                  <a:pt x="42914" y="21229"/>
                </a:cubicBezTo>
                <a:lnTo>
                  <a:pt x="45319" y="20566"/>
                </a:lnTo>
                <a:cubicBezTo>
                  <a:pt x="46107" y="20317"/>
                  <a:pt x="46853" y="19985"/>
                  <a:pt x="47641" y="19695"/>
                </a:cubicBezTo>
                <a:cubicBezTo>
                  <a:pt x="50668" y="18368"/>
                  <a:pt x="53529" y="16710"/>
                  <a:pt x="56141" y="14720"/>
                </a:cubicBezTo>
                <a:cubicBezTo>
                  <a:pt x="61282" y="10656"/>
                  <a:pt x="65635" y="5640"/>
                  <a:pt x="689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rot="1359091">
            <a:off x="1007075" y="3864590"/>
            <a:ext cx="411199" cy="125240"/>
          </a:xfrm>
          <a:custGeom>
            <a:avLst/>
            <a:gdLst/>
            <a:ahLst/>
            <a:cxnLst/>
            <a:rect l="l" t="t" r="r" b="b"/>
            <a:pathLst>
              <a:path w="25127" h="7653" extrusionOk="0">
                <a:moveTo>
                  <a:pt x="25127" y="2312"/>
                </a:moveTo>
                <a:lnTo>
                  <a:pt x="25127" y="2312"/>
                </a:lnTo>
                <a:cubicBezTo>
                  <a:pt x="25124" y="2314"/>
                  <a:pt x="25121" y="2316"/>
                  <a:pt x="25118" y="2318"/>
                </a:cubicBezTo>
                <a:lnTo>
                  <a:pt x="25118" y="2318"/>
                </a:lnTo>
                <a:cubicBezTo>
                  <a:pt x="25124" y="2314"/>
                  <a:pt x="25127" y="2312"/>
                  <a:pt x="25127" y="2312"/>
                </a:cubicBezTo>
                <a:close/>
                <a:moveTo>
                  <a:pt x="25118" y="2318"/>
                </a:moveTo>
                <a:lnTo>
                  <a:pt x="25118" y="2318"/>
                </a:lnTo>
                <a:cubicBezTo>
                  <a:pt x="25105" y="2327"/>
                  <a:pt x="25080" y="2344"/>
                  <a:pt x="25042" y="2369"/>
                </a:cubicBezTo>
                <a:lnTo>
                  <a:pt x="25042" y="2369"/>
                </a:lnTo>
                <a:cubicBezTo>
                  <a:pt x="25068" y="2352"/>
                  <a:pt x="25093" y="2335"/>
                  <a:pt x="25118" y="2318"/>
                </a:cubicBezTo>
                <a:close/>
                <a:moveTo>
                  <a:pt x="7774" y="1"/>
                </a:moveTo>
                <a:cubicBezTo>
                  <a:pt x="6201" y="1"/>
                  <a:pt x="4708" y="423"/>
                  <a:pt x="3359" y="1566"/>
                </a:cubicBezTo>
                <a:cubicBezTo>
                  <a:pt x="1" y="4385"/>
                  <a:pt x="2364" y="7163"/>
                  <a:pt x="6137" y="7536"/>
                </a:cubicBezTo>
                <a:cubicBezTo>
                  <a:pt x="6892" y="7615"/>
                  <a:pt x="7642" y="7652"/>
                  <a:pt x="8384" y="7652"/>
                </a:cubicBezTo>
                <a:cubicBezTo>
                  <a:pt x="16803" y="7652"/>
                  <a:pt x="24178" y="2940"/>
                  <a:pt x="25042" y="2369"/>
                </a:cubicBezTo>
                <a:lnTo>
                  <a:pt x="25042" y="2369"/>
                </a:lnTo>
                <a:cubicBezTo>
                  <a:pt x="23973" y="3072"/>
                  <a:pt x="22807" y="3346"/>
                  <a:pt x="21578" y="3346"/>
                </a:cubicBezTo>
                <a:cubicBezTo>
                  <a:pt x="17279" y="3346"/>
                  <a:pt x="12206" y="1"/>
                  <a:pt x="7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rot="1359091">
            <a:off x="1150254" y="3947619"/>
            <a:ext cx="486739" cy="287693"/>
          </a:xfrm>
          <a:custGeom>
            <a:avLst/>
            <a:gdLst/>
            <a:ahLst/>
            <a:cxnLst/>
            <a:rect l="l" t="t" r="r" b="b"/>
            <a:pathLst>
              <a:path w="29743" h="17580" extrusionOk="0">
                <a:moveTo>
                  <a:pt x="29327" y="1"/>
                </a:moveTo>
                <a:cubicBezTo>
                  <a:pt x="23652" y="1"/>
                  <a:pt x="0" y="14772"/>
                  <a:pt x="2585" y="17074"/>
                </a:cubicBezTo>
                <a:cubicBezTo>
                  <a:pt x="2989" y="17422"/>
                  <a:pt x="3524" y="17579"/>
                  <a:pt x="4154" y="17579"/>
                </a:cubicBezTo>
                <a:cubicBezTo>
                  <a:pt x="7724" y="17579"/>
                  <a:pt x="14352" y="12534"/>
                  <a:pt x="17594" y="8657"/>
                </a:cubicBezTo>
                <a:cubicBezTo>
                  <a:pt x="21367" y="4096"/>
                  <a:pt x="29742" y="33"/>
                  <a:pt x="29742" y="33"/>
                </a:cubicBezTo>
                <a:cubicBezTo>
                  <a:pt x="29617" y="11"/>
                  <a:pt x="29479" y="1"/>
                  <a:pt x="29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rot="1359091">
            <a:off x="1346498" y="3830544"/>
            <a:ext cx="280820" cy="126795"/>
          </a:xfrm>
          <a:custGeom>
            <a:avLst/>
            <a:gdLst/>
            <a:ahLst/>
            <a:cxnLst/>
            <a:rect l="l" t="t" r="r" b="b"/>
            <a:pathLst>
              <a:path w="17160" h="7748" extrusionOk="0">
                <a:moveTo>
                  <a:pt x="1327" y="1"/>
                </a:moveTo>
                <a:cubicBezTo>
                  <a:pt x="435" y="1"/>
                  <a:pt x="0" y="429"/>
                  <a:pt x="284" y="1486"/>
                </a:cubicBezTo>
                <a:cubicBezTo>
                  <a:pt x="1777" y="7042"/>
                  <a:pt x="17159" y="7747"/>
                  <a:pt x="17159" y="7747"/>
                </a:cubicBezTo>
                <a:cubicBezTo>
                  <a:pt x="17159" y="7747"/>
                  <a:pt x="5118" y="1"/>
                  <a:pt x="1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rot="1359091">
            <a:off x="1343664" y="4055712"/>
            <a:ext cx="519501" cy="302324"/>
          </a:xfrm>
          <a:custGeom>
            <a:avLst/>
            <a:gdLst/>
            <a:ahLst/>
            <a:cxnLst/>
            <a:rect l="l" t="t" r="r" b="b"/>
            <a:pathLst>
              <a:path w="31745" h="18474" extrusionOk="0">
                <a:moveTo>
                  <a:pt x="30735" y="0"/>
                </a:moveTo>
                <a:cubicBezTo>
                  <a:pt x="21509" y="0"/>
                  <a:pt x="0" y="15498"/>
                  <a:pt x="2555" y="17734"/>
                </a:cubicBezTo>
                <a:cubicBezTo>
                  <a:pt x="3114" y="18232"/>
                  <a:pt x="3865" y="18474"/>
                  <a:pt x="4755" y="18474"/>
                </a:cubicBezTo>
                <a:cubicBezTo>
                  <a:pt x="8092" y="18474"/>
                  <a:pt x="13397" y="15073"/>
                  <a:pt x="17979" y="8985"/>
                </a:cubicBezTo>
                <a:cubicBezTo>
                  <a:pt x="21338" y="4466"/>
                  <a:pt x="26230" y="1273"/>
                  <a:pt x="31745" y="71"/>
                </a:cubicBezTo>
                <a:cubicBezTo>
                  <a:pt x="31428" y="23"/>
                  <a:pt x="31090" y="0"/>
                  <a:pt x="30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rot="1359091">
            <a:off x="1786331" y="4067890"/>
            <a:ext cx="393557" cy="395603"/>
          </a:xfrm>
          <a:custGeom>
            <a:avLst/>
            <a:gdLst/>
            <a:ahLst/>
            <a:cxnLst/>
            <a:rect l="l" t="t" r="r" b="b"/>
            <a:pathLst>
              <a:path w="24049" h="24174" extrusionOk="0">
                <a:moveTo>
                  <a:pt x="24049" y="1"/>
                </a:moveTo>
                <a:cubicBezTo>
                  <a:pt x="24048" y="1"/>
                  <a:pt x="1" y="21685"/>
                  <a:pt x="2281" y="23593"/>
                </a:cubicBezTo>
                <a:cubicBezTo>
                  <a:pt x="2752" y="23979"/>
                  <a:pt x="3343" y="24173"/>
                  <a:pt x="4035" y="24173"/>
                </a:cubicBezTo>
                <a:cubicBezTo>
                  <a:pt x="6758" y="24173"/>
                  <a:pt x="11037" y="21168"/>
                  <a:pt x="15632" y="15051"/>
                </a:cubicBezTo>
                <a:cubicBezTo>
                  <a:pt x="19115" y="10449"/>
                  <a:pt x="21934" y="5391"/>
                  <a:pt x="240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rot="1359091">
            <a:off x="1603977" y="3906777"/>
            <a:ext cx="451031" cy="202024"/>
          </a:xfrm>
          <a:custGeom>
            <a:avLst/>
            <a:gdLst/>
            <a:ahLst/>
            <a:cxnLst/>
            <a:rect l="l" t="t" r="r" b="b"/>
            <a:pathLst>
              <a:path w="27561" h="12345" extrusionOk="0">
                <a:moveTo>
                  <a:pt x="4252" y="0"/>
                </a:moveTo>
                <a:cubicBezTo>
                  <a:pt x="1748" y="0"/>
                  <a:pt x="0" y="4595"/>
                  <a:pt x="6373" y="8662"/>
                </a:cubicBezTo>
                <a:cubicBezTo>
                  <a:pt x="11255" y="11769"/>
                  <a:pt x="18389" y="12344"/>
                  <a:pt x="23003" y="12344"/>
                </a:cubicBezTo>
                <a:cubicBezTo>
                  <a:pt x="25717" y="12344"/>
                  <a:pt x="27560" y="12145"/>
                  <a:pt x="27560" y="12145"/>
                </a:cubicBezTo>
                <a:lnTo>
                  <a:pt x="27560" y="12145"/>
                </a:lnTo>
                <a:cubicBezTo>
                  <a:pt x="27424" y="12149"/>
                  <a:pt x="27287" y="12150"/>
                  <a:pt x="27151" y="12150"/>
                </a:cubicBezTo>
                <a:cubicBezTo>
                  <a:pt x="17413" y="12150"/>
                  <a:pt x="8944" y="3483"/>
                  <a:pt x="5959" y="743"/>
                </a:cubicBezTo>
                <a:cubicBezTo>
                  <a:pt x="5406" y="229"/>
                  <a:pt x="4810" y="0"/>
                  <a:pt x="4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rot="1359091">
            <a:off x="1926460" y="4011723"/>
            <a:ext cx="328180" cy="95931"/>
          </a:xfrm>
          <a:custGeom>
            <a:avLst/>
            <a:gdLst/>
            <a:ahLst/>
            <a:cxnLst/>
            <a:rect l="l" t="t" r="r" b="b"/>
            <a:pathLst>
              <a:path w="20054" h="5862" extrusionOk="0">
                <a:moveTo>
                  <a:pt x="1757" y="0"/>
                </a:moveTo>
                <a:cubicBezTo>
                  <a:pt x="634" y="0"/>
                  <a:pt x="1" y="327"/>
                  <a:pt x="151" y="1135"/>
                </a:cubicBezTo>
                <a:cubicBezTo>
                  <a:pt x="981" y="5364"/>
                  <a:pt x="20053" y="5861"/>
                  <a:pt x="20053" y="5861"/>
                </a:cubicBezTo>
                <a:cubicBezTo>
                  <a:pt x="20053" y="5861"/>
                  <a:pt x="6513" y="0"/>
                  <a:pt x="17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1550365" y="-438345"/>
            <a:ext cx="6019994" cy="6020189"/>
          </a:xfrm>
          <a:custGeom>
            <a:avLst/>
            <a:gdLst/>
            <a:ahLst/>
            <a:cxnLst/>
            <a:rect l="l" t="t" r="r" b="b"/>
            <a:pathLst>
              <a:path w="78093" h="78093" extrusionOk="0">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9" name="Google Shape;179;p8"/>
          <p:cNvSpPr/>
          <p:nvPr/>
        </p:nvSpPr>
        <p:spPr>
          <a:xfrm>
            <a:off x="2342200" y="157525"/>
            <a:ext cx="340650" cy="342400"/>
          </a:xfrm>
          <a:custGeom>
            <a:avLst/>
            <a:gdLst/>
            <a:ahLst/>
            <a:cxnLst/>
            <a:rect l="l" t="t" r="r" b="b"/>
            <a:pathLst>
              <a:path w="13626" h="13696" extrusionOk="0">
                <a:moveTo>
                  <a:pt x="5592" y="0"/>
                </a:moveTo>
                <a:cubicBezTo>
                  <a:pt x="5282" y="0"/>
                  <a:pt x="4976" y="230"/>
                  <a:pt x="4957" y="609"/>
                </a:cubicBezTo>
                <a:lnTo>
                  <a:pt x="4782" y="4425"/>
                </a:lnTo>
                <a:cubicBezTo>
                  <a:pt x="4767" y="4694"/>
                  <a:pt x="4577" y="4948"/>
                  <a:pt x="4323" y="5011"/>
                </a:cubicBezTo>
                <a:lnTo>
                  <a:pt x="634" y="6040"/>
                </a:lnTo>
                <a:cubicBezTo>
                  <a:pt x="32" y="6199"/>
                  <a:pt x="1" y="7038"/>
                  <a:pt x="587" y="7244"/>
                </a:cubicBezTo>
                <a:lnTo>
                  <a:pt x="4165" y="8590"/>
                </a:lnTo>
                <a:cubicBezTo>
                  <a:pt x="4418" y="8685"/>
                  <a:pt x="4592" y="8938"/>
                  <a:pt x="4577" y="9207"/>
                </a:cubicBezTo>
                <a:lnTo>
                  <a:pt x="4402" y="13023"/>
                </a:lnTo>
                <a:cubicBezTo>
                  <a:pt x="4382" y="13427"/>
                  <a:pt x="4713" y="13695"/>
                  <a:pt x="5051" y="13695"/>
                </a:cubicBezTo>
                <a:cubicBezTo>
                  <a:pt x="5230" y="13695"/>
                  <a:pt x="5411" y="13620"/>
                  <a:pt x="5542" y="13450"/>
                </a:cubicBezTo>
                <a:lnTo>
                  <a:pt x="7917" y="10474"/>
                </a:lnTo>
                <a:cubicBezTo>
                  <a:pt x="8043" y="10314"/>
                  <a:pt x="8226" y="10228"/>
                  <a:pt x="8419" y="10228"/>
                </a:cubicBezTo>
                <a:cubicBezTo>
                  <a:pt x="8494" y="10228"/>
                  <a:pt x="8571" y="10241"/>
                  <a:pt x="8646" y="10268"/>
                </a:cubicBezTo>
                <a:lnTo>
                  <a:pt x="12208" y="11598"/>
                </a:lnTo>
                <a:cubicBezTo>
                  <a:pt x="12288" y="11628"/>
                  <a:pt x="12366" y="11642"/>
                  <a:pt x="12442" y="11642"/>
                </a:cubicBezTo>
                <a:cubicBezTo>
                  <a:pt x="12920" y="11642"/>
                  <a:pt x="13269" y="11086"/>
                  <a:pt x="12968" y="10648"/>
                </a:cubicBezTo>
                <a:lnTo>
                  <a:pt x="10863" y="7465"/>
                </a:lnTo>
                <a:cubicBezTo>
                  <a:pt x="10720" y="7228"/>
                  <a:pt x="10736" y="6927"/>
                  <a:pt x="10894" y="6705"/>
                </a:cubicBezTo>
                <a:lnTo>
                  <a:pt x="13269" y="3729"/>
                </a:lnTo>
                <a:cubicBezTo>
                  <a:pt x="13625" y="3287"/>
                  <a:pt x="13290" y="2692"/>
                  <a:pt x="12781" y="2692"/>
                </a:cubicBezTo>
                <a:cubicBezTo>
                  <a:pt x="12724" y="2692"/>
                  <a:pt x="12665" y="2699"/>
                  <a:pt x="12604" y="2715"/>
                </a:cubicBezTo>
                <a:lnTo>
                  <a:pt x="8931" y="3729"/>
                </a:lnTo>
                <a:cubicBezTo>
                  <a:pt x="8872" y="3746"/>
                  <a:pt x="8813" y="3754"/>
                  <a:pt x="8754" y="3754"/>
                </a:cubicBezTo>
                <a:cubicBezTo>
                  <a:pt x="8543" y="3754"/>
                  <a:pt x="8342" y="3649"/>
                  <a:pt x="8218" y="3475"/>
                </a:cubicBezTo>
                <a:lnTo>
                  <a:pt x="6112" y="293"/>
                </a:lnTo>
                <a:cubicBezTo>
                  <a:pt x="5984" y="91"/>
                  <a:pt x="5787" y="0"/>
                  <a:pt x="5592"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6700750" y="282313"/>
            <a:ext cx="684225" cy="187225"/>
          </a:xfrm>
          <a:custGeom>
            <a:avLst/>
            <a:gdLst/>
            <a:ahLst/>
            <a:cxnLst/>
            <a:rect l="l" t="t" r="r" b="b"/>
            <a:pathLst>
              <a:path w="27369" h="7489" extrusionOk="0">
                <a:moveTo>
                  <a:pt x="13868" y="0"/>
                </a:moveTo>
                <a:cubicBezTo>
                  <a:pt x="13543" y="0"/>
                  <a:pt x="13200" y="96"/>
                  <a:pt x="12865" y="315"/>
                </a:cubicBezTo>
                <a:cubicBezTo>
                  <a:pt x="12031" y="855"/>
                  <a:pt x="11544" y="2297"/>
                  <a:pt x="10450" y="2297"/>
                </a:cubicBezTo>
                <a:cubicBezTo>
                  <a:pt x="10421" y="2297"/>
                  <a:pt x="10392" y="2296"/>
                  <a:pt x="10363" y="2294"/>
                </a:cubicBezTo>
                <a:cubicBezTo>
                  <a:pt x="9397" y="2215"/>
                  <a:pt x="8969" y="996"/>
                  <a:pt x="8099" y="600"/>
                </a:cubicBezTo>
                <a:cubicBezTo>
                  <a:pt x="7909" y="517"/>
                  <a:pt x="7710" y="479"/>
                  <a:pt x="7511" y="479"/>
                </a:cubicBezTo>
                <a:cubicBezTo>
                  <a:pt x="6877" y="479"/>
                  <a:pt x="6236" y="862"/>
                  <a:pt x="5850" y="1392"/>
                </a:cubicBezTo>
                <a:cubicBezTo>
                  <a:pt x="5344" y="2089"/>
                  <a:pt x="5201" y="2975"/>
                  <a:pt x="5074" y="3814"/>
                </a:cubicBezTo>
                <a:cubicBezTo>
                  <a:pt x="4378" y="3039"/>
                  <a:pt x="3491" y="2469"/>
                  <a:pt x="2494" y="2168"/>
                </a:cubicBezTo>
                <a:cubicBezTo>
                  <a:pt x="2353" y="2132"/>
                  <a:pt x="2218" y="2115"/>
                  <a:pt x="2089" y="2115"/>
                </a:cubicBezTo>
                <a:cubicBezTo>
                  <a:pt x="686" y="2115"/>
                  <a:pt x="0" y="4106"/>
                  <a:pt x="1464" y="5208"/>
                </a:cubicBezTo>
                <a:cubicBezTo>
                  <a:pt x="2192" y="5762"/>
                  <a:pt x="3110" y="5935"/>
                  <a:pt x="3972" y="5935"/>
                </a:cubicBezTo>
                <a:cubicBezTo>
                  <a:pt x="5400" y="5935"/>
                  <a:pt x="6674" y="5461"/>
                  <a:pt x="6674" y="5461"/>
                </a:cubicBezTo>
                <a:cubicBezTo>
                  <a:pt x="6698" y="6411"/>
                  <a:pt x="7526" y="6886"/>
                  <a:pt x="8603" y="6886"/>
                </a:cubicBezTo>
                <a:cubicBezTo>
                  <a:pt x="8943" y="6886"/>
                  <a:pt x="9309" y="6839"/>
                  <a:pt x="9682" y="6744"/>
                </a:cubicBezTo>
                <a:cubicBezTo>
                  <a:pt x="10706" y="6497"/>
                  <a:pt x="11815" y="5635"/>
                  <a:pt x="12931" y="5635"/>
                </a:cubicBezTo>
                <a:cubicBezTo>
                  <a:pt x="13178" y="5635"/>
                  <a:pt x="13425" y="5677"/>
                  <a:pt x="13672" y="5778"/>
                </a:cubicBezTo>
                <a:cubicBezTo>
                  <a:pt x="13217" y="6614"/>
                  <a:pt x="14625" y="7489"/>
                  <a:pt x="16783" y="7489"/>
                </a:cubicBezTo>
                <a:cubicBezTo>
                  <a:pt x="17403" y="7489"/>
                  <a:pt x="18085" y="7416"/>
                  <a:pt x="18802" y="7250"/>
                </a:cubicBezTo>
                <a:cubicBezTo>
                  <a:pt x="19847" y="7013"/>
                  <a:pt x="20116" y="6015"/>
                  <a:pt x="19562" y="5556"/>
                </a:cubicBezTo>
                <a:lnTo>
                  <a:pt x="19562" y="5556"/>
                </a:lnTo>
                <a:cubicBezTo>
                  <a:pt x="19732" y="5591"/>
                  <a:pt x="19909" y="5606"/>
                  <a:pt x="20090" y="5606"/>
                </a:cubicBezTo>
                <a:cubicBezTo>
                  <a:pt x="20733" y="5606"/>
                  <a:pt x="21423" y="5407"/>
                  <a:pt x="22016" y="5160"/>
                </a:cubicBezTo>
                <a:cubicBezTo>
                  <a:pt x="22921" y="4780"/>
                  <a:pt x="23870" y="4302"/>
                  <a:pt x="24817" y="4302"/>
                </a:cubicBezTo>
                <a:cubicBezTo>
                  <a:pt x="25013" y="4302"/>
                  <a:pt x="25209" y="4322"/>
                  <a:pt x="25405" y="4369"/>
                </a:cubicBezTo>
                <a:cubicBezTo>
                  <a:pt x="25696" y="4441"/>
                  <a:pt x="26152" y="4651"/>
                  <a:pt x="26566" y="4651"/>
                </a:cubicBezTo>
                <a:cubicBezTo>
                  <a:pt x="26781" y="4651"/>
                  <a:pt x="26984" y="4594"/>
                  <a:pt x="27147" y="4432"/>
                </a:cubicBezTo>
                <a:cubicBezTo>
                  <a:pt x="27368" y="4194"/>
                  <a:pt x="27368" y="3783"/>
                  <a:pt x="27115" y="3624"/>
                </a:cubicBezTo>
                <a:cubicBezTo>
                  <a:pt x="27001" y="3584"/>
                  <a:pt x="26874" y="3567"/>
                  <a:pt x="26732" y="3567"/>
                </a:cubicBezTo>
                <a:cubicBezTo>
                  <a:pt x="25948" y="3567"/>
                  <a:pt x="24729" y="4087"/>
                  <a:pt x="23040" y="4087"/>
                </a:cubicBezTo>
                <a:cubicBezTo>
                  <a:pt x="21793" y="4087"/>
                  <a:pt x="20290" y="3804"/>
                  <a:pt x="18517" y="2817"/>
                </a:cubicBezTo>
                <a:cubicBezTo>
                  <a:pt x="18101" y="2579"/>
                  <a:pt x="17523" y="2449"/>
                  <a:pt x="16948" y="2449"/>
                </a:cubicBezTo>
                <a:cubicBezTo>
                  <a:pt x="16298" y="2449"/>
                  <a:pt x="15651" y="2614"/>
                  <a:pt x="15240" y="2975"/>
                </a:cubicBezTo>
                <a:cubicBezTo>
                  <a:pt x="16301" y="1684"/>
                  <a:pt x="15235" y="0"/>
                  <a:pt x="138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8198825" y="885775"/>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7909975" y="3657875"/>
            <a:ext cx="390400" cy="106900"/>
          </a:xfrm>
          <a:custGeom>
            <a:avLst/>
            <a:gdLst/>
            <a:ahLst/>
            <a:cxnLst/>
            <a:rect l="l" t="t" r="r" b="b"/>
            <a:pathLst>
              <a:path w="15616" h="4276" extrusionOk="0">
                <a:moveTo>
                  <a:pt x="7908" y="0"/>
                </a:moveTo>
                <a:cubicBezTo>
                  <a:pt x="7726" y="0"/>
                  <a:pt x="7536" y="53"/>
                  <a:pt x="7350" y="172"/>
                </a:cubicBezTo>
                <a:cubicBezTo>
                  <a:pt x="6872" y="481"/>
                  <a:pt x="6590" y="1314"/>
                  <a:pt x="5961" y="1314"/>
                </a:cubicBezTo>
                <a:cubicBezTo>
                  <a:pt x="5944" y="1314"/>
                  <a:pt x="5927" y="1314"/>
                  <a:pt x="5909" y="1312"/>
                </a:cubicBezTo>
                <a:cubicBezTo>
                  <a:pt x="5371" y="1265"/>
                  <a:pt x="5118" y="568"/>
                  <a:pt x="4627" y="347"/>
                </a:cubicBezTo>
                <a:cubicBezTo>
                  <a:pt x="4514" y="296"/>
                  <a:pt x="4397" y="273"/>
                  <a:pt x="4280" y="273"/>
                </a:cubicBezTo>
                <a:cubicBezTo>
                  <a:pt x="3919" y="273"/>
                  <a:pt x="3560" y="491"/>
                  <a:pt x="3344" y="790"/>
                </a:cubicBezTo>
                <a:cubicBezTo>
                  <a:pt x="3044" y="1186"/>
                  <a:pt x="2964" y="1692"/>
                  <a:pt x="2901" y="2183"/>
                </a:cubicBezTo>
                <a:cubicBezTo>
                  <a:pt x="2505" y="1740"/>
                  <a:pt x="1998" y="1407"/>
                  <a:pt x="1413" y="1233"/>
                </a:cubicBezTo>
                <a:cubicBezTo>
                  <a:pt x="1335" y="1214"/>
                  <a:pt x="1260" y="1204"/>
                  <a:pt x="1189" y="1204"/>
                </a:cubicBezTo>
                <a:cubicBezTo>
                  <a:pt x="397" y="1204"/>
                  <a:pt x="0" y="2336"/>
                  <a:pt x="843" y="2975"/>
                </a:cubicBezTo>
                <a:cubicBezTo>
                  <a:pt x="1253" y="3290"/>
                  <a:pt x="1774" y="3389"/>
                  <a:pt x="2263" y="3389"/>
                </a:cubicBezTo>
                <a:cubicBezTo>
                  <a:pt x="3076" y="3389"/>
                  <a:pt x="3804" y="3117"/>
                  <a:pt x="3804" y="3117"/>
                </a:cubicBezTo>
                <a:cubicBezTo>
                  <a:pt x="3816" y="3659"/>
                  <a:pt x="4284" y="3926"/>
                  <a:pt x="4898" y="3926"/>
                </a:cubicBezTo>
                <a:cubicBezTo>
                  <a:pt x="5092" y="3926"/>
                  <a:pt x="5300" y="3899"/>
                  <a:pt x="5514" y="3846"/>
                </a:cubicBezTo>
                <a:cubicBezTo>
                  <a:pt x="6097" y="3703"/>
                  <a:pt x="6734" y="3210"/>
                  <a:pt x="7371" y="3210"/>
                </a:cubicBezTo>
                <a:cubicBezTo>
                  <a:pt x="7512" y="3210"/>
                  <a:pt x="7653" y="3234"/>
                  <a:pt x="7794" y="3292"/>
                </a:cubicBezTo>
                <a:cubicBezTo>
                  <a:pt x="7534" y="3774"/>
                  <a:pt x="8357" y="4276"/>
                  <a:pt x="9598" y="4276"/>
                </a:cubicBezTo>
                <a:cubicBezTo>
                  <a:pt x="9945" y="4276"/>
                  <a:pt x="10325" y="4237"/>
                  <a:pt x="10723" y="4147"/>
                </a:cubicBezTo>
                <a:cubicBezTo>
                  <a:pt x="11325" y="4004"/>
                  <a:pt x="11483" y="3434"/>
                  <a:pt x="11166" y="3181"/>
                </a:cubicBezTo>
                <a:lnTo>
                  <a:pt x="11166" y="3181"/>
                </a:lnTo>
                <a:cubicBezTo>
                  <a:pt x="11255" y="3190"/>
                  <a:pt x="11345" y="3194"/>
                  <a:pt x="11435" y="3194"/>
                </a:cubicBezTo>
                <a:cubicBezTo>
                  <a:pt x="11823" y="3194"/>
                  <a:pt x="12212" y="3111"/>
                  <a:pt x="12560" y="2943"/>
                </a:cubicBezTo>
                <a:cubicBezTo>
                  <a:pt x="13070" y="2721"/>
                  <a:pt x="13612" y="2444"/>
                  <a:pt x="14152" y="2444"/>
                </a:cubicBezTo>
                <a:cubicBezTo>
                  <a:pt x="14265" y="2444"/>
                  <a:pt x="14378" y="2457"/>
                  <a:pt x="14491" y="2484"/>
                </a:cubicBezTo>
                <a:cubicBezTo>
                  <a:pt x="14657" y="2526"/>
                  <a:pt x="14917" y="2641"/>
                  <a:pt x="15153" y="2641"/>
                </a:cubicBezTo>
                <a:cubicBezTo>
                  <a:pt x="15278" y="2641"/>
                  <a:pt x="15396" y="2609"/>
                  <a:pt x="15489" y="2516"/>
                </a:cubicBezTo>
                <a:cubicBezTo>
                  <a:pt x="15615" y="2389"/>
                  <a:pt x="15615" y="2183"/>
                  <a:pt x="15473" y="2072"/>
                </a:cubicBezTo>
                <a:cubicBezTo>
                  <a:pt x="15406" y="2048"/>
                  <a:pt x="15331" y="2037"/>
                  <a:pt x="15247" y="2037"/>
                </a:cubicBezTo>
                <a:cubicBezTo>
                  <a:pt x="14803" y="2037"/>
                  <a:pt x="14110" y="2328"/>
                  <a:pt x="13154" y="2328"/>
                </a:cubicBezTo>
                <a:cubicBezTo>
                  <a:pt x="12440" y="2328"/>
                  <a:pt x="11579" y="2166"/>
                  <a:pt x="10564" y="1597"/>
                </a:cubicBezTo>
                <a:cubicBezTo>
                  <a:pt x="10329" y="1465"/>
                  <a:pt x="10006" y="1394"/>
                  <a:pt x="9682" y="1394"/>
                </a:cubicBezTo>
                <a:cubicBezTo>
                  <a:pt x="9308" y="1394"/>
                  <a:pt x="8934" y="1489"/>
                  <a:pt x="8696" y="1692"/>
                </a:cubicBezTo>
                <a:cubicBezTo>
                  <a:pt x="9299" y="961"/>
                  <a:pt x="8685" y="0"/>
                  <a:pt x="7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6140000" y="4476063"/>
            <a:ext cx="745650" cy="204350"/>
          </a:xfrm>
          <a:custGeom>
            <a:avLst/>
            <a:gdLst/>
            <a:ahLst/>
            <a:cxnLst/>
            <a:rect l="l" t="t" r="r" b="b"/>
            <a:pathLst>
              <a:path w="29826" h="8174" extrusionOk="0">
                <a:moveTo>
                  <a:pt x="15106" y="1"/>
                </a:moveTo>
                <a:cubicBezTo>
                  <a:pt x="14753" y="1"/>
                  <a:pt x="14384" y="104"/>
                  <a:pt x="14023" y="340"/>
                </a:cubicBezTo>
                <a:cubicBezTo>
                  <a:pt x="13126" y="928"/>
                  <a:pt x="12592" y="2512"/>
                  <a:pt x="11387" y="2512"/>
                </a:cubicBezTo>
                <a:cubicBezTo>
                  <a:pt x="11359" y="2512"/>
                  <a:pt x="11329" y="2511"/>
                  <a:pt x="11300" y="2509"/>
                </a:cubicBezTo>
                <a:cubicBezTo>
                  <a:pt x="10255" y="2430"/>
                  <a:pt x="9780" y="1084"/>
                  <a:pt x="8830" y="657"/>
                </a:cubicBezTo>
                <a:cubicBezTo>
                  <a:pt x="8623" y="566"/>
                  <a:pt x="8407" y="525"/>
                  <a:pt x="8190" y="525"/>
                </a:cubicBezTo>
                <a:cubicBezTo>
                  <a:pt x="7496" y="525"/>
                  <a:pt x="6798" y="948"/>
                  <a:pt x="6376" y="1528"/>
                </a:cubicBezTo>
                <a:cubicBezTo>
                  <a:pt x="5837" y="2288"/>
                  <a:pt x="5663" y="3253"/>
                  <a:pt x="5536" y="4172"/>
                </a:cubicBezTo>
                <a:cubicBezTo>
                  <a:pt x="4776" y="3317"/>
                  <a:pt x="3795" y="2699"/>
                  <a:pt x="2718" y="2367"/>
                </a:cubicBezTo>
                <a:cubicBezTo>
                  <a:pt x="2564" y="2326"/>
                  <a:pt x="2415" y="2307"/>
                  <a:pt x="2274" y="2307"/>
                </a:cubicBezTo>
                <a:cubicBezTo>
                  <a:pt x="752" y="2307"/>
                  <a:pt x="1" y="4490"/>
                  <a:pt x="1594" y="5692"/>
                </a:cubicBezTo>
                <a:cubicBezTo>
                  <a:pt x="2385" y="6287"/>
                  <a:pt x="3385" y="6473"/>
                  <a:pt x="4325" y="6473"/>
                </a:cubicBezTo>
                <a:cubicBezTo>
                  <a:pt x="5884" y="6473"/>
                  <a:pt x="7278" y="5961"/>
                  <a:pt x="7278" y="5961"/>
                </a:cubicBezTo>
                <a:cubicBezTo>
                  <a:pt x="7302" y="7002"/>
                  <a:pt x="8215" y="7516"/>
                  <a:pt x="9401" y="7516"/>
                </a:cubicBezTo>
                <a:cubicBezTo>
                  <a:pt x="9766" y="7516"/>
                  <a:pt x="10157" y="7467"/>
                  <a:pt x="10556" y="7370"/>
                </a:cubicBezTo>
                <a:cubicBezTo>
                  <a:pt x="11672" y="7098"/>
                  <a:pt x="12883" y="6155"/>
                  <a:pt x="14104" y="6155"/>
                </a:cubicBezTo>
                <a:cubicBezTo>
                  <a:pt x="14372" y="6155"/>
                  <a:pt x="14641" y="6201"/>
                  <a:pt x="14910" y="6309"/>
                </a:cubicBezTo>
                <a:cubicBezTo>
                  <a:pt x="14419" y="7218"/>
                  <a:pt x="15955" y="8174"/>
                  <a:pt x="18294" y="8174"/>
                </a:cubicBezTo>
                <a:cubicBezTo>
                  <a:pt x="18971" y="8174"/>
                  <a:pt x="19717" y="8093"/>
                  <a:pt x="20499" y="7908"/>
                </a:cubicBezTo>
                <a:cubicBezTo>
                  <a:pt x="21655" y="7655"/>
                  <a:pt x="21940" y="6563"/>
                  <a:pt x="21338" y="6072"/>
                </a:cubicBezTo>
                <a:lnTo>
                  <a:pt x="21338" y="6072"/>
                </a:lnTo>
                <a:cubicBezTo>
                  <a:pt x="21523" y="6109"/>
                  <a:pt x="21713" y="6126"/>
                  <a:pt x="21906" y="6126"/>
                </a:cubicBezTo>
                <a:cubicBezTo>
                  <a:pt x="22610" y="6126"/>
                  <a:pt x="23356" y="5902"/>
                  <a:pt x="24014" y="5628"/>
                </a:cubicBezTo>
                <a:cubicBezTo>
                  <a:pt x="24996" y="5209"/>
                  <a:pt x="26021" y="4682"/>
                  <a:pt x="27063" y="4682"/>
                </a:cubicBezTo>
                <a:cubicBezTo>
                  <a:pt x="27281" y="4682"/>
                  <a:pt x="27500" y="4705"/>
                  <a:pt x="27719" y="4758"/>
                </a:cubicBezTo>
                <a:cubicBezTo>
                  <a:pt x="28029" y="4830"/>
                  <a:pt x="28513" y="5050"/>
                  <a:pt x="28958" y="5050"/>
                </a:cubicBezTo>
                <a:cubicBezTo>
                  <a:pt x="29195" y="5050"/>
                  <a:pt x="29422" y="4987"/>
                  <a:pt x="29604" y="4805"/>
                </a:cubicBezTo>
                <a:cubicBezTo>
                  <a:pt x="29825" y="4583"/>
                  <a:pt x="29825" y="4108"/>
                  <a:pt x="29540" y="3950"/>
                </a:cubicBezTo>
                <a:cubicBezTo>
                  <a:pt x="29418" y="3907"/>
                  <a:pt x="29280" y="3889"/>
                  <a:pt x="29127" y="3889"/>
                </a:cubicBezTo>
                <a:cubicBezTo>
                  <a:pt x="28274" y="3889"/>
                  <a:pt x="26946" y="4455"/>
                  <a:pt x="25110" y="4455"/>
                </a:cubicBezTo>
                <a:cubicBezTo>
                  <a:pt x="23751" y="4455"/>
                  <a:pt x="22113" y="4145"/>
                  <a:pt x="20182" y="3063"/>
                </a:cubicBezTo>
                <a:cubicBezTo>
                  <a:pt x="19722" y="2811"/>
                  <a:pt x="19096" y="2674"/>
                  <a:pt x="18473" y="2674"/>
                </a:cubicBezTo>
                <a:cubicBezTo>
                  <a:pt x="17767" y="2674"/>
                  <a:pt x="17066" y="2850"/>
                  <a:pt x="16620" y="3238"/>
                </a:cubicBezTo>
                <a:cubicBezTo>
                  <a:pt x="17772" y="1842"/>
                  <a:pt x="16595" y="1"/>
                  <a:pt x="15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7650300" y="2139675"/>
            <a:ext cx="390425" cy="107075"/>
          </a:xfrm>
          <a:custGeom>
            <a:avLst/>
            <a:gdLst/>
            <a:ahLst/>
            <a:cxnLst/>
            <a:rect l="l" t="t" r="r" b="b"/>
            <a:pathLst>
              <a:path w="15617" h="4283" extrusionOk="0">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7917600" y="2593250"/>
            <a:ext cx="57425" cy="61000"/>
          </a:xfrm>
          <a:custGeom>
            <a:avLst/>
            <a:gdLst/>
            <a:ahLst/>
            <a:cxnLst/>
            <a:rect l="l" t="t" r="r" b="b"/>
            <a:pathLst>
              <a:path w="2297" h="2440" extrusionOk="0">
                <a:moveTo>
                  <a:pt x="554" y="1"/>
                </a:moveTo>
                <a:lnTo>
                  <a:pt x="0" y="1885"/>
                </a:lnTo>
                <a:lnTo>
                  <a:pt x="1394" y="2439"/>
                </a:lnTo>
                <a:lnTo>
                  <a:pt x="2296" y="698"/>
                </a:lnTo>
                <a:lnTo>
                  <a:pt x="554" y="1"/>
                </a:ln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7929475" y="2496275"/>
            <a:ext cx="12300" cy="113625"/>
          </a:xfrm>
          <a:custGeom>
            <a:avLst/>
            <a:gdLst/>
            <a:ahLst/>
            <a:cxnLst/>
            <a:rect l="l" t="t" r="r" b="b"/>
            <a:pathLst>
              <a:path w="492" h="4545" fill="none" extrusionOk="0">
                <a:moveTo>
                  <a:pt x="0" y="4545"/>
                </a:moveTo>
                <a:lnTo>
                  <a:pt x="491" y="1"/>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7964700" y="2533100"/>
            <a:ext cx="69300" cy="90675"/>
          </a:xfrm>
          <a:custGeom>
            <a:avLst/>
            <a:gdLst/>
            <a:ahLst/>
            <a:cxnLst/>
            <a:rect l="l" t="t" r="r" b="b"/>
            <a:pathLst>
              <a:path w="2772" h="3627" fill="none" extrusionOk="0">
                <a:moveTo>
                  <a:pt x="0" y="3626"/>
                </a:moveTo>
                <a:lnTo>
                  <a:pt x="2771" y="0"/>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7921150" y="2500250"/>
            <a:ext cx="30500" cy="141325"/>
          </a:xfrm>
          <a:custGeom>
            <a:avLst/>
            <a:gdLst/>
            <a:ahLst/>
            <a:cxnLst/>
            <a:rect l="l" t="t" r="r" b="b"/>
            <a:pathLst>
              <a:path w="1220" h="5653" fill="none" extrusionOk="0">
                <a:moveTo>
                  <a:pt x="1" y="5653"/>
                </a:moveTo>
                <a:lnTo>
                  <a:pt x="1220" y="0"/>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7948875" y="2529525"/>
            <a:ext cx="75625" cy="123125"/>
          </a:xfrm>
          <a:custGeom>
            <a:avLst/>
            <a:gdLst/>
            <a:ahLst/>
            <a:cxnLst/>
            <a:rect l="l" t="t" r="r" b="b"/>
            <a:pathLst>
              <a:path w="3025" h="4925" fill="none" extrusionOk="0">
                <a:moveTo>
                  <a:pt x="0" y="4925"/>
                </a:moveTo>
                <a:lnTo>
                  <a:pt x="3024" y="1"/>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7825375" y="1912100"/>
            <a:ext cx="598125" cy="630125"/>
          </a:xfrm>
          <a:custGeom>
            <a:avLst/>
            <a:gdLst/>
            <a:ahLst/>
            <a:cxnLst/>
            <a:rect l="l" t="t" r="r" b="b"/>
            <a:pathLst>
              <a:path w="23925" h="25205" extrusionOk="0">
                <a:moveTo>
                  <a:pt x="11905" y="0"/>
                </a:moveTo>
                <a:cubicBezTo>
                  <a:pt x="7663" y="0"/>
                  <a:pt x="3653" y="2575"/>
                  <a:pt x="2043" y="6790"/>
                </a:cubicBezTo>
                <a:cubicBezTo>
                  <a:pt x="0" y="11888"/>
                  <a:pt x="2027" y="18903"/>
                  <a:pt x="3753" y="23019"/>
                </a:cubicBezTo>
                <a:lnTo>
                  <a:pt x="9247" y="25204"/>
                </a:lnTo>
                <a:cubicBezTo>
                  <a:pt x="13332" y="23415"/>
                  <a:pt x="19634" y="19710"/>
                  <a:pt x="21660" y="14612"/>
                </a:cubicBezTo>
                <a:cubicBezTo>
                  <a:pt x="23925" y="9181"/>
                  <a:pt x="21296" y="2942"/>
                  <a:pt x="15818" y="757"/>
                </a:cubicBezTo>
                <a:cubicBezTo>
                  <a:pt x="14534" y="244"/>
                  <a:pt x="13208" y="0"/>
                  <a:pt x="1190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7898600" y="1924675"/>
            <a:ext cx="449300" cy="609225"/>
          </a:xfrm>
          <a:custGeom>
            <a:avLst/>
            <a:gdLst/>
            <a:ahLst/>
            <a:cxnLst/>
            <a:rect l="l" t="t" r="r" b="b"/>
            <a:pathLst>
              <a:path w="17972" h="24369" extrusionOk="0">
                <a:moveTo>
                  <a:pt x="10821" y="0"/>
                </a:moveTo>
                <a:cubicBezTo>
                  <a:pt x="7464" y="0"/>
                  <a:pt x="3831" y="2949"/>
                  <a:pt x="2043" y="7459"/>
                </a:cubicBezTo>
                <a:cubicBezTo>
                  <a:pt x="0" y="12557"/>
                  <a:pt x="776" y="19065"/>
                  <a:pt x="1647" y="22849"/>
                </a:cubicBezTo>
                <a:lnTo>
                  <a:pt x="5495" y="24369"/>
                </a:lnTo>
                <a:cubicBezTo>
                  <a:pt x="8709" y="22231"/>
                  <a:pt x="13760" y="18035"/>
                  <a:pt x="15802" y="12937"/>
                </a:cubicBezTo>
                <a:cubicBezTo>
                  <a:pt x="17971" y="7522"/>
                  <a:pt x="16641" y="1901"/>
                  <a:pt x="12826" y="381"/>
                </a:cubicBezTo>
                <a:cubicBezTo>
                  <a:pt x="12181" y="123"/>
                  <a:pt x="11507" y="0"/>
                  <a:pt x="10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7967475" y="1932400"/>
            <a:ext cx="292950" cy="590825"/>
          </a:xfrm>
          <a:custGeom>
            <a:avLst/>
            <a:gdLst/>
            <a:ahLst/>
            <a:cxnLst/>
            <a:rect l="l" t="t" r="r" b="b"/>
            <a:pathLst>
              <a:path w="11718" h="23633" extrusionOk="0">
                <a:moveTo>
                  <a:pt x="9703" y="1"/>
                </a:moveTo>
                <a:cubicBezTo>
                  <a:pt x="8008" y="1"/>
                  <a:pt x="5225" y="3686"/>
                  <a:pt x="3230" y="8717"/>
                </a:cubicBezTo>
                <a:cubicBezTo>
                  <a:pt x="1188" y="13816"/>
                  <a:pt x="301" y="19658"/>
                  <a:pt x="0" y="22967"/>
                </a:cubicBezTo>
                <a:lnTo>
                  <a:pt x="1647" y="23632"/>
                </a:lnTo>
                <a:cubicBezTo>
                  <a:pt x="3690" y="21020"/>
                  <a:pt x="7094" y="16159"/>
                  <a:pt x="9120" y="11061"/>
                </a:cubicBezTo>
                <a:cubicBezTo>
                  <a:pt x="11290" y="5645"/>
                  <a:pt x="11717" y="721"/>
                  <a:pt x="10086" y="72"/>
                </a:cubicBezTo>
                <a:cubicBezTo>
                  <a:pt x="9966" y="24"/>
                  <a:pt x="9838" y="1"/>
                  <a:pt x="9703"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7919575" y="2487575"/>
            <a:ext cx="136975" cy="78000"/>
          </a:xfrm>
          <a:custGeom>
            <a:avLst/>
            <a:gdLst/>
            <a:ahLst/>
            <a:cxnLst/>
            <a:rect l="l" t="t" r="r" b="b"/>
            <a:pathLst>
              <a:path w="5479" h="3120" extrusionOk="0">
                <a:moveTo>
                  <a:pt x="0" y="0"/>
                </a:moveTo>
                <a:lnTo>
                  <a:pt x="602" y="1869"/>
                </a:lnTo>
                <a:lnTo>
                  <a:pt x="3737" y="3120"/>
                </a:lnTo>
                <a:lnTo>
                  <a:pt x="5479" y="2185"/>
                </a:lnTo>
                <a:lnTo>
                  <a:pt x="0" y="0"/>
                </a:ln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7946800" y="2324575"/>
            <a:ext cx="691250" cy="188925"/>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8372425" y="2319700"/>
            <a:ext cx="18625" cy="15550"/>
          </a:xfrm>
          <a:custGeom>
            <a:avLst/>
            <a:gdLst/>
            <a:ahLst/>
            <a:cxnLst/>
            <a:rect l="l" t="t" r="r" b="b"/>
            <a:pathLst>
              <a:path w="745" h="622" extrusionOk="0">
                <a:moveTo>
                  <a:pt x="454" y="1"/>
                </a:moveTo>
                <a:cubicBezTo>
                  <a:pt x="445" y="1"/>
                  <a:pt x="437" y="1"/>
                  <a:pt x="428" y="2"/>
                </a:cubicBezTo>
                <a:cubicBezTo>
                  <a:pt x="143" y="2"/>
                  <a:pt x="0" y="334"/>
                  <a:pt x="206" y="524"/>
                </a:cubicBezTo>
                <a:cubicBezTo>
                  <a:pt x="268" y="592"/>
                  <a:pt x="347" y="622"/>
                  <a:pt x="425" y="622"/>
                </a:cubicBezTo>
                <a:cubicBezTo>
                  <a:pt x="587" y="622"/>
                  <a:pt x="744" y="495"/>
                  <a:pt x="744" y="303"/>
                </a:cubicBezTo>
                <a:cubicBezTo>
                  <a:pt x="729" y="137"/>
                  <a:pt x="614" y="1"/>
                  <a:pt x="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8191125" y="2229875"/>
            <a:ext cx="11500" cy="9875"/>
          </a:xfrm>
          <a:custGeom>
            <a:avLst/>
            <a:gdLst/>
            <a:ahLst/>
            <a:cxnLst/>
            <a:rect l="l" t="t" r="r" b="b"/>
            <a:pathLst>
              <a:path w="460" h="395" extrusionOk="0">
                <a:moveTo>
                  <a:pt x="254" y="1"/>
                </a:moveTo>
                <a:cubicBezTo>
                  <a:pt x="79" y="1"/>
                  <a:pt x="0" y="207"/>
                  <a:pt x="111" y="333"/>
                </a:cubicBezTo>
                <a:cubicBezTo>
                  <a:pt x="153" y="375"/>
                  <a:pt x="206" y="395"/>
                  <a:pt x="258" y="395"/>
                </a:cubicBezTo>
                <a:cubicBezTo>
                  <a:pt x="361" y="395"/>
                  <a:pt x="459" y="317"/>
                  <a:pt x="459" y="191"/>
                </a:cubicBezTo>
                <a:cubicBezTo>
                  <a:pt x="459" y="80"/>
                  <a:pt x="364"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8127775" y="2284100"/>
            <a:ext cx="11525" cy="9900"/>
          </a:xfrm>
          <a:custGeom>
            <a:avLst/>
            <a:gdLst/>
            <a:ahLst/>
            <a:cxnLst/>
            <a:rect l="l" t="t" r="r" b="b"/>
            <a:pathLst>
              <a:path w="461" h="396" extrusionOk="0">
                <a:moveTo>
                  <a:pt x="270" y="1"/>
                </a:moveTo>
                <a:cubicBezTo>
                  <a:pt x="80" y="1"/>
                  <a:pt x="1" y="207"/>
                  <a:pt x="128" y="333"/>
                </a:cubicBezTo>
                <a:cubicBezTo>
                  <a:pt x="170" y="376"/>
                  <a:pt x="222" y="396"/>
                  <a:pt x="272" y="396"/>
                </a:cubicBezTo>
                <a:cubicBezTo>
                  <a:pt x="370" y="396"/>
                  <a:pt x="460" y="322"/>
                  <a:pt x="460" y="207"/>
                </a:cubicBezTo>
                <a:cubicBezTo>
                  <a:pt x="460" y="96"/>
                  <a:pt x="381" y="1"/>
                  <a:pt x="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076725" y="2098850"/>
            <a:ext cx="13875" cy="11800"/>
          </a:xfrm>
          <a:custGeom>
            <a:avLst/>
            <a:gdLst/>
            <a:ahLst/>
            <a:cxnLst/>
            <a:rect l="l" t="t" r="r" b="b"/>
            <a:pathLst>
              <a:path w="555" h="472" extrusionOk="0">
                <a:moveTo>
                  <a:pt x="317" y="1"/>
                </a:moveTo>
                <a:cubicBezTo>
                  <a:pt x="111" y="1"/>
                  <a:pt x="0" y="254"/>
                  <a:pt x="143" y="397"/>
                </a:cubicBezTo>
                <a:cubicBezTo>
                  <a:pt x="195" y="449"/>
                  <a:pt x="257" y="472"/>
                  <a:pt x="318" y="472"/>
                </a:cubicBezTo>
                <a:cubicBezTo>
                  <a:pt x="441" y="472"/>
                  <a:pt x="555" y="376"/>
                  <a:pt x="555" y="238"/>
                </a:cubicBezTo>
                <a:cubicBezTo>
                  <a:pt x="555" y="112"/>
                  <a:pt x="44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118275" y="2259975"/>
            <a:ext cx="16275" cy="13925"/>
          </a:xfrm>
          <a:custGeom>
            <a:avLst/>
            <a:gdLst/>
            <a:ahLst/>
            <a:cxnLst/>
            <a:rect l="l" t="t" r="r" b="b"/>
            <a:pathLst>
              <a:path w="651" h="557" extrusionOk="0">
                <a:moveTo>
                  <a:pt x="365" y="0"/>
                </a:moveTo>
                <a:cubicBezTo>
                  <a:pt x="128" y="0"/>
                  <a:pt x="1" y="301"/>
                  <a:pt x="175" y="475"/>
                </a:cubicBezTo>
                <a:cubicBezTo>
                  <a:pt x="231" y="531"/>
                  <a:pt x="301" y="556"/>
                  <a:pt x="369" y="556"/>
                </a:cubicBezTo>
                <a:cubicBezTo>
                  <a:pt x="512" y="556"/>
                  <a:pt x="650" y="446"/>
                  <a:pt x="650" y="285"/>
                </a:cubicBezTo>
                <a:cubicBezTo>
                  <a:pt x="650" y="127"/>
                  <a:pt x="523"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122650" y="2345475"/>
            <a:ext cx="13075" cy="13075"/>
          </a:xfrm>
          <a:custGeom>
            <a:avLst/>
            <a:gdLst/>
            <a:ahLst/>
            <a:cxnLst/>
            <a:rect l="l" t="t" r="r" b="b"/>
            <a:pathLst>
              <a:path w="523" h="523" extrusionOk="0">
                <a:moveTo>
                  <a:pt x="253" y="0"/>
                </a:moveTo>
                <a:cubicBezTo>
                  <a:pt x="111" y="0"/>
                  <a:pt x="0" y="111"/>
                  <a:pt x="0" y="253"/>
                </a:cubicBezTo>
                <a:cubicBezTo>
                  <a:pt x="0" y="396"/>
                  <a:pt x="111" y="523"/>
                  <a:pt x="253" y="523"/>
                </a:cubicBezTo>
                <a:cubicBezTo>
                  <a:pt x="396" y="523"/>
                  <a:pt x="523" y="396"/>
                  <a:pt x="523" y="253"/>
                </a:cubicBezTo>
                <a:cubicBezTo>
                  <a:pt x="523" y="111"/>
                  <a:pt x="396"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8119875" y="2350600"/>
            <a:ext cx="17825" cy="15275"/>
          </a:xfrm>
          <a:custGeom>
            <a:avLst/>
            <a:gdLst/>
            <a:ahLst/>
            <a:cxnLst/>
            <a:rect l="l" t="t" r="r" b="b"/>
            <a:pathLst>
              <a:path w="713" h="611" extrusionOk="0">
                <a:moveTo>
                  <a:pt x="412" y="1"/>
                </a:moveTo>
                <a:cubicBezTo>
                  <a:pt x="143" y="1"/>
                  <a:pt x="0" y="318"/>
                  <a:pt x="190" y="523"/>
                </a:cubicBezTo>
                <a:cubicBezTo>
                  <a:pt x="250" y="584"/>
                  <a:pt x="325" y="610"/>
                  <a:pt x="399" y="610"/>
                </a:cubicBezTo>
                <a:cubicBezTo>
                  <a:pt x="558" y="610"/>
                  <a:pt x="713" y="486"/>
                  <a:pt x="713" y="302"/>
                </a:cubicBezTo>
                <a:cubicBezTo>
                  <a:pt x="713" y="128"/>
                  <a:pt x="570" y="1"/>
                  <a:pt x="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8068800" y="2345075"/>
            <a:ext cx="11900" cy="9875"/>
          </a:xfrm>
          <a:custGeom>
            <a:avLst/>
            <a:gdLst/>
            <a:ahLst/>
            <a:cxnLst/>
            <a:rect l="l" t="t" r="r" b="b"/>
            <a:pathLst>
              <a:path w="476" h="395" extrusionOk="0">
                <a:moveTo>
                  <a:pt x="270" y="0"/>
                </a:moveTo>
                <a:cubicBezTo>
                  <a:pt x="96" y="0"/>
                  <a:pt x="1" y="206"/>
                  <a:pt x="127" y="333"/>
                </a:cubicBezTo>
                <a:cubicBezTo>
                  <a:pt x="170" y="375"/>
                  <a:pt x="222" y="394"/>
                  <a:pt x="274" y="394"/>
                </a:cubicBezTo>
                <a:cubicBezTo>
                  <a:pt x="377" y="394"/>
                  <a:pt x="476" y="317"/>
                  <a:pt x="476" y="190"/>
                </a:cubicBezTo>
                <a:cubicBezTo>
                  <a:pt x="476" y="79"/>
                  <a:pt x="381" y="0"/>
                  <a:pt x="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7897800" y="2136850"/>
            <a:ext cx="16250" cy="13925"/>
          </a:xfrm>
          <a:custGeom>
            <a:avLst/>
            <a:gdLst/>
            <a:ahLst/>
            <a:cxnLst/>
            <a:rect l="l" t="t" r="r" b="b"/>
            <a:pathLst>
              <a:path w="650" h="557" extrusionOk="0">
                <a:moveTo>
                  <a:pt x="365" y="1"/>
                </a:moveTo>
                <a:cubicBezTo>
                  <a:pt x="127" y="1"/>
                  <a:pt x="1" y="302"/>
                  <a:pt x="175" y="476"/>
                </a:cubicBezTo>
                <a:cubicBezTo>
                  <a:pt x="231" y="532"/>
                  <a:pt x="300" y="557"/>
                  <a:pt x="368" y="557"/>
                </a:cubicBezTo>
                <a:cubicBezTo>
                  <a:pt x="512" y="557"/>
                  <a:pt x="650" y="447"/>
                  <a:pt x="650" y="286"/>
                </a:cubicBezTo>
                <a:cubicBezTo>
                  <a:pt x="650" y="127"/>
                  <a:pt x="523"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7718475" y="2005450"/>
            <a:ext cx="11525" cy="9775"/>
          </a:xfrm>
          <a:custGeom>
            <a:avLst/>
            <a:gdLst/>
            <a:ahLst/>
            <a:cxnLst/>
            <a:rect l="l" t="t" r="r" b="b"/>
            <a:pathLst>
              <a:path w="461" h="391" extrusionOk="0">
                <a:moveTo>
                  <a:pt x="270" y="0"/>
                </a:moveTo>
                <a:cubicBezTo>
                  <a:pt x="80" y="0"/>
                  <a:pt x="1" y="206"/>
                  <a:pt x="128" y="333"/>
                </a:cubicBezTo>
                <a:cubicBezTo>
                  <a:pt x="168" y="373"/>
                  <a:pt x="216" y="391"/>
                  <a:pt x="263" y="391"/>
                </a:cubicBezTo>
                <a:cubicBezTo>
                  <a:pt x="364" y="391"/>
                  <a:pt x="460" y="309"/>
                  <a:pt x="460" y="190"/>
                </a:cubicBezTo>
                <a:cubicBezTo>
                  <a:pt x="460" y="79"/>
                  <a:pt x="365" y="0"/>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7681275" y="2136450"/>
            <a:ext cx="17050" cy="14600"/>
          </a:xfrm>
          <a:custGeom>
            <a:avLst/>
            <a:gdLst/>
            <a:ahLst/>
            <a:cxnLst/>
            <a:rect l="l" t="t" r="r" b="b"/>
            <a:pathLst>
              <a:path w="682" h="584" extrusionOk="0">
                <a:moveTo>
                  <a:pt x="396" y="1"/>
                </a:moveTo>
                <a:cubicBezTo>
                  <a:pt x="143" y="1"/>
                  <a:pt x="1" y="318"/>
                  <a:pt x="191" y="492"/>
                </a:cubicBezTo>
                <a:cubicBezTo>
                  <a:pt x="249" y="555"/>
                  <a:pt x="323" y="583"/>
                  <a:pt x="395" y="583"/>
                </a:cubicBezTo>
                <a:cubicBezTo>
                  <a:pt x="541" y="583"/>
                  <a:pt x="681" y="471"/>
                  <a:pt x="681" y="302"/>
                </a:cubicBezTo>
                <a:cubicBezTo>
                  <a:pt x="681" y="128"/>
                  <a:pt x="555" y="1"/>
                  <a:pt x="3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7442750" y="3088500"/>
            <a:ext cx="152425" cy="152825"/>
          </a:xfrm>
          <a:custGeom>
            <a:avLst/>
            <a:gdLst/>
            <a:ahLst/>
            <a:cxnLst/>
            <a:rect l="l" t="t" r="r" b="b"/>
            <a:pathLst>
              <a:path w="6097" h="6113" extrusionOk="0">
                <a:moveTo>
                  <a:pt x="3040" y="1"/>
                </a:moveTo>
                <a:cubicBezTo>
                  <a:pt x="1362" y="1"/>
                  <a:pt x="0" y="1378"/>
                  <a:pt x="0" y="3057"/>
                </a:cubicBezTo>
                <a:cubicBezTo>
                  <a:pt x="0" y="4751"/>
                  <a:pt x="1362" y="6113"/>
                  <a:pt x="3040" y="6113"/>
                </a:cubicBezTo>
                <a:cubicBezTo>
                  <a:pt x="4735" y="6113"/>
                  <a:pt x="6096" y="4751"/>
                  <a:pt x="6096" y="3057"/>
                </a:cubicBezTo>
                <a:cubicBezTo>
                  <a:pt x="6096" y="1378"/>
                  <a:pt x="4735" y="1"/>
                  <a:pt x="3040"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8056925" y="2598313"/>
            <a:ext cx="166075" cy="174575"/>
          </a:xfrm>
          <a:custGeom>
            <a:avLst/>
            <a:gdLst/>
            <a:ahLst/>
            <a:cxnLst/>
            <a:rect l="l" t="t" r="r" b="b"/>
            <a:pathLst>
              <a:path w="6643" h="6983" extrusionOk="0">
                <a:moveTo>
                  <a:pt x="6196" y="1"/>
                </a:moveTo>
                <a:cubicBezTo>
                  <a:pt x="6147" y="1"/>
                  <a:pt x="6098" y="9"/>
                  <a:pt x="6049" y="28"/>
                </a:cubicBezTo>
                <a:lnTo>
                  <a:pt x="349" y="2467"/>
                </a:lnTo>
                <a:cubicBezTo>
                  <a:pt x="48" y="2593"/>
                  <a:pt x="0" y="2973"/>
                  <a:pt x="254" y="3163"/>
                </a:cubicBezTo>
                <a:lnTo>
                  <a:pt x="5210" y="6900"/>
                </a:lnTo>
                <a:cubicBezTo>
                  <a:pt x="5285" y="6956"/>
                  <a:pt x="5370" y="6982"/>
                  <a:pt x="5453" y="6982"/>
                </a:cubicBezTo>
                <a:cubicBezTo>
                  <a:pt x="5650" y="6982"/>
                  <a:pt x="5837" y="6838"/>
                  <a:pt x="5859" y="6615"/>
                </a:cubicBezTo>
                <a:lnTo>
                  <a:pt x="6603" y="456"/>
                </a:lnTo>
                <a:cubicBezTo>
                  <a:pt x="6642" y="206"/>
                  <a:pt x="6432" y="1"/>
                  <a:pt x="6196"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1395629" y="2757364"/>
            <a:ext cx="278008" cy="278738"/>
          </a:xfrm>
          <a:custGeom>
            <a:avLst/>
            <a:gdLst/>
            <a:ahLst/>
            <a:cxnLst/>
            <a:rect l="l" t="t" r="r" b="b"/>
            <a:pathLst>
              <a:path w="6097" h="6113" extrusionOk="0">
                <a:moveTo>
                  <a:pt x="3040" y="1"/>
                </a:moveTo>
                <a:cubicBezTo>
                  <a:pt x="1362" y="1"/>
                  <a:pt x="0" y="1378"/>
                  <a:pt x="0" y="3057"/>
                </a:cubicBezTo>
                <a:cubicBezTo>
                  <a:pt x="0" y="4751"/>
                  <a:pt x="1362" y="6113"/>
                  <a:pt x="3040" y="6113"/>
                </a:cubicBezTo>
                <a:cubicBezTo>
                  <a:pt x="4735" y="6113"/>
                  <a:pt x="6096" y="4751"/>
                  <a:pt x="6096" y="3057"/>
                </a:cubicBezTo>
                <a:cubicBezTo>
                  <a:pt x="6096" y="1378"/>
                  <a:pt x="4735" y="1"/>
                  <a:pt x="3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899149" y="2660469"/>
            <a:ext cx="340636" cy="329620"/>
          </a:xfrm>
          <a:custGeom>
            <a:avLst/>
            <a:gdLst/>
            <a:ahLst/>
            <a:cxnLst/>
            <a:rect l="l" t="t" r="r" b="b"/>
            <a:pathLst>
              <a:path w="13080" h="12657" extrusionOk="0">
                <a:moveTo>
                  <a:pt x="9362" y="1"/>
                </a:moveTo>
                <a:cubicBezTo>
                  <a:pt x="7980" y="1"/>
                  <a:pt x="6750" y="892"/>
                  <a:pt x="6286" y="2204"/>
                </a:cubicBezTo>
                <a:cubicBezTo>
                  <a:pt x="6246" y="2326"/>
                  <a:pt x="6139" y="2396"/>
                  <a:pt x="6030" y="2396"/>
                </a:cubicBezTo>
                <a:cubicBezTo>
                  <a:pt x="5970" y="2396"/>
                  <a:pt x="5909" y="2375"/>
                  <a:pt x="5859" y="2330"/>
                </a:cubicBezTo>
                <a:cubicBezTo>
                  <a:pt x="5257" y="1847"/>
                  <a:pt x="4529" y="1605"/>
                  <a:pt x="3800" y="1605"/>
                </a:cubicBezTo>
                <a:cubicBezTo>
                  <a:pt x="3166" y="1605"/>
                  <a:pt x="2532" y="1788"/>
                  <a:pt x="1980" y="2156"/>
                </a:cubicBezTo>
                <a:cubicBezTo>
                  <a:pt x="317" y="3217"/>
                  <a:pt x="1" y="5750"/>
                  <a:pt x="1552" y="7745"/>
                </a:cubicBezTo>
                <a:cubicBezTo>
                  <a:pt x="3452" y="10200"/>
                  <a:pt x="7886" y="12195"/>
                  <a:pt x="8883" y="12638"/>
                </a:cubicBezTo>
                <a:cubicBezTo>
                  <a:pt x="8917" y="12651"/>
                  <a:pt x="8952" y="12657"/>
                  <a:pt x="8987" y="12657"/>
                </a:cubicBezTo>
                <a:cubicBezTo>
                  <a:pt x="9081" y="12657"/>
                  <a:pt x="9169" y="12613"/>
                  <a:pt x="9216" y="12543"/>
                </a:cubicBezTo>
                <a:cubicBezTo>
                  <a:pt x="9849" y="11640"/>
                  <a:pt x="12509" y="7587"/>
                  <a:pt x="12826" y="4500"/>
                </a:cubicBezTo>
                <a:cubicBezTo>
                  <a:pt x="13079" y="1982"/>
                  <a:pt x="11448" y="3"/>
                  <a:pt x="9469" y="3"/>
                </a:cubicBezTo>
                <a:cubicBezTo>
                  <a:pt x="9433" y="2"/>
                  <a:pt x="9397" y="1"/>
                  <a:pt x="9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473458" y="2460475"/>
            <a:ext cx="200036" cy="199991"/>
          </a:xfrm>
          <a:custGeom>
            <a:avLst/>
            <a:gdLst/>
            <a:ahLst/>
            <a:cxnLst/>
            <a:rect l="l" t="t" r="r" b="b"/>
            <a:pathLst>
              <a:path w="4387" h="4386" extrusionOk="0">
                <a:moveTo>
                  <a:pt x="1140" y="0"/>
                </a:moveTo>
                <a:lnTo>
                  <a:pt x="0" y="3262"/>
                </a:lnTo>
                <a:lnTo>
                  <a:pt x="3262" y="4386"/>
                </a:lnTo>
                <a:lnTo>
                  <a:pt x="4386" y="1140"/>
                </a:lnTo>
                <a:lnTo>
                  <a:pt x="1140" y="0"/>
                </a:ln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461988" y="3398377"/>
            <a:ext cx="536834" cy="147228"/>
          </a:xfrm>
          <a:custGeom>
            <a:avLst/>
            <a:gdLst/>
            <a:ahLst/>
            <a:cxnLst/>
            <a:rect l="l" t="t" r="r" b="b"/>
            <a:pathLst>
              <a:path w="15617" h="4283" extrusionOk="0">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rot="-125535">
            <a:off x="449199" y="559968"/>
            <a:ext cx="950480" cy="259775"/>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rot="-125535">
            <a:off x="2399499" y="923493"/>
            <a:ext cx="950480" cy="259775"/>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txBox="1">
            <a:spLocks noGrp="1"/>
          </p:cNvSpPr>
          <p:nvPr>
            <p:ph type="title"/>
          </p:nvPr>
        </p:nvSpPr>
        <p:spPr>
          <a:xfrm>
            <a:off x="2148300" y="1544400"/>
            <a:ext cx="4847400" cy="20547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6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5"/>
        <p:cNvGrpSpPr/>
        <p:nvPr/>
      </p:nvGrpSpPr>
      <p:grpSpPr>
        <a:xfrm>
          <a:off x="0" y="0"/>
          <a:ext cx="0" cy="0"/>
          <a:chOff x="0" y="0"/>
          <a:chExt cx="0" cy="0"/>
        </a:xfrm>
      </p:grpSpPr>
      <p:sp>
        <p:nvSpPr>
          <p:cNvPr id="216" name="Google Shape;216;p9"/>
          <p:cNvSpPr txBox="1">
            <a:spLocks noGrp="1"/>
          </p:cNvSpPr>
          <p:nvPr>
            <p:ph type="title"/>
          </p:nvPr>
        </p:nvSpPr>
        <p:spPr>
          <a:xfrm>
            <a:off x="725147" y="542700"/>
            <a:ext cx="4422900" cy="7179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7" name="Google Shape;217;p9"/>
          <p:cNvSpPr txBox="1">
            <a:spLocks noGrp="1"/>
          </p:cNvSpPr>
          <p:nvPr>
            <p:ph type="subTitle" idx="1"/>
          </p:nvPr>
        </p:nvSpPr>
        <p:spPr>
          <a:xfrm>
            <a:off x="5008400" y="2298835"/>
            <a:ext cx="3431400" cy="446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atin typeface="Candal"/>
                <a:ea typeface="Candal"/>
                <a:cs typeface="Candal"/>
                <a:sym typeface="Canda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18" name="Google Shape;218;p9"/>
          <p:cNvSpPr txBox="1">
            <a:spLocks noGrp="1"/>
          </p:cNvSpPr>
          <p:nvPr>
            <p:ph type="subTitle" idx="2"/>
          </p:nvPr>
        </p:nvSpPr>
        <p:spPr>
          <a:xfrm>
            <a:off x="5008400" y="2715535"/>
            <a:ext cx="3431400" cy="164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19" name="Google Shape;219;p9"/>
          <p:cNvSpPr/>
          <p:nvPr/>
        </p:nvSpPr>
        <p:spPr>
          <a:xfrm>
            <a:off x="5816951" y="1036074"/>
            <a:ext cx="821551" cy="224518"/>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7783056" y="4467193"/>
            <a:ext cx="1034594" cy="282764"/>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230200" y="294724"/>
            <a:ext cx="486571" cy="132984"/>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8393450" y="225425"/>
            <a:ext cx="607125" cy="165933"/>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5"/>
        <p:cNvGrpSpPr/>
        <p:nvPr/>
      </p:nvGrpSpPr>
      <p:grpSpPr>
        <a:xfrm>
          <a:off x="0" y="0"/>
          <a:ext cx="0" cy="0"/>
          <a:chOff x="0" y="0"/>
          <a:chExt cx="0" cy="0"/>
        </a:xfrm>
      </p:grpSpPr>
      <p:sp>
        <p:nvSpPr>
          <p:cNvPr id="236" name="Google Shape;236;p11"/>
          <p:cNvSpPr txBox="1">
            <a:spLocks noGrp="1"/>
          </p:cNvSpPr>
          <p:nvPr>
            <p:ph type="title" hasCustomPrompt="1"/>
          </p:nvPr>
        </p:nvSpPr>
        <p:spPr>
          <a:xfrm>
            <a:off x="710400" y="894800"/>
            <a:ext cx="7723200" cy="1518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6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37" name="Google Shape;237;p11"/>
          <p:cNvSpPr txBox="1">
            <a:spLocks noGrp="1"/>
          </p:cNvSpPr>
          <p:nvPr>
            <p:ph type="subTitle" idx="1"/>
          </p:nvPr>
        </p:nvSpPr>
        <p:spPr>
          <a:xfrm>
            <a:off x="723300" y="2337163"/>
            <a:ext cx="7697400" cy="494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238" name="Google Shape;238;p11"/>
          <p:cNvSpPr/>
          <p:nvPr/>
        </p:nvSpPr>
        <p:spPr>
          <a:xfrm>
            <a:off x="2927947" y="3121700"/>
            <a:ext cx="3288106" cy="3288106"/>
          </a:xfrm>
          <a:custGeom>
            <a:avLst/>
            <a:gdLst/>
            <a:ahLst/>
            <a:cxnLst/>
            <a:rect l="l" t="t" r="r" b="b"/>
            <a:pathLst>
              <a:path w="78093" h="78093" extrusionOk="0">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rgbClr val="B9CC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11"/>
          <p:cNvGrpSpPr/>
          <p:nvPr/>
        </p:nvGrpSpPr>
        <p:grpSpPr>
          <a:xfrm>
            <a:off x="3442474" y="3255297"/>
            <a:ext cx="2258960" cy="1751268"/>
            <a:chOff x="215900" y="2651700"/>
            <a:chExt cx="1695025" cy="1314075"/>
          </a:xfrm>
        </p:grpSpPr>
        <p:sp>
          <p:nvSpPr>
            <p:cNvPr id="240" name="Google Shape;240;p11"/>
            <p:cNvSpPr/>
            <p:nvPr/>
          </p:nvSpPr>
          <p:spPr>
            <a:xfrm>
              <a:off x="1000050" y="3822200"/>
              <a:ext cx="23400" cy="19950"/>
            </a:xfrm>
            <a:custGeom>
              <a:avLst/>
              <a:gdLst/>
              <a:ahLst/>
              <a:cxnLst/>
              <a:rect l="l" t="t" r="r" b="b"/>
              <a:pathLst>
                <a:path w="936" h="798" extrusionOk="0">
                  <a:moveTo>
                    <a:pt x="539" y="0"/>
                  </a:moveTo>
                  <a:cubicBezTo>
                    <a:pt x="175" y="0"/>
                    <a:pt x="1" y="428"/>
                    <a:pt x="254" y="681"/>
                  </a:cubicBezTo>
                  <a:cubicBezTo>
                    <a:pt x="335" y="762"/>
                    <a:pt x="433" y="797"/>
                    <a:pt x="530" y="797"/>
                  </a:cubicBezTo>
                  <a:cubicBezTo>
                    <a:pt x="736" y="797"/>
                    <a:pt x="935" y="633"/>
                    <a:pt x="935" y="396"/>
                  </a:cubicBezTo>
                  <a:cubicBezTo>
                    <a:pt x="935" y="174"/>
                    <a:pt x="745" y="0"/>
                    <a:pt x="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a:off x="800950" y="3822975"/>
              <a:ext cx="20225" cy="17275"/>
            </a:xfrm>
            <a:custGeom>
              <a:avLst/>
              <a:gdLst/>
              <a:ahLst/>
              <a:cxnLst/>
              <a:rect l="l" t="t" r="r" b="b"/>
              <a:pathLst>
                <a:path w="809" h="691" extrusionOk="0">
                  <a:moveTo>
                    <a:pt x="460" y="1"/>
                  </a:moveTo>
                  <a:cubicBezTo>
                    <a:pt x="143" y="1"/>
                    <a:pt x="1" y="365"/>
                    <a:pt x="206" y="587"/>
                  </a:cubicBezTo>
                  <a:cubicBezTo>
                    <a:pt x="278" y="659"/>
                    <a:pt x="367" y="690"/>
                    <a:pt x="454" y="690"/>
                  </a:cubicBezTo>
                  <a:cubicBezTo>
                    <a:pt x="635" y="690"/>
                    <a:pt x="808" y="552"/>
                    <a:pt x="808" y="349"/>
                  </a:cubicBezTo>
                  <a:cubicBezTo>
                    <a:pt x="808" y="143"/>
                    <a:pt x="650" y="1"/>
                    <a:pt x="4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1181350" y="3771925"/>
              <a:ext cx="30125" cy="30100"/>
            </a:xfrm>
            <a:custGeom>
              <a:avLst/>
              <a:gdLst/>
              <a:ahLst/>
              <a:cxnLst/>
              <a:rect l="l" t="t" r="r" b="b"/>
              <a:pathLst>
                <a:path w="1205" h="1204" extrusionOk="0">
                  <a:moveTo>
                    <a:pt x="602" y="0"/>
                  </a:moveTo>
                  <a:cubicBezTo>
                    <a:pt x="270" y="0"/>
                    <a:pt x="1" y="269"/>
                    <a:pt x="1" y="602"/>
                  </a:cubicBezTo>
                  <a:cubicBezTo>
                    <a:pt x="1" y="934"/>
                    <a:pt x="270" y="1204"/>
                    <a:pt x="602" y="1204"/>
                  </a:cubicBezTo>
                  <a:cubicBezTo>
                    <a:pt x="935" y="1204"/>
                    <a:pt x="1204" y="934"/>
                    <a:pt x="1204" y="602"/>
                  </a:cubicBezTo>
                  <a:cubicBezTo>
                    <a:pt x="1204" y="269"/>
                    <a:pt x="935" y="0"/>
                    <a:pt x="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240025" y="3642475"/>
              <a:ext cx="2825" cy="1875"/>
            </a:xfrm>
            <a:custGeom>
              <a:avLst/>
              <a:gdLst/>
              <a:ahLst/>
              <a:cxnLst/>
              <a:rect l="l" t="t" r="r" b="b"/>
              <a:pathLst>
                <a:path w="113" h="75" extrusionOk="0">
                  <a:moveTo>
                    <a:pt x="49" y="1"/>
                  </a:moveTo>
                  <a:cubicBezTo>
                    <a:pt x="0" y="1"/>
                    <a:pt x="53" y="74"/>
                    <a:pt x="81" y="74"/>
                  </a:cubicBezTo>
                  <a:cubicBezTo>
                    <a:pt x="90" y="74"/>
                    <a:pt x="96" y="67"/>
                    <a:pt x="96" y="48"/>
                  </a:cubicBezTo>
                  <a:cubicBezTo>
                    <a:pt x="112" y="32"/>
                    <a:pt x="80" y="1"/>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p:nvPr/>
          </p:nvSpPr>
          <p:spPr>
            <a:xfrm>
              <a:off x="955725" y="3758450"/>
              <a:ext cx="28525" cy="28525"/>
            </a:xfrm>
            <a:custGeom>
              <a:avLst/>
              <a:gdLst/>
              <a:ahLst/>
              <a:cxnLst/>
              <a:rect l="l" t="t" r="r" b="b"/>
              <a:pathLst>
                <a:path w="1141" h="1141" extrusionOk="0">
                  <a:moveTo>
                    <a:pt x="571" y="1"/>
                  </a:moveTo>
                  <a:cubicBezTo>
                    <a:pt x="254" y="1"/>
                    <a:pt x="0" y="254"/>
                    <a:pt x="0" y="571"/>
                  </a:cubicBezTo>
                  <a:cubicBezTo>
                    <a:pt x="0" y="888"/>
                    <a:pt x="254" y="1141"/>
                    <a:pt x="571" y="1141"/>
                  </a:cubicBezTo>
                  <a:cubicBezTo>
                    <a:pt x="887" y="1141"/>
                    <a:pt x="1141" y="888"/>
                    <a:pt x="1141" y="571"/>
                  </a:cubicBezTo>
                  <a:cubicBezTo>
                    <a:pt x="1141" y="254"/>
                    <a:pt x="887" y="1"/>
                    <a:pt x="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a:off x="1451325" y="3592200"/>
              <a:ext cx="13075" cy="11550"/>
            </a:xfrm>
            <a:custGeom>
              <a:avLst/>
              <a:gdLst/>
              <a:ahLst/>
              <a:cxnLst/>
              <a:rect l="l" t="t" r="r" b="b"/>
              <a:pathLst>
                <a:path w="523" h="462" extrusionOk="0">
                  <a:moveTo>
                    <a:pt x="301" y="1"/>
                  </a:moveTo>
                  <a:cubicBezTo>
                    <a:pt x="95" y="1"/>
                    <a:pt x="0" y="254"/>
                    <a:pt x="143" y="397"/>
                  </a:cubicBezTo>
                  <a:cubicBezTo>
                    <a:pt x="188" y="442"/>
                    <a:pt x="242" y="461"/>
                    <a:pt x="296" y="461"/>
                  </a:cubicBezTo>
                  <a:cubicBezTo>
                    <a:pt x="411" y="461"/>
                    <a:pt x="523" y="368"/>
                    <a:pt x="523" y="238"/>
                  </a:cubicBezTo>
                  <a:cubicBezTo>
                    <a:pt x="523" y="112"/>
                    <a:pt x="428"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a:off x="734050" y="3712150"/>
              <a:ext cx="13875" cy="13875"/>
            </a:xfrm>
            <a:custGeom>
              <a:avLst/>
              <a:gdLst/>
              <a:ahLst/>
              <a:cxnLst/>
              <a:rect l="l" t="t" r="r" b="b"/>
              <a:pathLst>
                <a:path w="555" h="555" extrusionOk="0">
                  <a:moveTo>
                    <a:pt x="270" y="0"/>
                  </a:moveTo>
                  <a:cubicBezTo>
                    <a:pt x="127" y="0"/>
                    <a:pt x="1" y="111"/>
                    <a:pt x="1" y="269"/>
                  </a:cubicBezTo>
                  <a:cubicBezTo>
                    <a:pt x="1" y="428"/>
                    <a:pt x="127" y="554"/>
                    <a:pt x="270" y="554"/>
                  </a:cubicBezTo>
                  <a:cubicBezTo>
                    <a:pt x="428" y="554"/>
                    <a:pt x="555" y="428"/>
                    <a:pt x="555" y="269"/>
                  </a:cubicBezTo>
                  <a:cubicBezTo>
                    <a:pt x="555" y="111"/>
                    <a:pt x="428"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a:off x="1223700" y="3622300"/>
              <a:ext cx="13900" cy="13875"/>
            </a:xfrm>
            <a:custGeom>
              <a:avLst/>
              <a:gdLst/>
              <a:ahLst/>
              <a:cxnLst/>
              <a:rect l="l" t="t" r="r" b="b"/>
              <a:pathLst>
                <a:path w="556" h="555" extrusionOk="0">
                  <a:moveTo>
                    <a:pt x="270" y="0"/>
                  </a:moveTo>
                  <a:cubicBezTo>
                    <a:pt x="128" y="0"/>
                    <a:pt x="1" y="127"/>
                    <a:pt x="1" y="269"/>
                  </a:cubicBezTo>
                  <a:cubicBezTo>
                    <a:pt x="1" y="428"/>
                    <a:pt x="128" y="554"/>
                    <a:pt x="270" y="554"/>
                  </a:cubicBezTo>
                  <a:cubicBezTo>
                    <a:pt x="428" y="554"/>
                    <a:pt x="555" y="428"/>
                    <a:pt x="555" y="269"/>
                  </a:cubicBezTo>
                  <a:cubicBezTo>
                    <a:pt x="555" y="127"/>
                    <a:pt x="428"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a:off x="1322275" y="3508675"/>
              <a:ext cx="12700" cy="12700"/>
            </a:xfrm>
            <a:custGeom>
              <a:avLst/>
              <a:gdLst/>
              <a:ahLst/>
              <a:cxnLst/>
              <a:rect l="l" t="t" r="r" b="b"/>
              <a:pathLst>
                <a:path w="508" h="508" extrusionOk="0">
                  <a:moveTo>
                    <a:pt x="254" y="1"/>
                  </a:moveTo>
                  <a:cubicBezTo>
                    <a:pt x="111" y="1"/>
                    <a:pt x="0" y="112"/>
                    <a:pt x="0" y="254"/>
                  </a:cubicBezTo>
                  <a:cubicBezTo>
                    <a:pt x="0" y="397"/>
                    <a:pt x="111" y="508"/>
                    <a:pt x="254" y="508"/>
                  </a:cubicBezTo>
                  <a:cubicBezTo>
                    <a:pt x="396" y="508"/>
                    <a:pt x="507" y="397"/>
                    <a:pt x="507" y="254"/>
                  </a:cubicBezTo>
                  <a:cubicBezTo>
                    <a:pt x="507" y="112"/>
                    <a:pt x="396"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1"/>
            <p:cNvSpPr/>
            <p:nvPr/>
          </p:nvSpPr>
          <p:spPr>
            <a:xfrm>
              <a:off x="681400" y="3664250"/>
              <a:ext cx="23375" cy="20025"/>
            </a:xfrm>
            <a:custGeom>
              <a:avLst/>
              <a:gdLst/>
              <a:ahLst/>
              <a:cxnLst/>
              <a:rect l="l" t="t" r="r" b="b"/>
              <a:pathLst>
                <a:path w="935" h="801" extrusionOk="0">
                  <a:moveTo>
                    <a:pt x="539" y="0"/>
                  </a:moveTo>
                  <a:cubicBezTo>
                    <a:pt x="191" y="0"/>
                    <a:pt x="1" y="428"/>
                    <a:pt x="254" y="681"/>
                  </a:cubicBezTo>
                  <a:cubicBezTo>
                    <a:pt x="337" y="764"/>
                    <a:pt x="438" y="801"/>
                    <a:pt x="536" y="801"/>
                  </a:cubicBezTo>
                  <a:cubicBezTo>
                    <a:pt x="741" y="801"/>
                    <a:pt x="935" y="642"/>
                    <a:pt x="935" y="396"/>
                  </a:cubicBezTo>
                  <a:cubicBezTo>
                    <a:pt x="935" y="190"/>
                    <a:pt x="761" y="16"/>
                    <a:pt x="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1"/>
            <p:cNvSpPr/>
            <p:nvPr/>
          </p:nvSpPr>
          <p:spPr>
            <a:xfrm>
              <a:off x="723375" y="3578350"/>
              <a:ext cx="26525" cy="22750"/>
            </a:xfrm>
            <a:custGeom>
              <a:avLst/>
              <a:gdLst/>
              <a:ahLst/>
              <a:cxnLst/>
              <a:rect l="l" t="t" r="r" b="b"/>
              <a:pathLst>
                <a:path w="1061" h="910" extrusionOk="0">
                  <a:moveTo>
                    <a:pt x="602" y="1"/>
                  </a:moveTo>
                  <a:cubicBezTo>
                    <a:pt x="206" y="1"/>
                    <a:pt x="0" y="491"/>
                    <a:pt x="285" y="776"/>
                  </a:cubicBezTo>
                  <a:cubicBezTo>
                    <a:pt x="377" y="868"/>
                    <a:pt x="490" y="909"/>
                    <a:pt x="601" y="909"/>
                  </a:cubicBezTo>
                  <a:cubicBezTo>
                    <a:pt x="835" y="909"/>
                    <a:pt x="1061" y="728"/>
                    <a:pt x="1061" y="460"/>
                  </a:cubicBezTo>
                  <a:cubicBezTo>
                    <a:pt x="1061" y="206"/>
                    <a:pt x="855" y="1"/>
                    <a:pt x="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a:off x="598275" y="3597350"/>
              <a:ext cx="15475" cy="13150"/>
            </a:xfrm>
            <a:custGeom>
              <a:avLst/>
              <a:gdLst/>
              <a:ahLst/>
              <a:cxnLst/>
              <a:rect l="l" t="t" r="r" b="b"/>
              <a:pathLst>
                <a:path w="619" h="526" extrusionOk="0">
                  <a:moveTo>
                    <a:pt x="365" y="1"/>
                  </a:moveTo>
                  <a:cubicBezTo>
                    <a:pt x="127" y="1"/>
                    <a:pt x="1" y="286"/>
                    <a:pt x="175" y="444"/>
                  </a:cubicBezTo>
                  <a:cubicBezTo>
                    <a:pt x="226" y="501"/>
                    <a:pt x="291" y="525"/>
                    <a:pt x="356" y="525"/>
                  </a:cubicBezTo>
                  <a:cubicBezTo>
                    <a:pt x="489" y="525"/>
                    <a:pt x="618" y="419"/>
                    <a:pt x="618" y="270"/>
                  </a:cubicBezTo>
                  <a:cubicBezTo>
                    <a:pt x="618" y="111"/>
                    <a:pt x="507"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a:off x="365925" y="3019425"/>
              <a:ext cx="2400" cy="2400"/>
            </a:xfrm>
            <a:custGeom>
              <a:avLst/>
              <a:gdLst/>
              <a:ahLst/>
              <a:cxnLst/>
              <a:rect l="l" t="t" r="r" b="b"/>
              <a:pathLst>
                <a:path w="96" h="96" extrusionOk="0">
                  <a:moveTo>
                    <a:pt x="48" y="1"/>
                  </a:moveTo>
                  <a:cubicBezTo>
                    <a:pt x="16" y="1"/>
                    <a:pt x="0" y="16"/>
                    <a:pt x="0" y="48"/>
                  </a:cubicBezTo>
                  <a:cubicBezTo>
                    <a:pt x="0" y="80"/>
                    <a:pt x="16" y="96"/>
                    <a:pt x="48" y="96"/>
                  </a:cubicBezTo>
                  <a:cubicBezTo>
                    <a:pt x="64" y="96"/>
                    <a:pt x="95" y="80"/>
                    <a:pt x="95" y="48"/>
                  </a:cubicBezTo>
                  <a:cubicBezTo>
                    <a:pt x="95" y="16"/>
                    <a:pt x="80" y="1"/>
                    <a:pt x="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a:off x="1395100" y="3508675"/>
              <a:ext cx="9525" cy="8475"/>
            </a:xfrm>
            <a:custGeom>
              <a:avLst/>
              <a:gdLst/>
              <a:ahLst/>
              <a:cxnLst/>
              <a:rect l="l" t="t" r="r" b="b"/>
              <a:pathLst>
                <a:path w="381" h="339" extrusionOk="0">
                  <a:moveTo>
                    <a:pt x="223" y="1"/>
                  </a:moveTo>
                  <a:cubicBezTo>
                    <a:pt x="64" y="1"/>
                    <a:pt x="1" y="191"/>
                    <a:pt x="96" y="286"/>
                  </a:cubicBezTo>
                  <a:cubicBezTo>
                    <a:pt x="132" y="322"/>
                    <a:pt x="175" y="338"/>
                    <a:pt x="217" y="338"/>
                  </a:cubicBezTo>
                  <a:cubicBezTo>
                    <a:pt x="302" y="338"/>
                    <a:pt x="381" y="271"/>
                    <a:pt x="381" y="175"/>
                  </a:cubicBezTo>
                  <a:cubicBezTo>
                    <a:pt x="381" y="80"/>
                    <a:pt x="302" y="1"/>
                    <a:pt x="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962450" y="3698300"/>
              <a:ext cx="15850" cy="13525"/>
            </a:xfrm>
            <a:custGeom>
              <a:avLst/>
              <a:gdLst/>
              <a:ahLst/>
              <a:cxnLst/>
              <a:rect l="l" t="t" r="r" b="b"/>
              <a:pathLst>
                <a:path w="634" h="541" extrusionOk="0">
                  <a:moveTo>
                    <a:pt x="365" y="0"/>
                  </a:moveTo>
                  <a:cubicBezTo>
                    <a:pt x="127" y="0"/>
                    <a:pt x="1" y="285"/>
                    <a:pt x="175" y="459"/>
                  </a:cubicBezTo>
                  <a:cubicBezTo>
                    <a:pt x="226" y="515"/>
                    <a:pt x="292" y="540"/>
                    <a:pt x="357" y="540"/>
                  </a:cubicBezTo>
                  <a:cubicBezTo>
                    <a:pt x="496" y="540"/>
                    <a:pt x="634" y="430"/>
                    <a:pt x="634" y="269"/>
                  </a:cubicBezTo>
                  <a:cubicBezTo>
                    <a:pt x="618" y="127"/>
                    <a:pt x="507"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p:nvPr/>
          </p:nvSpPr>
          <p:spPr>
            <a:xfrm>
              <a:off x="533350" y="3124325"/>
              <a:ext cx="14675" cy="14675"/>
            </a:xfrm>
            <a:custGeom>
              <a:avLst/>
              <a:gdLst/>
              <a:ahLst/>
              <a:cxnLst/>
              <a:rect l="l" t="t" r="r" b="b"/>
              <a:pathLst>
                <a:path w="587" h="587" extrusionOk="0">
                  <a:moveTo>
                    <a:pt x="286" y="0"/>
                  </a:moveTo>
                  <a:cubicBezTo>
                    <a:pt x="128" y="0"/>
                    <a:pt x="1" y="143"/>
                    <a:pt x="1" y="301"/>
                  </a:cubicBezTo>
                  <a:cubicBezTo>
                    <a:pt x="1" y="460"/>
                    <a:pt x="128" y="586"/>
                    <a:pt x="286" y="586"/>
                  </a:cubicBezTo>
                  <a:cubicBezTo>
                    <a:pt x="444" y="586"/>
                    <a:pt x="587" y="460"/>
                    <a:pt x="587" y="301"/>
                  </a:cubicBezTo>
                  <a:cubicBezTo>
                    <a:pt x="587" y="143"/>
                    <a:pt x="444"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a:off x="1042800" y="3796850"/>
              <a:ext cx="27750" cy="23900"/>
            </a:xfrm>
            <a:custGeom>
              <a:avLst/>
              <a:gdLst/>
              <a:ahLst/>
              <a:cxnLst/>
              <a:rect l="l" t="t" r="r" b="b"/>
              <a:pathLst>
                <a:path w="1110" h="956" extrusionOk="0">
                  <a:moveTo>
                    <a:pt x="634" y="1"/>
                  </a:moveTo>
                  <a:cubicBezTo>
                    <a:pt x="207" y="1"/>
                    <a:pt x="1" y="523"/>
                    <a:pt x="302" y="824"/>
                  </a:cubicBezTo>
                  <a:cubicBezTo>
                    <a:pt x="397" y="915"/>
                    <a:pt x="514" y="956"/>
                    <a:pt x="628" y="956"/>
                  </a:cubicBezTo>
                  <a:cubicBezTo>
                    <a:pt x="874" y="956"/>
                    <a:pt x="1109" y="767"/>
                    <a:pt x="1109" y="476"/>
                  </a:cubicBezTo>
                  <a:cubicBezTo>
                    <a:pt x="1109" y="222"/>
                    <a:pt x="888"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a:off x="1624300" y="3857825"/>
              <a:ext cx="3975" cy="3575"/>
            </a:xfrm>
            <a:custGeom>
              <a:avLst/>
              <a:gdLst/>
              <a:ahLst/>
              <a:cxnLst/>
              <a:rect l="l" t="t" r="r" b="b"/>
              <a:pathLst>
                <a:path w="159" h="143" extrusionOk="0">
                  <a:moveTo>
                    <a:pt x="80" y="0"/>
                  </a:moveTo>
                  <a:cubicBezTo>
                    <a:pt x="1" y="16"/>
                    <a:pt x="1" y="127"/>
                    <a:pt x="80" y="143"/>
                  </a:cubicBezTo>
                  <a:cubicBezTo>
                    <a:pt x="127" y="143"/>
                    <a:pt x="159" y="111"/>
                    <a:pt x="159" y="79"/>
                  </a:cubicBezTo>
                  <a:cubicBezTo>
                    <a:pt x="159" y="32"/>
                    <a:pt x="127"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1171850" y="3397050"/>
              <a:ext cx="12300" cy="10575"/>
            </a:xfrm>
            <a:custGeom>
              <a:avLst/>
              <a:gdLst/>
              <a:ahLst/>
              <a:cxnLst/>
              <a:rect l="l" t="t" r="r" b="b"/>
              <a:pathLst>
                <a:path w="492" h="423" extrusionOk="0">
                  <a:moveTo>
                    <a:pt x="286" y="1"/>
                  </a:moveTo>
                  <a:cubicBezTo>
                    <a:pt x="96" y="1"/>
                    <a:pt x="1" y="222"/>
                    <a:pt x="127" y="365"/>
                  </a:cubicBezTo>
                  <a:cubicBezTo>
                    <a:pt x="172" y="405"/>
                    <a:pt x="225" y="423"/>
                    <a:pt x="276" y="423"/>
                  </a:cubicBezTo>
                  <a:cubicBezTo>
                    <a:pt x="387" y="423"/>
                    <a:pt x="492" y="337"/>
                    <a:pt x="492" y="207"/>
                  </a:cubicBezTo>
                  <a:cubicBezTo>
                    <a:pt x="492" y="96"/>
                    <a:pt x="397"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a:off x="1299700" y="3251775"/>
              <a:ext cx="17450" cy="14700"/>
            </a:xfrm>
            <a:custGeom>
              <a:avLst/>
              <a:gdLst/>
              <a:ahLst/>
              <a:cxnLst/>
              <a:rect l="l" t="t" r="r" b="b"/>
              <a:pathLst>
                <a:path w="698" h="588" extrusionOk="0">
                  <a:moveTo>
                    <a:pt x="397" y="1"/>
                  </a:moveTo>
                  <a:cubicBezTo>
                    <a:pt x="128" y="1"/>
                    <a:pt x="1" y="318"/>
                    <a:pt x="191" y="508"/>
                  </a:cubicBezTo>
                  <a:cubicBezTo>
                    <a:pt x="251" y="563"/>
                    <a:pt x="324" y="588"/>
                    <a:pt x="395" y="588"/>
                  </a:cubicBezTo>
                  <a:cubicBezTo>
                    <a:pt x="549" y="588"/>
                    <a:pt x="698" y="470"/>
                    <a:pt x="698" y="286"/>
                  </a:cubicBezTo>
                  <a:cubicBezTo>
                    <a:pt x="698" y="128"/>
                    <a:pt x="555"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a:off x="1561750" y="3495225"/>
              <a:ext cx="13500" cy="13475"/>
            </a:xfrm>
            <a:custGeom>
              <a:avLst/>
              <a:gdLst/>
              <a:ahLst/>
              <a:cxnLst/>
              <a:rect l="l" t="t" r="r" b="b"/>
              <a:pathLst>
                <a:path w="540" h="539" extrusionOk="0">
                  <a:moveTo>
                    <a:pt x="270" y="1"/>
                  </a:moveTo>
                  <a:cubicBezTo>
                    <a:pt x="127" y="1"/>
                    <a:pt x="1" y="127"/>
                    <a:pt x="1" y="270"/>
                  </a:cubicBezTo>
                  <a:cubicBezTo>
                    <a:pt x="1" y="428"/>
                    <a:pt x="127" y="539"/>
                    <a:pt x="270" y="539"/>
                  </a:cubicBezTo>
                  <a:cubicBezTo>
                    <a:pt x="428" y="539"/>
                    <a:pt x="539" y="428"/>
                    <a:pt x="539" y="270"/>
                  </a:cubicBezTo>
                  <a:cubicBezTo>
                    <a:pt x="539" y="127"/>
                    <a:pt x="428"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a:off x="1342850" y="3235950"/>
              <a:ext cx="11900" cy="11500"/>
            </a:xfrm>
            <a:custGeom>
              <a:avLst/>
              <a:gdLst/>
              <a:ahLst/>
              <a:cxnLst/>
              <a:rect l="l" t="t" r="r" b="b"/>
              <a:pathLst>
                <a:path w="476" h="460" extrusionOk="0">
                  <a:moveTo>
                    <a:pt x="238" y="1"/>
                  </a:moveTo>
                  <a:cubicBezTo>
                    <a:pt x="112" y="1"/>
                    <a:pt x="1" y="96"/>
                    <a:pt x="1" y="238"/>
                  </a:cubicBezTo>
                  <a:cubicBezTo>
                    <a:pt x="1" y="365"/>
                    <a:pt x="112" y="460"/>
                    <a:pt x="238" y="460"/>
                  </a:cubicBezTo>
                  <a:cubicBezTo>
                    <a:pt x="365" y="460"/>
                    <a:pt x="476" y="365"/>
                    <a:pt x="476" y="238"/>
                  </a:cubicBezTo>
                  <a:cubicBezTo>
                    <a:pt x="476" y="96"/>
                    <a:pt x="365"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1346425" y="3463950"/>
              <a:ext cx="8325" cy="7225"/>
            </a:xfrm>
            <a:custGeom>
              <a:avLst/>
              <a:gdLst/>
              <a:ahLst/>
              <a:cxnLst/>
              <a:rect l="l" t="t" r="r" b="b"/>
              <a:pathLst>
                <a:path w="333" h="289" extrusionOk="0">
                  <a:moveTo>
                    <a:pt x="190" y="1"/>
                  </a:moveTo>
                  <a:cubicBezTo>
                    <a:pt x="64" y="1"/>
                    <a:pt x="0" y="159"/>
                    <a:pt x="95" y="254"/>
                  </a:cubicBezTo>
                  <a:cubicBezTo>
                    <a:pt x="119" y="278"/>
                    <a:pt x="151" y="289"/>
                    <a:pt x="183" y="289"/>
                  </a:cubicBezTo>
                  <a:cubicBezTo>
                    <a:pt x="256" y="289"/>
                    <a:pt x="333" y="231"/>
                    <a:pt x="333" y="143"/>
                  </a:cubicBezTo>
                  <a:cubicBezTo>
                    <a:pt x="333" y="64"/>
                    <a:pt x="269"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1500800" y="3537575"/>
              <a:ext cx="6750" cy="6750"/>
            </a:xfrm>
            <a:custGeom>
              <a:avLst/>
              <a:gdLst/>
              <a:ahLst/>
              <a:cxnLst/>
              <a:rect l="l" t="t" r="r" b="b"/>
              <a:pathLst>
                <a:path w="270" h="270" extrusionOk="0">
                  <a:moveTo>
                    <a:pt x="143" y="1"/>
                  </a:moveTo>
                  <a:cubicBezTo>
                    <a:pt x="64" y="1"/>
                    <a:pt x="0" y="64"/>
                    <a:pt x="0" y="143"/>
                  </a:cubicBezTo>
                  <a:cubicBezTo>
                    <a:pt x="0" y="222"/>
                    <a:pt x="64" y="270"/>
                    <a:pt x="143" y="270"/>
                  </a:cubicBezTo>
                  <a:cubicBezTo>
                    <a:pt x="206" y="270"/>
                    <a:pt x="270" y="222"/>
                    <a:pt x="270" y="143"/>
                  </a:cubicBezTo>
                  <a:cubicBezTo>
                    <a:pt x="270" y="64"/>
                    <a:pt x="206"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1256950" y="3260900"/>
              <a:ext cx="12700" cy="10950"/>
            </a:xfrm>
            <a:custGeom>
              <a:avLst/>
              <a:gdLst/>
              <a:ahLst/>
              <a:cxnLst/>
              <a:rect l="l" t="t" r="r" b="b"/>
              <a:pathLst>
                <a:path w="508" h="438" extrusionOk="0">
                  <a:moveTo>
                    <a:pt x="286" y="0"/>
                  </a:moveTo>
                  <a:cubicBezTo>
                    <a:pt x="96" y="0"/>
                    <a:pt x="1" y="238"/>
                    <a:pt x="128" y="380"/>
                  </a:cubicBezTo>
                  <a:cubicBezTo>
                    <a:pt x="172" y="420"/>
                    <a:pt x="226" y="438"/>
                    <a:pt x="280" y="438"/>
                  </a:cubicBezTo>
                  <a:cubicBezTo>
                    <a:pt x="396" y="438"/>
                    <a:pt x="508" y="352"/>
                    <a:pt x="508" y="222"/>
                  </a:cubicBezTo>
                  <a:cubicBezTo>
                    <a:pt x="508" y="95"/>
                    <a:pt x="413"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359600" y="3115575"/>
              <a:ext cx="3975" cy="3625"/>
            </a:xfrm>
            <a:custGeom>
              <a:avLst/>
              <a:gdLst/>
              <a:ahLst/>
              <a:cxnLst/>
              <a:rect l="l" t="t" r="r" b="b"/>
              <a:pathLst>
                <a:path w="159" h="145" extrusionOk="0">
                  <a:moveTo>
                    <a:pt x="68" y="1"/>
                  </a:moveTo>
                  <a:cubicBezTo>
                    <a:pt x="0" y="1"/>
                    <a:pt x="4" y="145"/>
                    <a:pt x="79" y="145"/>
                  </a:cubicBezTo>
                  <a:cubicBezTo>
                    <a:pt x="127" y="129"/>
                    <a:pt x="158" y="113"/>
                    <a:pt x="158" y="65"/>
                  </a:cubicBezTo>
                  <a:cubicBezTo>
                    <a:pt x="143" y="34"/>
                    <a:pt x="127" y="2"/>
                    <a:pt x="79" y="2"/>
                  </a:cubicBezTo>
                  <a:cubicBezTo>
                    <a:pt x="75" y="1"/>
                    <a:pt x="72"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a:off x="1145325" y="3131850"/>
              <a:ext cx="6375" cy="6350"/>
            </a:xfrm>
            <a:custGeom>
              <a:avLst/>
              <a:gdLst/>
              <a:ahLst/>
              <a:cxnLst/>
              <a:rect l="l" t="t" r="r" b="b"/>
              <a:pathLst>
                <a:path w="255" h="254" extrusionOk="0">
                  <a:moveTo>
                    <a:pt x="127" y="0"/>
                  </a:moveTo>
                  <a:cubicBezTo>
                    <a:pt x="64" y="0"/>
                    <a:pt x="1" y="48"/>
                    <a:pt x="1" y="127"/>
                  </a:cubicBezTo>
                  <a:cubicBezTo>
                    <a:pt x="1" y="190"/>
                    <a:pt x="64" y="254"/>
                    <a:pt x="127" y="254"/>
                  </a:cubicBezTo>
                  <a:cubicBezTo>
                    <a:pt x="207" y="254"/>
                    <a:pt x="254" y="190"/>
                    <a:pt x="254" y="127"/>
                  </a:cubicBezTo>
                  <a:cubicBezTo>
                    <a:pt x="254" y="48"/>
                    <a:pt x="207"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1842600" y="2909375"/>
              <a:ext cx="3000" cy="2025"/>
            </a:xfrm>
            <a:custGeom>
              <a:avLst/>
              <a:gdLst/>
              <a:ahLst/>
              <a:cxnLst/>
              <a:rect l="l" t="t" r="r" b="b"/>
              <a:pathLst>
                <a:path w="120" h="81" extrusionOk="0">
                  <a:moveTo>
                    <a:pt x="72" y="1"/>
                  </a:moveTo>
                  <a:cubicBezTo>
                    <a:pt x="1" y="1"/>
                    <a:pt x="63" y="81"/>
                    <a:pt x="99" y="81"/>
                  </a:cubicBezTo>
                  <a:cubicBezTo>
                    <a:pt x="111" y="81"/>
                    <a:pt x="120" y="72"/>
                    <a:pt x="120" y="48"/>
                  </a:cubicBezTo>
                  <a:cubicBezTo>
                    <a:pt x="120" y="17"/>
                    <a:pt x="104"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1543950" y="3756875"/>
              <a:ext cx="13075" cy="12700"/>
            </a:xfrm>
            <a:custGeom>
              <a:avLst/>
              <a:gdLst/>
              <a:ahLst/>
              <a:cxnLst/>
              <a:rect l="l" t="t" r="r" b="b"/>
              <a:pathLst>
                <a:path w="523" h="508" extrusionOk="0">
                  <a:moveTo>
                    <a:pt x="254" y="0"/>
                  </a:moveTo>
                  <a:cubicBezTo>
                    <a:pt x="111" y="0"/>
                    <a:pt x="0" y="111"/>
                    <a:pt x="0" y="254"/>
                  </a:cubicBezTo>
                  <a:cubicBezTo>
                    <a:pt x="0" y="396"/>
                    <a:pt x="111" y="507"/>
                    <a:pt x="254" y="507"/>
                  </a:cubicBezTo>
                  <a:cubicBezTo>
                    <a:pt x="396" y="507"/>
                    <a:pt x="523" y="396"/>
                    <a:pt x="523" y="254"/>
                  </a:cubicBezTo>
                  <a:cubicBezTo>
                    <a:pt x="523" y="111"/>
                    <a:pt x="396" y="0"/>
                    <a:pt x="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639450" y="3456425"/>
              <a:ext cx="10325" cy="9925"/>
            </a:xfrm>
            <a:custGeom>
              <a:avLst/>
              <a:gdLst/>
              <a:ahLst/>
              <a:cxnLst/>
              <a:rect l="l" t="t" r="r" b="b"/>
              <a:pathLst>
                <a:path w="413" h="397" extrusionOk="0">
                  <a:moveTo>
                    <a:pt x="206" y="1"/>
                  </a:moveTo>
                  <a:cubicBezTo>
                    <a:pt x="95" y="1"/>
                    <a:pt x="0" y="80"/>
                    <a:pt x="0" y="191"/>
                  </a:cubicBezTo>
                  <a:cubicBezTo>
                    <a:pt x="0" y="302"/>
                    <a:pt x="95" y="397"/>
                    <a:pt x="206" y="397"/>
                  </a:cubicBezTo>
                  <a:cubicBezTo>
                    <a:pt x="317" y="397"/>
                    <a:pt x="412" y="302"/>
                    <a:pt x="412" y="191"/>
                  </a:cubicBezTo>
                  <a:cubicBezTo>
                    <a:pt x="412" y="80"/>
                    <a:pt x="317" y="1"/>
                    <a:pt x="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a:off x="1656750" y="3303250"/>
              <a:ext cx="16650" cy="14300"/>
            </a:xfrm>
            <a:custGeom>
              <a:avLst/>
              <a:gdLst/>
              <a:ahLst/>
              <a:cxnLst/>
              <a:rect l="l" t="t" r="r" b="b"/>
              <a:pathLst>
                <a:path w="666" h="572" extrusionOk="0">
                  <a:moveTo>
                    <a:pt x="381" y="0"/>
                  </a:moveTo>
                  <a:cubicBezTo>
                    <a:pt x="128" y="0"/>
                    <a:pt x="1" y="317"/>
                    <a:pt x="175" y="491"/>
                  </a:cubicBezTo>
                  <a:cubicBezTo>
                    <a:pt x="236" y="547"/>
                    <a:pt x="308" y="572"/>
                    <a:pt x="377" y="572"/>
                  </a:cubicBezTo>
                  <a:cubicBezTo>
                    <a:pt x="526" y="572"/>
                    <a:pt x="666" y="458"/>
                    <a:pt x="666" y="285"/>
                  </a:cubicBezTo>
                  <a:cubicBezTo>
                    <a:pt x="666" y="127"/>
                    <a:pt x="539" y="0"/>
                    <a:pt x="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1078825" y="3845150"/>
              <a:ext cx="7950" cy="7950"/>
            </a:xfrm>
            <a:custGeom>
              <a:avLst/>
              <a:gdLst/>
              <a:ahLst/>
              <a:cxnLst/>
              <a:rect l="l" t="t" r="r" b="b"/>
              <a:pathLst>
                <a:path w="318" h="318" extrusionOk="0">
                  <a:moveTo>
                    <a:pt x="159" y="0"/>
                  </a:moveTo>
                  <a:cubicBezTo>
                    <a:pt x="64" y="0"/>
                    <a:pt x="1" y="80"/>
                    <a:pt x="1" y="159"/>
                  </a:cubicBezTo>
                  <a:cubicBezTo>
                    <a:pt x="1" y="254"/>
                    <a:pt x="64" y="317"/>
                    <a:pt x="159" y="317"/>
                  </a:cubicBezTo>
                  <a:cubicBezTo>
                    <a:pt x="238" y="317"/>
                    <a:pt x="317" y="254"/>
                    <a:pt x="317" y="159"/>
                  </a:cubicBezTo>
                  <a:cubicBezTo>
                    <a:pt x="317" y="80"/>
                    <a:pt x="238" y="0"/>
                    <a:pt x="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700800" y="3391525"/>
              <a:ext cx="9125" cy="7875"/>
            </a:xfrm>
            <a:custGeom>
              <a:avLst/>
              <a:gdLst/>
              <a:ahLst/>
              <a:cxnLst/>
              <a:rect l="l" t="t" r="r" b="b"/>
              <a:pathLst>
                <a:path w="365" h="315" extrusionOk="0">
                  <a:moveTo>
                    <a:pt x="206" y="0"/>
                  </a:moveTo>
                  <a:cubicBezTo>
                    <a:pt x="64" y="0"/>
                    <a:pt x="1" y="174"/>
                    <a:pt x="96" y="269"/>
                  </a:cubicBezTo>
                  <a:cubicBezTo>
                    <a:pt x="127" y="300"/>
                    <a:pt x="166" y="314"/>
                    <a:pt x="205" y="314"/>
                  </a:cubicBezTo>
                  <a:cubicBezTo>
                    <a:pt x="286" y="314"/>
                    <a:pt x="365" y="254"/>
                    <a:pt x="365" y="158"/>
                  </a:cubicBezTo>
                  <a:cubicBezTo>
                    <a:pt x="365" y="63"/>
                    <a:pt x="286"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1172250" y="3631800"/>
              <a:ext cx="26150" cy="22325"/>
            </a:xfrm>
            <a:custGeom>
              <a:avLst/>
              <a:gdLst/>
              <a:ahLst/>
              <a:cxnLst/>
              <a:rect l="l" t="t" r="r" b="b"/>
              <a:pathLst>
                <a:path w="1046" h="893" extrusionOk="0">
                  <a:moveTo>
                    <a:pt x="602" y="0"/>
                  </a:moveTo>
                  <a:cubicBezTo>
                    <a:pt x="206" y="0"/>
                    <a:pt x="1" y="475"/>
                    <a:pt x="286" y="760"/>
                  </a:cubicBezTo>
                  <a:cubicBezTo>
                    <a:pt x="377" y="852"/>
                    <a:pt x="489" y="893"/>
                    <a:pt x="598" y="893"/>
                  </a:cubicBezTo>
                  <a:cubicBezTo>
                    <a:pt x="827" y="893"/>
                    <a:pt x="1046" y="712"/>
                    <a:pt x="1046" y="443"/>
                  </a:cubicBezTo>
                  <a:cubicBezTo>
                    <a:pt x="1046" y="190"/>
                    <a:pt x="856" y="0"/>
                    <a:pt x="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514250" y="3577175"/>
              <a:ext cx="6375" cy="6350"/>
            </a:xfrm>
            <a:custGeom>
              <a:avLst/>
              <a:gdLst/>
              <a:ahLst/>
              <a:cxnLst/>
              <a:rect l="l" t="t" r="r" b="b"/>
              <a:pathLst>
                <a:path w="255" h="254" extrusionOk="0">
                  <a:moveTo>
                    <a:pt x="127" y="0"/>
                  </a:moveTo>
                  <a:cubicBezTo>
                    <a:pt x="48" y="0"/>
                    <a:pt x="1" y="48"/>
                    <a:pt x="1" y="127"/>
                  </a:cubicBezTo>
                  <a:cubicBezTo>
                    <a:pt x="1" y="190"/>
                    <a:pt x="48" y="253"/>
                    <a:pt x="127" y="253"/>
                  </a:cubicBezTo>
                  <a:cubicBezTo>
                    <a:pt x="191" y="253"/>
                    <a:pt x="254" y="190"/>
                    <a:pt x="254" y="127"/>
                  </a:cubicBezTo>
                  <a:cubicBezTo>
                    <a:pt x="254" y="48"/>
                    <a:pt x="191"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935925" y="3671375"/>
              <a:ext cx="32875" cy="32875"/>
            </a:xfrm>
            <a:custGeom>
              <a:avLst/>
              <a:gdLst/>
              <a:ahLst/>
              <a:cxnLst/>
              <a:rect l="l" t="t" r="r" b="b"/>
              <a:pathLst>
                <a:path w="1315" h="1315" extrusionOk="0">
                  <a:moveTo>
                    <a:pt x="666" y="0"/>
                  </a:moveTo>
                  <a:cubicBezTo>
                    <a:pt x="302" y="0"/>
                    <a:pt x="1" y="285"/>
                    <a:pt x="1" y="650"/>
                  </a:cubicBezTo>
                  <a:cubicBezTo>
                    <a:pt x="1" y="1014"/>
                    <a:pt x="302" y="1315"/>
                    <a:pt x="666" y="1315"/>
                  </a:cubicBezTo>
                  <a:cubicBezTo>
                    <a:pt x="1030" y="1315"/>
                    <a:pt x="1315" y="1014"/>
                    <a:pt x="1315" y="650"/>
                  </a:cubicBezTo>
                  <a:cubicBezTo>
                    <a:pt x="1315" y="285"/>
                    <a:pt x="1030" y="0"/>
                    <a:pt x="6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1385225" y="3396275"/>
              <a:ext cx="9125" cy="8050"/>
            </a:xfrm>
            <a:custGeom>
              <a:avLst/>
              <a:gdLst/>
              <a:ahLst/>
              <a:cxnLst/>
              <a:rect l="l" t="t" r="r" b="b"/>
              <a:pathLst>
                <a:path w="365" h="322" extrusionOk="0">
                  <a:moveTo>
                    <a:pt x="206" y="0"/>
                  </a:moveTo>
                  <a:cubicBezTo>
                    <a:pt x="63" y="0"/>
                    <a:pt x="0" y="174"/>
                    <a:pt x="95" y="269"/>
                  </a:cubicBezTo>
                  <a:cubicBezTo>
                    <a:pt x="126" y="306"/>
                    <a:pt x="166" y="321"/>
                    <a:pt x="205" y="321"/>
                  </a:cubicBezTo>
                  <a:cubicBezTo>
                    <a:pt x="285" y="321"/>
                    <a:pt x="364" y="254"/>
                    <a:pt x="364" y="158"/>
                  </a:cubicBezTo>
                  <a:cubicBezTo>
                    <a:pt x="364" y="79"/>
                    <a:pt x="301"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087150" y="3042000"/>
              <a:ext cx="12675" cy="12675"/>
            </a:xfrm>
            <a:custGeom>
              <a:avLst/>
              <a:gdLst/>
              <a:ahLst/>
              <a:cxnLst/>
              <a:rect l="l" t="t" r="r" b="b"/>
              <a:pathLst>
                <a:path w="507" h="507" extrusionOk="0">
                  <a:moveTo>
                    <a:pt x="254" y="0"/>
                  </a:moveTo>
                  <a:cubicBezTo>
                    <a:pt x="127" y="0"/>
                    <a:pt x="0" y="111"/>
                    <a:pt x="0" y="253"/>
                  </a:cubicBezTo>
                  <a:cubicBezTo>
                    <a:pt x="0" y="396"/>
                    <a:pt x="127" y="507"/>
                    <a:pt x="254" y="507"/>
                  </a:cubicBezTo>
                  <a:cubicBezTo>
                    <a:pt x="396" y="507"/>
                    <a:pt x="507" y="396"/>
                    <a:pt x="507" y="253"/>
                  </a:cubicBezTo>
                  <a:cubicBezTo>
                    <a:pt x="507" y="111"/>
                    <a:pt x="396" y="0"/>
                    <a:pt x="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851900" y="3691375"/>
              <a:ext cx="1625" cy="1200"/>
            </a:xfrm>
            <a:custGeom>
              <a:avLst/>
              <a:gdLst/>
              <a:ahLst/>
              <a:cxnLst/>
              <a:rect l="l" t="t" r="r" b="b"/>
              <a:pathLst>
                <a:path w="65" h="48" extrusionOk="0">
                  <a:moveTo>
                    <a:pt x="33" y="0"/>
                  </a:moveTo>
                  <a:cubicBezTo>
                    <a:pt x="17" y="0"/>
                    <a:pt x="1" y="8"/>
                    <a:pt x="1" y="24"/>
                  </a:cubicBezTo>
                  <a:cubicBezTo>
                    <a:pt x="1" y="40"/>
                    <a:pt x="17" y="48"/>
                    <a:pt x="33" y="48"/>
                  </a:cubicBezTo>
                  <a:cubicBezTo>
                    <a:pt x="48" y="48"/>
                    <a:pt x="64" y="40"/>
                    <a:pt x="64" y="24"/>
                  </a:cubicBezTo>
                  <a:cubicBezTo>
                    <a:pt x="64" y="8"/>
                    <a:pt x="48" y="0"/>
                    <a:pt x="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1331775" y="3290875"/>
              <a:ext cx="13475" cy="12800"/>
            </a:xfrm>
            <a:custGeom>
              <a:avLst/>
              <a:gdLst/>
              <a:ahLst/>
              <a:cxnLst/>
              <a:rect l="l" t="t" r="r" b="b"/>
              <a:pathLst>
                <a:path w="539" h="512" extrusionOk="0">
                  <a:moveTo>
                    <a:pt x="270" y="0"/>
                  </a:moveTo>
                  <a:cubicBezTo>
                    <a:pt x="135" y="0"/>
                    <a:pt x="0" y="91"/>
                    <a:pt x="16" y="274"/>
                  </a:cubicBezTo>
                  <a:cubicBezTo>
                    <a:pt x="32" y="432"/>
                    <a:pt x="151" y="511"/>
                    <a:pt x="270" y="511"/>
                  </a:cubicBezTo>
                  <a:cubicBezTo>
                    <a:pt x="388" y="511"/>
                    <a:pt x="507" y="432"/>
                    <a:pt x="523" y="274"/>
                  </a:cubicBezTo>
                  <a:cubicBezTo>
                    <a:pt x="539" y="91"/>
                    <a:pt x="404"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1427975" y="3181325"/>
              <a:ext cx="19400" cy="16700"/>
            </a:xfrm>
            <a:custGeom>
              <a:avLst/>
              <a:gdLst/>
              <a:ahLst/>
              <a:cxnLst/>
              <a:rect l="l" t="t" r="r" b="b"/>
              <a:pathLst>
                <a:path w="776" h="668" extrusionOk="0">
                  <a:moveTo>
                    <a:pt x="443" y="0"/>
                  </a:moveTo>
                  <a:cubicBezTo>
                    <a:pt x="143" y="0"/>
                    <a:pt x="0" y="349"/>
                    <a:pt x="206" y="570"/>
                  </a:cubicBezTo>
                  <a:cubicBezTo>
                    <a:pt x="273" y="637"/>
                    <a:pt x="356" y="667"/>
                    <a:pt x="438" y="667"/>
                  </a:cubicBezTo>
                  <a:cubicBezTo>
                    <a:pt x="610" y="667"/>
                    <a:pt x="776" y="536"/>
                    <a:pt x="776" y="333"/>
                  </a:cubicBezTo>
                  <a:cubicBezTo>
                    <a:pt x="776" y="143"/>
                    <a:pt x="633" y="0"/>
                    <a:pt x="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1180575" y="3876425"/>
              <a:ext cx="6750" cy="7150"/>
            </a:xfrm>
            <a:custGeom>
              <a:avLst/>
              <a:gdLst/>
              <a:ahLst/>
              <a:cxnLst/>
              <a:rect l="l" t="t" r="r" b="b"/>
              <a:pathLst>
                <a:path w="270" h="286" extrusionOk="0">
                  <a:moveTo>
                    <a:pt x="143" y="0"/>
                  </a:moveTo>
                  <a:cubicBezTo>
                    <a:pt x="63" y="0"/>
                    <a:pt x="0" y="64"/>
                    <a:pt x="0" y="143"/>
                  </a:cubicBezTo>
                  <a:cubicBezTo>
                    <a:pt x="0" y="222"/>
                    <a:pt x="63" y="285"/>
                    <a:pt x="143" y="285"/>
                  </a:cubicBezTo>
                  <a:cubicBezTo>
                    <a:pt x="222" y="285"/>
                    <a:pt x="269" y="222"/>
                    <a:pt x="269" y="143"/>
                  </a:cubicBezTo>
                  <a:cubicBezTo>
                    <a:pt x="269" y="64"/>
                    <a:pt x="222"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1516625" y="3445350"/>
              <a:ext cx="12300" cy="10450"/>
            </a:xfrm>
            <a:custGeom>
              <a:avLst/>
              <a:gdLst/>
              <a:ahLst/>
              <a:cxnLst/>
              <a:rect l="l" t="t" r="r" b="b"/>
              <a:pathLst>
                <a:path w="492" h="418" extrusionOk="0">
                  <a:moveTo>
                    <a:pt x="286" y="0"/>
                  </a:moveTo>
                  <a:cubicBezTo>
                    <a:pt x="96" y="0"/>
                    <a:pt x="1" y="222"/>
                    <a:pt x="143" y="349"/>
                  </a:cubicBezTo>
                  <a:cubicBezTo>
                    <a:pt x="186" y="396"/>
                    <a:pt x="238" y="417"/>
                    <a:pt x="290" y="417"/>
                  </a:cubicBezTo>
                  <a:cubicBezTo>
                    <a:pt x="393" y="417"/>
                    <a:pt x="492" y="333"/>
                    <a:pt x="492" y="206"/>
                  </a:cubicBezTo>
                  <a:cubicBezTo>
                    <a:pt x="492" y="95"/>
                    <a:pt x="397"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1019850" y="3860975"/>
              <a:ext cx="32875" cy="27825"/>
            </a:xfrm>
            <a:custGeom>
              <a:avLst/>
              <a:gdLst/>
              <a:ahLst/>
              <a:cxnLst/>
              <a:rect l="l" t="t" r="r" b="b"/>
              <a:pathLst>
                <a:path w="1315" h="1113" extrusionOk="0">
                  <a:moveTo>
                    <a:pt x="761" y="1"/>
                  </a:moveTo>
                  <a:cubicBezTo>
                    <a:pt x="254" y="1"/>
                    <a:pt x="1" y="602"/>
                    <a:pt x="365" y="951"/>
                  </a:cubicBezTo>
                  <a:cubicBezTo>
                    <a:pt x="476" y="1062"/>
                    <a:pt x="614" y="1112"/>
                    <a:pt x="750" y="1112"/>
                  </a:cubicBezTo>
                  <a:cubicBezTo>
                    <a:pt x="1037" y="1112"/>
                    <a:pt x="1315" y="888"/>
                    <a:pt x="1315" y="555"/>
                  </a:cubicBezTo>
                  <a:cubicBezTo>
                    <a:pt x="1315" y="238"/>
                    <a:pt x="1061" y="1"/>
                    <a:pt x="7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1044800" y="3201500"/>
              <a:ext cx="26925" cy="22825"/>
            </a:xfrm>
            <a:custGeom>
              <a:avLst/>
              <a:gdLst/>
              <a:ahLst/>
              <a:cxnLst/>
              <a:rect l="l" t="t" r="r" b="b"/>
              <a:pathLst>
                <a:path w="1077" h="913" extrusionOk="0">
                  <a:moveTo>
                    <a:pt x="618" y="1"/>
                  </a:moveTo>
                  <a:cubicBezTo>
                    <a:pt x="206" y="1"/>
                    <a:pt x="0" y="492"/>
                    <a:pt x="285" y="777"/>
                  </a:cubicBezTo>
                  <a:cubicBezTo>
                    <a:pt x="384" y="871"/>
                    <a:pt x="503" y="913"/>
                    <a:pt x="619" y="913"/>
                  </a:cubicBezTo>
                  <a:cubicBezTo>
                    <a:pt x="856" y="913"/>
                    <a:pt x="1077" y="736"/>
                    <a:pt x="1077" y="460"/>
                  </a:cubicBezTo>
                  <a:cubicBezTo>
                    <a:pt x="1077" y="207"/>
                    <a:pt x="871"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1209450" y="2921650"/>
              <a:ext cx="15475" cy="15850"/>
            </a:xfrm>
            <a:custGeom>
              <a:avLst/>
              <a:gdLst/>
              <a:ahLst/>
              <a:cxnLst/>
              <a:rect l="l" t="t" r="r" b="b"/>
              <a:pathLst>
                <a:path w="619" h="634" extrusionOk="0">
                  <a:moveTo>
                    <a:pt x="318" y="1"/>
                  </a:moveTo>
                  <a:cubicBezTo>
                    <a:pt x="143" y="1"/>
                    <a:pt x="1" y="143"/>
                    <a:pt x="1" y="317"/>
                  </a:cubicBezTo>
                  <a:cubicBezTo>
                    <a:pt x="1" y="491"/>
                    <a:pt x="143" y="634"/>
                    <a:pt x="318" y="634"/>
                  </a:cubicBezTo>
                  <a:cubicBezTo>
                    <a:pt x="476" y="634"/>
                    <a:pt x="618" y="491"/>
                    <a:pt x="618" y="317"/>
                  </a:cubicBezTo>
                  <a:cubicBezTo>
                    <a:pt x="618" y="143"/>
                    <a:pt x="476"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1051125" y="3512650"/>
              <a:ext cx="9925" cy="8450"/>
            </a:xfrm>
            <a:custGeom>
              <a:avLst/>
              <a:gdLst/>
              <a:ahLst/>
              <a:cxnLst/>
              <a:rect l="l" t="t" r="r" b="b"/>
              <a:pathLst>
                <a:path w="397" h="338" extrusionOk="0">
                  <a:moveTo>
                    <a:pt x="222" y="0"/>
                  </a:moveTo>
                  <a:cubicBezTo>
                    <a:pt x="64" y="0"/>
                    <a:pt x="0" y="174"/>
                    <a:pt x="95" y="285"/>
                  </a:cubicBezTo>
                  <a:cubicBezTo>
                    <a:pt x="132" y="321"/>
                    <a:pt x="176" y="337"/>
                    <a:pt x="220" y="337"/>
                  </a:cubicBezTo>
                  <a:cubicBezTo>
                    <a:pt x="310" y="337"/>
                    <a:pt x="396" y="270"/>
                    <a:pt x="396" y="174"/>
                  </a:cubicBezTo>
                  <a:cubicBezTo>
                    <a:pt x="396" y="79"/>
                    <a:pt x="317"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1241925" y="3820200"/>
              <a:ext cx="17050" cy="14575"/>
            </a:xfrm>
            <a:custGeom>
              <a:avLst/>
              <a:gdLst/>
              <a:ahLst/>
              <a:cxnLst/>
              <a:rect l="l" t="t" r="r" b="b"/>
              <a:pathLst>
                <a:path w="682" h="583" extrusionOk="0">
                  <a:moveTo>
                    <a:pt x="396" y="1"/>
                  </a:moveTo>
                  <a:cubicBezTo>
                    <a:pt x="127" y="1"/>
                    <a:pt x="0" y="318"/>
                    <a:pt x="190" y="492"/>
                  </a:cubicBezTo>
                  <a:cubicBezTo>
                    <a:pt x="248" y="554"/>
                    <a:pt x="321" y="583"/>
                    <a:pt x="393" y="583"/>
                  </a:cubicBezTo>
                  <a:cubicBezTo>
                    <a:pt x="539" y="583"/>
                    <a:pt x="681" y="466"/>
                    <a:pt x="681" y="286"/>
                  </a:cubicBezTo>
                  <a:cubicBezTo>
                    <a:pt x="681" y="128"/>
                    <a:pt x="554"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1026175" y="3078000"/>
              <a:ext cx="9525" cy="7900"/>
            </a:xfrm>
            <a:custGeom>
              <a:avLst/>
              <a:gdLst/>
              <a:ahLst/>
              <a:cxnLst/>
              <a:rect l="l" t="t" r="r" b="b"/>
              <a:pathLst>
                <a:path w="381" h="316" extrusionOk="0">
                  <a:moveTo>
                    <a:pt x="223" y="1"/>
                  </a:moveTo>
                  <a:cubicBezTo>
                    <a:pt x="80" y="1"/>
                    <a:pt x="1" y="175"/>
                    <a:pt x="112" y="270"/>
                  </a:cubicBezTo>
                  <a:cubicBezTo>
                    <a:pt x="143" y="301"/>
                    <a:pt x="182" y="315"/>
                    <a:pt x="221" y="315"/>
                  </a:cubicBezTo>
                  <a:cubicBezTo>
                    <a:pt x="302" y="315"/>
                    <a:pt x="381" y="255"/>
                    <a:pt x="381" y="159"/>
                  </a:cubicBezTo>
                  <a:cubicBezTo>
                    <a:pt x="381" y="64"/>
                    <a:pt x="302" y="1"/>
                    <a:pt x="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311875" y="2822700"/>
              <a:ext cx="1425" cy="1200"/>
            </a:xfrm>
            <a:custGeom>
              <a:avLst/>
              <a:gdLst/>
              <a:ahLst/>
              <a:cxnLst/>
              <a:rect l="l" t="t" r="r" b="b"/>
              <a:pathLst>
                <a:path w="57" h="48" extrusionOk="0">
                  <a:moveTo>
                    <a:pt x="25" y="0"/>
                  </a:moveTo>
                  <a:cubicBezTo>
                    <a:pt x="0" y="0"/>
                    <a:pt x="32" y="47"/>
                    <a:pt x="48" y="47"/>
                  </a:cubicBezTo>
                  <a:cubicBezTo>
                    <a:pt x="53" y="47"/>
                    <a:pt x="56" y="43"/>
                    <a:pt x="56" y="32"/>
                  </a:cubicBezTo>
                  <a:cubicBezTo>
                    <a:pt x="56" y="16"/>
                    <a:pt x="41"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781950" y="3381625"/>
              <a:ext cx="23775" cy="20600"/>
            </a:xfrm>
            <a:custGeom>
              <a:avLst/>
              <a:gdLst/>
              <a:ahLst/>
              <a:cxnLst/>
              <a:rect l="l" t="t" r="r" b="b"/>
              <a:pathLst>
                <a:path w="951" h="824" extrusionOk="0">
                  <a:moveTo>
                    <a:pt x="555" y="0"/>
                  </a:moveTo>
                  <a:cubicBezTo>
                    <a:pt x="191" y="0"/>
                    <a:pt x="1" y="444"/>
                    <a:pt x="254" y="697"/>
                  </a:cubicBezTo>
                  <a:cubicBezTo>
                    <a:pt x="336" y="785"/>
                    <a:pt x="439" y="824"/>
                    <a:pt x="540" y="824"/>
                  </a:cubicBezTo>
                  <a:cubicBezTo>
                    <a:pt x="749" y="824"/>
                    <a:pt x="951" y="657"/>
                    <a:pt x="951" y="412"/>
                  </a:cubicBezTo>
                  <a:cubicBezTo>
                    <a:pt x="951" y="190"/>
                    <a:pt x="776"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289925" y="3381625"/>
              <a:ext cx="11500" cy="9775"/>
            </a:xfrm>
            <a:custGeom>
              <a:avLst/>
              <a:gdLst/>
              <a:ahLst/>
              <a:cxnLst/>
              <a:rect l="l" t="t" r="r" b="b"/>
              <a:pathLst>
                <a:path w="460" h="391" extrusionOk="0">
                  <a:moveTo>
                    <a:pt x="269" y="0"/>
                  </a:moveTo>
                  <a:cubicBezTo>
                    <a:pt x="79" y="0"/>
                    <a:pt x="0" y="206"/>
                    <a:pt x="127" y="333"/>
                  </a:cubicBezTo>
                  <a:cubicBezTo>
                    <a:pt x="167" y="373"/>
                    <a:pt x="216" y="391"/>
                    <a:pt x="263" y="391"/>
                  </a:cubicBezTo>
                  <a:cubicBezTo>
                    <a:pt x="364" y="391"/>
                    <a:pt x="459" y="309"/>
                    <a:pt x="459" y="190"/>
                  </a:cubicBezTo>
                  <a:cubicBezTo>
                    <a:pt x="459" y="79"/>
                    <a:pt x="364"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646275" y="3402975"/>
              <a:ext cx="7050" cy="6800"/>
            </a:xfrm>
            <a:custGeom>
              <a:avLst/>
              <a:gdLst/>
              <a:ahLst/>
              <a:cxnLst/>
              <a:rect l="l" t="t" r="r" b="b"/>
              <a:pathLst>
                <a:path w="282" h="272" extrusionOk="0">
                  <a:moveTo>
                    <a:pt x="143" y="1"/>
                  </a:moveTo>
                  <a:cubicBezTo>
                    <a:pt x="1" y="1"/>
                    <a:pt x="1" y="271"/>
                    <a:pt x="143" y="271"/>
                  </a:cubicBezTo>
                  <a:cubicBezTo>
                    <a:pt x="147" y="271"/>
                    <a:pt x="151" y="271"/>
                    <a:pt x="155" y="270"/>
                  </a:cubicBezTo>
                  <a:cubicBezTo>
                    <a:pt x="234" y="270"/>
                    <a:pt x="282" y="207"/>
                    <a:pt x="282" y="128"/>
                  </a:cubicBezTo>
                  <a:cubicBezTo>
                    <a:pt x="282" y="65"/>
                    <a:pt x="234" y="1"/>
                    <a:pt x="155" y="1"/>
                  </a:cubicBezTo>
                  <a:cubicBezTo>
                    <a:pt x="151" y="1"/>
                    <a:pt x="147"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1117225" y="3603300"/>
              <a:ext cx="22975" cy="20025"/>
            </a:xfrm>
            <a:custGeom>
              <a:avLst/>
              <a:gdLst/>
              <a:ahLst/>
              <a:cxnLst/>
              <a:rect l="l" t="t" r="r" b="b"/>
              <a:pathLst>
                <a:path w="919" h="801" extrusionOk="0">
                  <a:moveTo>
                    <a:pt x="523" y="0"/>
                  </a:moveTo>
                  <a:cubicBezTo>
                    <a:pt x="175" y="0"/>
                    <a:pt x="1" y="428"/>
                    <a:pt x="238" y="681"/>
                  </a:cubicBezTo>
                  <a:cubicBezTo>
                    <a:pt x="321" y="763"/>
                    <a:pt x="422" y="801"/>
                    <a:pt x="520" y="801"/>
                  </a:cubicBezTo>
                  <a:cubicBezTo>
                    <a:pt x="725" y="801"/>
                    <a:pt x="919" y="641"/>
                    <a:pt x="919" y="396"/>
                  </a:cubicBezTo>
                  <a:cubicBezTo>
                    <a:pt x="919" y="190"/>
                    <a:pt x="745"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1486950" y="3869700"/>
              <a:ext cx="5950" cy="6350"/>
            </a:xfrm>
            <a:custGeom>
              <a:avLst/>
              <a:gdLst/>
              <a:ahLst/>
              <a:cxnLst/>
              <a:rect l="l" t="t" r="r" b="b"/>
              <a:pathLst>
                <a:path w="238" h="254" extrusionOk="0">
                  <a:moveTo>
                    <a:pt x="111" y="0"/>
                  </a:moveTo>
                  <a:cubicBezTo>
                    <a:pt x="48" y="0"/>
                    <a:pt x="0" y="48"/>
                    <a:pt x="0" y="127"/>
                  </a:cubicBezTo>
                  <a:cubicBezTo>
                    <a:pt x="0" y="190"/>
                    <a:pt x="48" y="253"/>
                    <a:pt x="111" y="253"/>
                  </a:cubicBezTo>
                  <a:cubicBezTo>
                    <a:pt x="190" y="253"/>
                    <a:pt x="238" y="190"/>
                    <a:pt x="238" y="127"/>
                  </a:cubicBezTo>
                  <a:cubicBezTo>
                    <a:pt x="238" y="48"/>
                    <a:pt x="190"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1492100" y="3779050"/>
              <a:ext cx="12275" cy="12300"/>
            </a:xfrm>
            <a:custGeom>
              <a:avLst/>
              <a:gdLst/>
              <a:ahLst/>
              <a:cxnLst/>
              <a:rect l="l" t="t" r="r" b="b"/>
              <a:pathLst>
                <a:path w="491" h="492" extrusionOk="0">
                  <a:moveTo>
                    <a:pt x="238" y="0"/>
                  </a:moveTo>
                  <a:cubicBezTo>
                    <a:pt x="111" y="0"/>
                    <a:pt x="0" y="111"/>
                    <a:pt x="0" y="254"/>
                  </a:cubicBezTo>
                  <a:cubicBezTo>
                    <a:pt x="0" y="380"/>
                    <a:pt x="111" y="491"/>
                    <a:pt x="238" y="491"/>
                  </a:cubicBezTo>
                  <a:cubicBezTo>
                    <a:pt x="380" y="491"/>
                    <a:pt x="491" y="380"/>
                    <a:pt x="491" y="254"/>
                  </a:cubicBezTo>
                  <a:cubicBezTo>
                    <a:pt x="491" y="111"/>
                    <a:pt x="380"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1186500" y="3292150"/>
              <a:ext cx="9525" cy="8200"/>
            </a:xfrm>
            <a:custGeom>
              <a:avLst/>
              <a:gdLst/>
              <a:ahLst/>
              <a:cxnLst/>
              <a:rect l="l" t="t" r="r" b="b"/>
              <a:pathLst>
                <a:path w="381" h="328" extrusionOk="0">
                  <a:moveTo>
                    <a:pt x="206" y="1"/>
                  </a:moveTo>
                  <a:cubicBezTo>
                    <a:pt x="64" y="1"/>
                    <a:pt x="1" y="175"/>
                    <a:pt x="96" y="286"/>
                  </a:cubicBezTo>
                  <a:cubicBezTo>
                    <a:pt x="129" y="315"/>
                    <a:pt x="168" y="327"/>
                    <a:pt x="207" y="327"/>
                  </a:cubicBezTo>
                  <a:cubicBezTo>
                    <a:pt x="296" y="327"/>
                    <a:pt x="381" y="259"/>
                    <a:pt x="381" y="159"/>
                  </a:cubicBezTo>
                  <a:cubicBezTo>
                    <a:pt x="381" y="80"/>
                    <a:pt x="301" y="1"/>
                    <a:pt x="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1195600" y="3323025"/>
              <a:ext cx="22600" cy="22600"/>
            </a:xfrm>
            <a:custGeom>
              <a:avLst/>
              <a:gdLst/>
              <a:ahLst/>
              <a:cxnLst/>
              <a:rect l="l" t="t" r="r" b="b"/>
              <a:pathLst>
                <a:path w="904" h="904" extrusionOk="0">
                  <a:moveTo>
                    <a:pt x="444" y="1"/>
                  </a:moveTo>
                  <a:cubicBezTo>
                    <a:pt x="207" y="1"/>
                    <a:pt x="1" y="207"/>
                    <a:pt x="1" y="460"/>
                  </a:cubicBezTo>
                  <a:cubicBezTo>
                    <a:pt x="1" y="698"/>
                    <a:pt x="207" y="903"/>
                    <a:pt x="444" y="903"/>
                  </a:cubicBezTo>
                  <a:cubicBezTo>
                    <a:pt x="697" y="903"/>
                    <a:pt x="903" y="698"/>
                    <a:pt x="903" y="460"/>
                  </a:cubicBezTo>
                  <a:cubicBezTo>
                    <a:pt x="903" y="207"/>
                    <a:pt x="697"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950975" y="3221300"/>
              <a:ext cx="22200" cy="19000"/>
            </a:xfrm>
            <a:custGeom>
              <a:avLst/>
              <a:gdLst/>
              <a:ahLst/>
              <a:cxnLst/>
              <a:rect l="l" t="t" r="r" b="b"/>
              <a:pathLst>
                <a:path w="888" h="760" extrusionOk="0">
                  <a:moveTo>
                    <a:pt x="507" y="1"/>
                  </a:moveTo>
                  <a:cubicBezTo>
                    <a:pt x="175" y="1"/>
                    <a:pt x="0" y="412"/>
                    <a:pt x="238" y="650"/>
                  </a:cubicBezTo>
                  <a:cubicBezTo>
                    <a:pt x="314" y="726"/>
                    <a:pt x="408" y="760"/>
                    <a:pt x="500" y="760"/>
                  </a:cubicBezTo>
                  <a:cubicBezTo>
                    <a:pt x="697" y="760"/>
                    <a:pt x="887" y="607"/>
                    <a:pt x="887" y="381"/>
                  </a:cubicBezTo>
                  <a:cubicBezTo>
                    <a:pt x="887" y="159"/>
                    <a:pt x="713" y="1"/>
                    <a:pt x="5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1766000" y="3636825"/>
              <a:ext cx="7150" cy="6275"/>
            </a:xfrm>
            <a:custGeom>
              <a:avLst/>
              <a:gdLst/>
              <a:ahLst/>
              <a:cxnLst/>
              <a:rect l="l" t="t" r="r" b="b"/>
              <a:pathLst>
                <a:path w="286" h="251" extrusionOk="0">
                  <a:moveTo>
                    <a:pt x="143" y="1"/>
                  </a:moveTo>
                  <a:cubicBezTo>
                    <a:pt x="76" y="1"/>
                    <a:pt x="9" y="45"/>
                    <a:pt x="1" y="132"/>
                  </a:cubicBezTo>
                  <a:cubicBezTo>
                    <a:pt x="9" y="211"/>
                    <a:pt x="76" y="250"/>
                    <a:pt x="143" y="250"/>
                  </a:cubicBezTo>
                  <a:cubicBezTo>
                    <a:pt x="211" y="250"/>
                    <a:pt x="278" y="211"/>
                    <a:pt x="286" y="132"/>
                  </a:cubicBezTo>
                  <a:cubicBezTo>
                    <a:pt x="278" y="45"/>
                    <a:pt x="211"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752650" y="3243475"/>
              <a:ext cx="7950" cy="6925"/>
            </a:xfrm>
            <a:custGeom>
              <a:avLst/>
              <a:gdLst/>
              <a:ahLst/>
              <a:cxnLst/>
              <a:rect l="l" t="t" r="r" b="b"/>
              <a:pathLst>
                <a:path w="318" h="277" extrusionOk="0">
                  <a:moveTo>
                    <a:pt x="175" y="0"/>
                  </a:moveTo>
                  <a:cubicBezTo>
                    <a:pt x="48" y="0"/>
                    <a:pt x="1" y="143"/>
                    <a:pt x="80" y="238"/>
                  </a:cubicBezTo>
                  <a:cubicBezTo>
                    <a:pt x="106" y="264"/>
                    <a:pt x="140" y="277"/>
                    <a:pt x="173" y="277"/>
                  </a:cubicBezTo>
                  <a:cubicBezTo>
                    <a:pt x="240" y="277"/>
                    <a:pt x="307" y="227"/>
                    <a:pt x="317" y="143"/>
                  </a:cubicBezTo>
                  <a:cubicBezTo>
                    <a:pt x="317" y="64"/>
                    <a:pt x="254"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1272800" y="3828525"/>
              <a:ext cx="22975" cy="22975"/>
            </a:xfrm>
            <a:custGeom>
              <a:avLst/>
              <a:gdLst/>
              <a:ahLst/>
              <a:cxnLst/>
              <a:rect l="l" t="t" r="r" b="b"/>
              <a:pathLst>
                <a:path w="919" h="919" extrusionOk="0">
                  <a:moveTo>
                    <a:pt x="459" y="0"/>
                  </a:moveTo>
                  <a:cubicBezTo>
                    <a:pt x="206" y="0"/>
                    <a:pt x="0" y="206"/>
                    <a:pt x="0" y="460"/>
                  </a:cubicBezTo>
                  <a:cubicBezTo>
                    <a:pt x="0" y="713"/>
                    <a:pt x="206" y="919"/>
                    <a:pt x="459" y="919"/>
                  </a:cubicBezTo>
                  <a:cubicBezTo>
                    <a:pt x="713" y="919"/>
                    <a:pt x="919" y="713"/>
                    <a:pt x="919" y="460"/>
                  </a:cubicBezTo>
                  <a:cubicBezTo>
                    <a:pt x="919" y="206"/>
                    <a:pt x="713" y="0"/>
                    <a:pt x="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912575" y="3630200"/>
              <a:ext cx="12700" cy="10750"/>
            </a:xfrm>
            <a:custGeom>
              <a:avLst/>
              <a:gdLst/>
              <a:ahLst/>
              <a:cxnLst/>
              <a:rect l="l" t="t" r="r" b="b"/>
              <a:pathLst>
                <a:path w="508" h="430" extrusionOk="0">
                  <a:moveTo>
                    <a:pt x="301" y="1"/>
                  </a:moveTo>
                  <a:cubicBezTo>
                    <a:pt x="111" y="1"/>
                    <a:pt x="1" y="222"/>
                    <a:pt x="143" y="365"/>
                  </a:cubicBezTo>
                  <a:cubicBezTo>
                    <a:pt x="188" y="410"/>
                    <a:pt x="241" y="430"/>
                    <a:pt x="292" y="430"/>
                  </a:cubicBezTo>
                  <a:cubicBezTo>
                    <a:pt x="403" y="430"/>
                    <a:pt x="507" y="337"/>
                    <a:pt x="507" y="207"/>
                  </a:cubicBezTo>
                  <a:cubicBezTo>
                    <a:pt x="507" y="96"/>
                    <a:pt x="412"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1211050" y="2696025"/>
              <a:ext cx="3575" cy="3600"/>
            </a:xfrm>
            <a:custGeom>
              <a:avLst/>
              <a:gdLst/>
              <a:ahLst/>
              <a:cxnLst/>
              <a:rect l="l" t="t" r="r" b="b"/>
              <a:pathLst>
                <a:path w="143" h="144" extrusionOk="0">
                  <a:moveTo>
                    <a:pt x="79" y="1"/>
                  </a:moveTo>
                  <a:cubicBezTo>
                    <a:pt x="32" y="1"/>
                    <a:pt x="0" y="32"/>
                    <a:pt x="0" y="80"/>
                  </a:cubicBezTo>
                  <a:cubicBezTo>
                    <a:pt x="0" y="111"/>
                    <a:pt x="32" y="143"/>
                    <a:pt x="79" y="143"/>
                  </a:cubicBezTo>
                  <a:cubicBezTo>
                    <a:pt x="111" y="143"/>
                    <a:pt x="143" y="111"/>
                    <a:pt x="143" y="80"/>
                  </a:cubicBezTo>
                  <a:cubicBezTo>
                    <a:pt x="143" y="32"/>
                    <a:pt x="111" y="1"/>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494575" y="3488900"/>
              <a:ext cx="19425" cy="16875"/>
            </a:xfrm>
            <a:custGeom>
              <a:avLst/>
              <a:gdLst/>
              <a:ahLst/>
              <a:cxnLst/>
              <a:rect l="l" t="t" r="r" b="b"/>
              <a:pathLst>
                <a:path w="777" h="675" extrusionOk="0">
                  <a:moveTo>
                    <a:pt x="444" y="0"/>
                  </a:moveTo>
                  <a:cubicBezTo>
                    <a:pt x="143" y="0"/>
                    <a:pt x="0" y="364"/>
                    <a:pt x="206" y="570"/>
                  </a:cubicBezTo>
                  <a:cubicBezTo>
                    <a:pt x="273" y="642"/>
                    <a:pt x="356" y="674"/>
                    <a:pt x="439" y="674"/>
                  </a:cubicBezTo>
                  <a:cubicBezTo>
                    <a:pt x="610" y="674"/>
                    <a:pt x="776" y="536"/>
                    <a:pt x="776" y="333"/>
                  </a:cubicBezTo>
                  <a:cubicBezTo>
                    <a:pt x="776" y="159"/>
                    <a:pt x="618"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1449350" y="3508675"/>
              <a:ext cx="21400" cy="18050"/>
            </a:xfrm>
            <a:custGeom>
              <a:avLst/>
              <a:gdLst/>
              <a:ahLst/>
              <a:cxnLst/>
              <a:rect l="l" t="t" r="r" b="b"/>
              <a:pathLst>
                <a:path w="856" h="722" extrusionOk="0">
                  <a:moveTo>
                    <a:pt x="491" y="1"/>
                  </a:moveTo>
                  <a:cubicBezTo>
                    <a:pt x="174" y="1"/>
                    <a:pt x="0" y="381"/>
                    <a:pt x="238" y="618"/>
                  </a:cubicBezTo>
                  <a:cubicBezTo>
                    <a:pt x="309" y="690"/>
                    <a:pt x="398" y="722"/>
                    <a:pt x="487" y="722"/>
                  </a:cubicBezTo>
                  <a:cubicBezTo>
                    <a:pt x="673" y="722"/>
                    <a:pt x="855" y="580"/>
                    <a:pt x="855" y="365"/>
                  </a:cubicBezTo>
                  <a:cubicBezTo>
                    <a:pt x="855" y="159"/>
                    <a:pt x="697" y="1"/>
                    <a:pt x="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916150" y="3209825"/>
              <a:ext cx="25750" cy="22175"/>
            </a:xfrm>
            <a:custGeom>
              <a:avLst/>
              <a:gdLst/>
              <a:ahLst/>
              <a:cxnLst/>
              <a:rect l="l" t="t" r="r" b="b"/>
              <a:pathLst>
                <a:path w="1030" h="887" extrusionOk="0">
                  <a:moveTo>
                    <a:pt x="586" y="0"/>
                  </a:moveTo>
                  <a:cubicBezTo>
                    <a:pt x="190" y="0"/>
                    <a:pt x="0" y="476"/>
                    <a:pt x="269" y="761"/>
                  </a:cubicBezTo>
                  <a:cubicBezTo>
                    <a:pt x="361" y="847"/>
                    <a:pt x="472" y="886"/>
                    <a:pt x="581" y="886"/>
                  </a:cubicBezTo>
                  <a:cubicBezTo>
                    <a:pt x="811" y="886"/>
                    <a:pt x="1029" y="712"/>
                    <a:pt x="1029" y="444"/>
                  </a:cubicBezTo>
                  <a:cubicBezTo>
                    <a:pt x="1029" y="206"/>
                    <a:pt x="839" y="0"/>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1460025" y="3695625"/>
              <a:ext cx="6150" cy="5350"/>
            </a:xfrm>
            <a:custGeom>
              <a:avLst/>
              <a:gdLst/>
              <a:ahLst/>
              <a:cxnLst/>
              <a:rect l="l" t="t" r="r" b="b"/>
              <a:pathLst>
                <a:path w="246" h="214" extrusionOk="0">
                  <a:moveTo>
                    <a:pt x="127" y="0"/>
                  </a:moveTo>
                  <a:cubicBezTo>
                    <a:pt x="76" y="0"/>
                    <a:pt x="24" y="36"/>
                    <a:pt x="16" y="107"/>
                  </a:cubicBezTo>
                  <a:cubicBezTo>
                    <a:pt x="1" y="178"/>
                    <a:pt x="60" y="214"/>
                    <a:pt x="121" y="214"/>
                  </a:cubicBezTo>
                  <a:cubicBezTo>
                    <a:pt x="183" y="214"/>
                    <a:pt x="246" y="178"/>
                    <a:pt x="238" y="107"/>
                  </a:cubicBezTo>
                  <a:cubicBezTo>
                    <a:pt x="230" y="36"/>
                    <a:pt x="179"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558300" y="3198750"/>
              <a:ext cx="12300" cy="10825"/>
            </a:xfrm>
            <a:custGeom>
              <a:avLst/>
              <a:gdLst/>
              <a:ahLst/>
              <a:cxnLst/>
              <a:rect l="l" t="t" r="r" b="b"/>
              <a:pathLst>
                <a:path w="492" h="433" extrusionOk="0">
                  <a:moveTo>
                    <a:pt x="286" y="0"/>
                  </a:moveTo>
                  <a:cubicBezTo>
                    <a:pt x="96" y="0"/>
                    <a:pt x="1" y="238"/>
                    <a:pt x="127" y="364"/>
                  </a:cubicBezTo>
                  <a:cubicBezTo>
                    <a:pt x="175" y="412"/>
                    <a:pt x="231" y="433"/>
                    <a:pt x="285" y="433"/>
                  </a:cubicBezTo>
                  <a:cubicBezTo>
                    <a:pt x="393" y="433"/>
                    <a:pt x="491" y="348"/>
                    <a:pt x="491" y="222"/>
                  </a:cubicBezTo>
                  <a:cubicBezTo>
                    <a:pt x="491" y="95"/>
                    <a:pt x="396"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424100" y="2823100"/>
              <a:ext cx="4000" cy="3575"/>
            </a:xfrm>
            <a:custGeom>
              <a:avLst/>
              <a:gdLst/>
              <a:ahLst/>
              <a:cxnLst/>
              <a:rect l="l" t="t" r="r" b="b"/>
              <a:pathLst>
                <a:path w="160" h="143" extrusionOk="0">
                  <a:moveTo>
                    <a:pt x="80" y="0"/>
                  </a:moveTo>
                  <a:cubicBezTo>
                    <a:pt x="1" y="0"/>
                    <a:pt x="1" y="127"/>
                    <a:pt x="80" y="143"/>
                  </a:cubicBezTo>
                  <a:cubicBezTo>
                    <a:pt x="128" y="143"/>
                    <a:pt x="159" y="111"/>
                    <a:pt x="159" y="79"/>
                  </a:cubicBezTo>
                  <a:cubicBezTo>
                    <a:pt x="159" y="32"/>
                    <a:pt x="128"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1454475" y="3081175"/>
              <a:ext cx="4400" cy="4775"/>
            </a:xfrm>
            <a:custGeom>
              <a:avLst/>
              <a:gdLst/>
              <a:ahLst/>
              <a:cxnLst/>
              <a:rect l="l" t="t" r="r" b="b"/>
              <a:pathLst>
                <a:path w="176" h="191" extrusionOk="0">
                  <a:moveTo>
                    <a:pt x="80" y="1"/>
                  </a:moveTo>
                  <a:cubicBezTo>
                    <a:pt x="33" y="1"/>
                    <a:pt x="1" y="48"/>
                    <a:pt x="1" y="96"/>
                  </a:cubicBezTo>
                  <a:cubicBezTo>
                    <a:pt x="1" y="143"/>
                    <a:pt x="33" y="191"/>
                    <a:pt x="80" y="191"/>
                  </a:cubicBezTo>
                  <a:cubicBezTo>
                    <a:pt x="128" y="191"/>
                    <a:pt x="175" y="143"/>
                    <a:pt x="175" y="96"/>
                  </a:cubicBezTo>
                  <a:cubicBezTo>
                    <a:pt x="175" y="48"/>
                    <a:pt x="128" y="1"/>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1871300" y="3172825"/>
              <a:ext cx="3600" cy="3575"/>
            </a:xfrm>
            <a:custGeom>
              <a:avLst/>
              <a:gdLst/>
              <a:ahLst/>
              <a:cxnLst/>
              <a:rect l="l" t="t" r="r" b="b"/>
              <a:pathLst>
                <a:path w="144" h="143" extrusionOk="0">
                  <a:moveTo>
                    <a:pt x="72" y="0"/>
                  </a:moveTo>
                  <a:cubicBezTo>
                    <a:pt x="36" y="0"/>
                    <a:pt x="1" y="24"/>
                    <a:pt x="1" y="71"/>
                  </a:cubicBezTo>
                  <a:cubicBezTo>
                    <a:pt x="1" y="119"/>
                    <a:pt x="36" y="143"/>
                    <a:pt x="72" y="143"/>
                  </a:cubicBezTo>
                  <a:cubicBezTo>
                    <a:pt x="108" y="143"/>
                    <a:pt x="143" y="119"/>
                    <a:pt x="143" y="71"/>
                  </a:cubicBezTo>
                  <a:cubicBezTo>
                    <a:pt x="143" y="24"/>
                    <a:pt x="108"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1106150" y="3815850"/>
              <a:ext cx="26925" cy="22825"/>
            </a:xfrm>
            <a:custGeom>
              <a:avLst/>
              <a:gdLst/>
              <a:ahLst/>
              <a:cxnLst/>
              <a:rect l="l" t="t" r="r" b="b"/>
              <a:pathLst>
                <a:path w="1077" h="913" extrusionOk="0">
                  <a:moveTo>
                    <a:pt x="618" y="1"/>
                  </a:moveTo>
                  <a:cubicBezTo>
                    <a:pt x="206" y="1"/>
                    <a:pt x="0" y="492"/>
                    <a:pt x="285" y="777"/>
                  </a:cubicBezTo>
                  <a:cubicBezTo>
                    <a:pt x="379" y="870"/>
                    <a:pt x="495" y="913"/>
                    <a:pt x="609" y="913"/>
                  </a:cubicBezTo>
                  <a:cubicBezTo>
                    <a:pt x="842" y="913"/>
                    <a:pt x="1066" y="736"/>
                    <a:pt x="1077" y="460"/>
                  </a:cubicBezTo>
                  <a:cubicBezTo>
                    <a:pt x="1077" y="207"/>
                    <a:pt x="871"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881700" y="3556575"/>
              <a:ext cx="24050" cy="20450"/>
            </a:xfrm>
            <a:custGeom>
              <a:avLst/>
              <a:gdLst/>
              <a:ahLst/>
              <a:cxnLst/>
              <a:rect l="l" t="t" r="r" b="b"/>
              <a:pathLst>
                <a:path w="962" h="818" extrusionOk="0">
                  <a:moveTo>
                    <a:pt x="555" y="1"/>
                  </a:moveTo>
                  <a:cubicBezTo>
                    <a:pt x="191" y="1"/>
                    <a:pt x="1" y="444"/>
                    <a:pt x="254" y="697"/>
                  </a:cubicBezTo>
                  <a:cubicBezTo>
                    <a:pt x="342" y="780"/>
                    <a:pt x="448" y="817"/>
                    <a:pt x="551" y="817"/>
                  </a:cubicBezTo>
                  <a:cubicBezTo>
                    <a:pt x="763" y="817"/>
                    <a:pt x="961" y="658"/>
                    <a:pt x="951" y="412"/>
                  </a:cubicBezTo>
                  <a:cubicBezTo>
                    <a:pt x="951" y="191"/>
                    <a:pt x="776" y="1"/>
                    <a:pt x="5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779575" y="3438625"/>
              <a:ext cx="18225" cy="15525"/>
            </a:xfrm>
            <a:custGeom>
              <a:avLst/>
              <a:gdLst/>
              <a:ahLst/>
              <a:cxnLst/>
              <a:rect l="l" t="t" r="r" b="b"/>
              <a:pathLst>
                <a:path w="729" h="621" extrusionOk="0">
                  <a:moveTo>
                    <a:pt x="428" y="0"/>
                  </a:moveTo>
                  <a:cubicBezTo>
                    <a:pt x="143" y="0"/>
                    <a:pt x="1" y="333"/>
                    <a:pt x="191" y="523"/>
                  </a:cubicBezTo>
                  <a:cubicBezTo>
                    <a:pt x="258" y="590"/>
                    <a:pt x="339" y="620"/>
                    <a:pt x="417" y="620"/>
                  </a:cubicBezTo>
                  <a:cubicBezTo>
                    <a:pt x="578" y="620"/>
                    <a:pt x="729" y="493"/>
                    <a:pt x="729" y="301"/>
                  </a:cubicBezTo>
                  <a:cubicBezTo>
                    <a:pt x="729" y="127"/>
                    <a:pt x="586"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305350" y="3445750"/>
              <a:ext cx="11125" cy="9525"/>
            </a:xfrm>
            <a:custGeom>
              <a:avLst/>
              <a:gdLst/>
              <a:ahLst/>
              <a:cxnLst/>
              <a:rect l="l" t="t" r="r" b="b"/>
              <a:pathLst>
                <a:path w="445" h="381" extrusionOk="0">
                  <a:moveTo>
                    <a:pt x="238" y="0"/>
                  </a:moveTo>
                  <a:cubicBezTo>
                    <a:pt x="80" y="16"/>
                    <a:pt x="1" y="206"/>
                    <a:pt x="127" y="333"/>
                  </a:cubicBezTo>
                  <a:cubicBezTo>
                    <a:pt x="161" y="366"/>
                    <a:pt x="203" y="381"/>
                    <a:pt x="245" y="381"/>
                  </a:cubicBezTo>
                  <a:cubicBezTo>
                    <a:pt x="343" y="381"/>
                    <a:pt x="444" y="301"/>
                    <a:pt x="444" y="190"/>
                  </a:cubicBezTo>
                  <a:cubicBezTo>
                    <a:pt x="444" y="79"/>
                    <a:pt x="349"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1909300" y="3071275"/>
              <a:ext cx="1625" cy="1625"/>
            </a:xfrm>
            <a:custGeom>
              <a:avLst/>
              <a:gdLst/>
              <a:ahLst/>
              <a:cxnLst/>
              <a:rect l="l" t="t" r="r" b="b"/>
              <a:pathLst>
                <a:path w="65" h="65" extrusionOk="0">
                  <a:moveTo>
                    <a:pt x="32" y="1"/>
                  </a:moveTo>
                  <a:cubicBezTo>
                    <a:pt x="17" y="1"/>
                    <a:pt x="1" y="17"/>
                    <a:pt x="1" y="32"/>
                  </a:cubicBezTo>
                  <a:cubicBezTo>
                    <a:pt x="1" y="48"/>
                    <a:pt x="17" y="64"/>
                    <a:pt x="32" y="64"/>
                  </a:cubicBezTo>
                  <a:cubicBezTo>
                    <a:pt x="48" y="64"/>
                    <a:pt x="64" y="48"/>
                    <a:pt x="64" y="32"/>
                  </a:cubicBezTo>
                  <a:cubicBezTo>
                    <a:pt x="64" y="17"/>
                    <a:pt x="48" y="1"/>
                    <a:pt x="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1493550" y="3017025"/>
              <a:ext cx="4900" cy="3325"/>
            </a:xfrm>
            <a:custGeom>
              <a:avLst/>
              <a:gdLst/>
              <a:ahLst/>
              <a:cxnLst/>
              <a:rect l="l" t="t" r="r" b="b"/>
              <a:pathLst>
                <a:path w="196" h="133" extrusionOk="0">
                  <a:moveTo>
                    <a:pt x="88" y="1"/>
                  </a:moveTo>
                  <a:cubicBezTo>
                    <a:pt x="1" y="1"/>
                    <a:pt x="106" y="133"/>
                    <a:pt x="163" y="133"/>
                  </a:cubicBezTo>
                  <a:cubicBezTo>
                    <a:pt x="182" y="133"/>
                    <a:pt x="195" y="119"/>
                    <a:pt x="195" y="81"/>
                  </a:cubicBezTo>
                  <a:cubicBezTo>
                    <a:pt x="195" y="33"/>
                    <a:pt x="148" y="2"/>
                    <a:pt x="100" y="2"/>
                  </a:cubicBezTo>
                  <a:cubicBezTo>
                    <a:pt x="96" y="1"/>
                    <a:pt x="92"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a:off x="1077250" y="3721650"/>
              <a:ext cx="12300" cy="10575"/>
            </a:xfrm>
            <a:custGeom>
              <a:avLst/>
              <a:gdLst/>
              <a:ahLst/>
              <a:cxnLst/>
              <a:rect l="l" t="t" r="r" b="b"/>
              <a:pathLst>
                <a:path w="492" h="423" extrusionOk="0">
                  <a:moveTo>
                    <a:pt x="285" y="0"/>
                  </a:moveTo>
                  <a:cubicBezTo>
                    <a:pt x="95" y="0"/>
                    <a:pt x="0" y="238"/>
                    <a:pt x="143" y="364"/>
                  </a:cubicBezTo>
                  <a:cubicBezTo>
                    <a:pt x="183" y="405"/>
                    <a:pt x="233" y="423"/>
                    <a:pt x="283" y="423"/>
                  </a:cubicBezTo>
                  <a:cubicBezTo>
                    <a:pt x="388" y="423"/>
                    <a:pt x="491" y="341"/>
                    <a:pt x="491" y="222"/>
                  </a:cubicBezTo>
                  <a:cubicBezTo>
                    <a:pt x="491" y="95"/>
                    <a:pt x="39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a:off x="1396625" y="3257275"/>
              <a:ext cx="6425" cy="4250"/>
            </a:xfrm>
            <a:custGeom>
              <a:avLst/>
              <a:gdLst/>
              <a:ahLst/>
              <a:cxnLst/>
              <a:rect l="l" t="t" r="r" b="b"/>
              <a:pathLst>
                <a:path w="257" h="170" extrusionOk="0">
                  <a:moveTo>
                    <a:pt x="165" y="0"/>
                  </a:moveTo>
                  <a:cubicBezTo>
                    <a:pt x="159" y="0"/>
                    <a:pt x="152" y="1"/>
                    <a:pt x="146" y="3"/>
                  </a:cubicBezTo>
                  <a:cubicBezTo>
                    <a:pt x="0" y="3"/>
                    <a:pt x="143" y="170"/>
                    <a:pt x="217" y="170"/>
                  </a:cubicBezTo>
                  <a:cubicBezTo>
                    <a:pt x="240" y="170"/>
                    <a:pt x="257" y="154"/>
                    <a:pt x="257" y="113"/>
                  </a:cubicBezTo>
                  <a:cubicBezTo>
                    <a:pt x="257" y="57"/>
                    <a:pt x="219"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511975" y="3563300"/>
              <a:ext cx="17050" cy="17050"/>
            </a:xfrm>
            <a:custGeom>
              <a:avLst/>
              <a:gdLst/>
              <a:ahLst/>
              <a:cxnLst/>
              <a:rect l="l" t="t" r="r" b="b"/>
              <a:pathLst>
                <a:path w="682" h="682" extrusionOk="0">
                  <a:moveTo>
                    <a:pt x="349" y="1"/>
                  </a:moveTo>
                  <a:cubicBezTo>
                    <a:pt x="159" y="1"/>
                    <a:pt x="1" y="159"/>
                    <a:pt x="1" y="349"/>
                  </a:cubicBezTo>
                  <a:cubicBezTo>
                    <a:pt x="1" y="523"/>
                    <a:pt x="159" y="682"/>
                    <a:pt x="349" y="682"/>
                  </a:cubicBezTo>
                  <a:cubicBezTo>
                    <a:pt x="523" y="682"/>
                    <a:pt x="682" y="523"/>
                    <a:pt x="682" y="349"/>
                  </a:cubicBezTo>
                  <a:cubicBezTo>
                    <a:pt x="682" y="159"/>
                    <a:pt x="523"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1298125" y="3585475"/>
              <a:ext cx="13100" cy="13100"/>
            </a:xfrm>
            <a:custGeom>
              <a:avLst/>
              <a:gdLst/>
              <a:ahLst/>
              <a:cxnLst/>
              <a:rect l="l" t="t" r="r" b="b"/>
              <a:pathLst>
                <a:path w="524" h="524" extrusionOk="0">
                  <a:moveTo>
                    <a:pt x="254" y="1"/>
                  </a:moveTo>
                  <a:cubicBezTo>
                    <a:pt x="111" y="1"/>
                    <a:pt x="1" y="111"/>
                    <a:pt x="1" y="270"/>
                  </a:cubicBezTo>
                  <a:cubicBezTo>
                    <a:pt x="1" y="412"/>
                    <a:pt x="111" y="523"/>
                    <a:pt x="254" y="523"/>
                  </a:cubicBezTo>
                  <a:cubicBezTo>
                    <a:pt x="412" y="523"/>
                    <a:pt x="523" y="412"/>
                    <a:pt x="523" y="270"/>
                  </a:cubicBezTo>
                  <a:cubicBezTo>
                    <a:pt x="523" y="111"/>
                    <a:pt x="412"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1134650" y="3955975"/>
              <a:ext cx="11900" cy="9800"/>
            </a:xfrm>
            <a:custGeom>
              <a:avLst/>
              <a:gdLst/>
              <a:ahLst/>
              <a:cxnLst/>
              <a:rect l="l" t="t" r="r" b="b"/>
              <a:pathLst>
                <a:path w="476" h="392" extrusionOk="0">
                  <a:moveTo>
                    <a:pt x="269" y="1"/>
                  </a:moveTo>
                  <a:cubicBezTo>
                    <a:pt x="95" y="1"/>
                    <a:pt x="0" y="207"/>
                    <a:pt x="127" y="333"/>
                  </a:cubicBezTo>
                  <a:cubicBezTo>
                    <a:pt x="167" y="374"/>
                    <a:pt x="217" y="391"/>
                    <a:pt x="267" y="391"/>
                  </a:cubicBezTo>
                  <a:cubicBezTo>
                    <a:pt x="372" y="391"/>
                    <a:pt x="475" y="310"/>
                    <a:pt x="475" y="191"/>
                  </a:cubicBezTo>
                  <a:cubicBezTo>
                    <a:pt x="475" y="80"/>
                    <a:pt x="380"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478725" y="3610025"/>
              <a:ext cx="12300" cy="10575"/>
            </a:xfrm>
            <a:custGeom>
              <a:avLst/>
              <a:gdLst/>
              <a:ahLst/>
              <a:cxnLst/>
              <a:rect l="l" t="t" r="r" b="b"/>
              <a:pathLst>
                <a:path w="492" h="423" extrusionOk="0">
                  <a:moveTo>
                    <a:pt x="286" y="0"/>
                  </a:moveTo>
                  <a:cubicBezTo>
                    <a:pt x="96" y="0"/>
                    <a:pt x="1" y="222"/>
                    <a:pt x="128" y="364"/>
                  </a:cubicBezTo>
                  <a:cubicBezTo>
                    <a:pt x="172" y="404"/>
                    <a:pt x="225" y="422"/>
                    <a:pt x="276" y="422"/>
                  </a:cubicBezTo>
                  <a:cubicBezTo>
                    <a:pt x="387" y="422"/>
                    <a:pt x="492" y="336"/>
                    <a:pt x="492" y="206"/>
                  </a:cubicBezTo>
                  <a:cubicBezTo>
                    <a:pt x="492" y="95"/>
                    <a:pt x="397" y="0"/>
                    <a:pt x="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872600" y="3601300"/>
              <a:ext cx="9525" cy="9525"/>
            </a:xfrm>
            <a:custGeom>
              <a:avLst/>
              <a:gdLst/>
              <a:ahLst/>
              <a:cxnLst/>
              <a:rect l="l" t="t" r="r" b="b"/>
              <a:pathLst>
                <a:path w="381" h="381" extrusionOk="0">
                  <a:moveTo>
                    <a:pt x="190" y="1"/>
                  </a:moveTo>
                  <a:cubicBezTo>
                    <a:pt x="80" y="1"/>
                    <a:pt x="0" y="96"/>
                    <a:pt x="0" y="191"/>
                  </a:cubicBezTo>
                  <a:cubicBezTo>
                    <a:pt x="0" y="302"/>
                    <a:pt x="80" y="381"/>
                    <a:pt x="190" y="381"/>
                  </a:cubicBezTo>
                  <a:cubicBezTo>
                    <a:pt x="301" y="381"/>
                    <a:pt x="380" y="302"/>
                    <a:pt x="380" y="191"/>
                  </a:cubicBezTo>
                  <a:cubicBezTo>
                    <a:pt x="380" y="96"/>
                    <a:pt x="301"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p:nvPr/>
          </p:nvSpPr>
          <p:spPr>
            <a:xfrm>
              <a:off x="1134650" y="3903725"/>
              <a:ext cx="23375" cy="20050"/>
            </a:xfrm>
            <a:custGeom>
              <a:avLst/>
              <a:gdLst/>
              <a:ahLst/>
              <a:cxnLst/>
              <a:rect l="l" t="t" r="r" b="b"/>
              <a:pathLst>
                <a:path w="935" h="802" extrusionOk="0">
                  <a:moveTo>
                    <a:pt x="539" y="1"/>
                  </a:moveTo>
                  <a:cubicBezTo>
                    <a:pt x="190" y="1"/>
                    <a:pt x="0" y="428"/>
                    <a:pt x="254" y="682"/>
                  </a:cubicBezTo>
                  <a:cubicBezTo>
                    <a:pt x="332" y="765"/>
                    <a:pt x="430" y="802"/>
                    <a:pt x="528" y="802"/>
                  </a:cubicBezTo>
                  <a:cubicBezTo>
                    <a:pt x="727" y="802"/>
                    <a:pt x="924" y="646"/>
                    <a:pt x="934" y="412"/>
                  </a:cubicBezTo>
                  <a:cubicBezTo>
                    <a:pt x="934" y="191"/>
                    <a:pt x="760" y="17"/>
                    <a:pt x="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a:off x="1148900" y="3334525"/>
              <a:ext cx="7550" cy="7925"/>
            </a:xfrm>
            <a:custGeom>
              <a:avLst/>
              <a:gdLst/>
              <a:ahLst/>
              <a:cxnLst/>
              <a:rect l="l" t="t" r="r" b="b"/>
              <a:pathLst>
                <a:path w="302" h="317" extrusionOk="0">
                  <a:moveTo>
                    <a:pt x="143" y="0"/>
                  </a:moveTo>
                  <a:cubicBezTo>
                    <a:pt x="64" y="0"/>
                    <a:pt x="0" y="79"/>
                    <a:pt x="0" y="158"/>
                  </a:cubicBezTo>
                  <a:cubicBezTo>
                    <a:pt x="0" y="253"/>
                    <a:pt x="64" y="317"/>
                    <a:pt x="143" y="317"/>
                  </a:cubicBezTo>
                  <a:cubicBezTo>
                    <a:pt x="238" y="317"/>
                    <a:pt x="301" y="253"/>
                    <a:pt x="301" y="158"/>
                  </a:cubicBezTo>
                  <a:cubicBezTo>
                    <a:pt x="301" y="79"/>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a:off x="1269225" y="3169850"/>
              <a:ext cx="17050" cy="14575"/>
            </a:xfrm>
            <a:custGeom>
              <a:avLst/>
              <a:gdLst/>
              <a:ahLst/>
              <a:cxnLst/>
              <a:rect l="l" t="t" r="r" b="b"/>
              <a:pathLst>
                <a:path w="682" h="583" extrusionOk="0">
                  <a:moveTo>
                    <a:pt x="397" y="0"/>
                  </a:moveTo>
                  <a:cubicBezTo>
                    <a:pt x="143" y="0"/>
                    <a:pt x="1" y="317"/>
                    <a:pt x="191" y="491"/>
                  </a:cubicBezTo>
                  <a:cubicBezTo>
                    <a:pt x="249" y="554"/>
                    <a:pt x="323" y="583"/>
                    <a:pt x="395" y="583"/>
                  </a:cubicBezTo>
                  <a:cubicBezTo>
                    <a:pt x="541" y="583"/>
                    <a:pt x="682" y="470"/>
                    <a:pt x="682" y="301"/>
                  </a:cubicBezTo>
                  <a:cubicBezTo>
                    <a:pt x="682" y="127"/>
                    <a:pt x="555"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1894650" y="3344400"/>
              <a:ext cx="3200" cy="2800"/>
            </a:xfrm>
            <a:custGeom>
              <a:avLst/>
              <a:gdLst/>
              <a:ahLst/>
              <a:cxnLst/>
              <a:rect l="l" t="t" r="r" b="b"/>
              <a:pathLst>
                <a:path w="128" h="112" extrusionOk="0">
                  <a:moveTo>
                    <a:pt x="64" y="1"/>
                  </a:moveTo>
                  <a:cubicBezTo>
                    <a:pt x="33" y="1"/>
                    <a:pt x="1" y="17"/>
                    <a:pt x="17" y="64"/>
                  </a:cubicBezTo>
                  <a:cubicBezTo>
                    <a:pt x="17" y="96"/>
                    <a:pt x="33" y="112"/>
                    <a:pt x="64" y="112"/>
                  </a:cubicBezTo>
                  <a:cubicBezTo>
                    <a:pt x="96" y="112"/>
                    <a:pt x="128" y="96"/>
                    <a:pt x="128" y="64"/>
                  </a:cubicBezTo>
                  <a:cubicBezTo>
                    <a:pt x="128" y="17"/>
                    <a:pt x="96"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918900" y="3519375"/>
              <a:ext cx="22200" cy="19000"/>
            </a:xfrm>
            <a:custGeom>
              <a:avLst/>
              <a:gdLst/>
              <a:ahLst/>
              <a:cxnLst/>
              <a:rect l="l" t="t" r="r" b="b"/>
              <a:pathLst>
                <a:path w="888" h="760" extrusionOk="0">
                  <a:moveTo>
                    <a:pt x="508" y="0"/>
                  </a:moveTo>
                  <a:cubicBezTo>
                    <a:pt x="175" y="0"/>
                    <a:pt x="1" y="412"/>
                    <a:pt x="238" y="650"/>
                  </a:cubicBezTo>
                  <a:cubicBezTo>
                    <a:pt x="314" y="726"/>
                    <a:pt x="408" y="759"/>
                    <a:pt x="501" y="759"/>
                  </a:cubicBezTo>
                  <a:cubicBezTo>
                    <a:pt x="697" y="759"/>
                    <a:pt x="888" y="606"/>
                    <a:pt x="888" y="380"/>
                  </a:cubicBezTo>
                  <a:cubicBezTo>
                    <a:pt x="888" y="175"/>
                    <a:pt x="729" y="0"/>
                    <a:pt x="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a:off x="515675" y="3886700"/>
              <a:ext cx="3450" cy="2225"/>
            </a:xfrm>
            <a:custGeom>
              <a:avLst/>
              <a:gdLst/>
              <a:ahLst/>
              <a:cxnLst/>
              <a:rect l="l" t="t" r="r" b="b"/>
              <a:pathLst>
                <a:path w="138" h="89" extrusionOk="0">
                  <a:moveTo>
                    <a:pt x="75" y="1"/>
                  </a:moveTo>
                  <a:cubicBezTo>
                    <a:pt x="0" y="1"/>
                    <a:pt x="81" y="88"/>
                    <a:pt x="120" y="88"/>
                  </a:cubicBezTo>
                  <a:cubicBezTo>
                    <a:pt x="130" y="88"/>
                    <a:pt x="138" y="81"/>
                    <a:pt x="138" y="64"/>
                  </a:cubicBezTo>
                  <a:cubicBezTo>
                    <a:pt x="138" y="33"/>
                    <a:pt x="106" y="1"/>
                    <a:pt x="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a:off x="1545525" y="3239225"/>
              <a:ext cx="7550" cy="7725"/>
            </a:xfrm>
            <a:custGeom>
              <a:avLst/>
              <a:gdLst/>
              <a:ahLst/>
              <a:cxnLst/>
              <a:rect l="l" t="t" r="r" b="b"/>
              <a:pathLst>
                <a:path w="302" h="309" extrusionOk="0">
                  <a:moveTo>
                    <a:pt x="151" y="0"/>
                  </a:moveTo>
                  <a:cubicBezTo>
                    <a:pt x="76" y="0"/>
                    <a:pt x="1" y="52"/>
                    <a:pt x="1" y="155"/>
                  </a:cubicBezTo>
                  <a:cubicBezTo>
                    <a:pt x="1" y="257"/>
                    <a:pt x="76" y="309"/>
                    <a:pt x="151" y="309"/>
                  </a:cubicBezTo>
                  <a:cubicBezTo>
                    <a:pt x="226" y="309"/>
                    <a:pt x="301" y="257"/>
                    <a:pt x="301" y="155"/>
                  </a:cubicBezTo>
                  <a:cubicBezTo>
                    <a:pt x="301" y="52"/>
                    <a:pt x="22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a:off x="982250" y="3542325"/>
              <a:ext cx="10700" cy="10725"/>
            </a:xfrm>
            <a:custGeom>
              <a:avLst/>
              <a:gdLst/>
              <a:ahLst/>
              <a:cxnLst/>
              <a:rect l="l" t="t" r="r" b="b"/>
              <a:pathLst>
                <a:path w="428" h="429" extrusionOk="0">
                  <a:moveTo>
                    <a:pt x="206" y="1"/>
                  </a:moveTo>
                  <a:cubicBezTo>
                    <a:pt x="95" y="1"/>
                    <a:pt x="0" y="96"/>
                    <a:pt x="0" y="222"/>
                  </a:cubicBezTo>
                  <a:cubicBezTo>
                    <a:pt x="0" y="333"/>
                    <a:pt x="95" y="428"/>
                    <a:pt x="206" y="428"/>
                  </a:cubicBezTo>
                  <a:cubicBezTo>
                    <a:pt x="333" y="428"/>
                    <a:pt x="428" y="333"/>
                    <a:pt x="428" y="222"/>
                  </a:cubicBezTo>
                  <a:cubicBezTo>
                    <a:pt x="428" y="96"/>
                    <a:pt x="333" y="1"/>
                    <a:pt x="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a:off x="396400" y="3577550"/>
              <a:ext cx="9525" cy="8275"/>
            </a:xfrm>
            <a:custGeom>
              <a:avLst/>
              <a:gdLst/>
              <a:ahLst/>
              <a:cxnLst/>
              <a:rect l="l" t="t" r="r" b="b"/>
              <a:pathLst>
                <a:path w="381" h="331" extrusionOk="0">
                  <a:moveTo>
                    <a:pt x="222" y="1"/>
                  </a:moveTo>
                  <a:cubicBezTo>
                    <a:pt x="64" y="1"/>
                    <a:pt x="1" y="175"/>
                    <a:pt x="96" y="286"/>
                  </a:cubicBezTo>
                  <a:cubicBezTo>
                    <a:pt x="131" y="316"/>
                    <a:pt x="173" y="331"/>
                    <a:pt x="214" y="331"/>
                  </a:cubicBezTo>
                  <a:cubicBezTo>
                    <a:pt x="300" y="331"/>
                    <a:pt x="381" y="267"/>
                    <a:pt x="381" y="159"/>
                  </a:cubicBezTo>
                  <a:cubicBezTo>
                    <a:pt x="381" y="80"/>
                    <a:pt x="301"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a:off x="649750" y="3547875"/>
              <a:ext cx="15850" cy="15850"/>
            </a:xfrm>
            <a:custGeom>
              <a:avLst/>
              <a:gdLst/>
              <a:ahLst/>
              <a:cxnLst/>
              <a:rect l="l" t="t" r="r" b="b"/>
              <a:pathLst>
                <a:path w="634" h="634" extrusionOk="0">
                  <a:moveTo>
                    <a:pt x="317" y="0"/>
                  </a:moveTo>
                  <a:cubicBezTo>
                    <a:pt x="143" y="0"/>
                    <a:pt x="0" y="143"/>
                    <a:pt x="0" y="317"/>
                  </a:cubicBezTo>
                  <a:cubicBezTo>
                    <a:pt x="0" y="491"/>
                    <a:pt x="143" y="634"/>
                    <a:pt x="317" y="634"/>
                  </a:cubicBezTo>
                  <a:cubicBezTo>
                    <a:pt x="491" y="634"/>
                    <a:pt x="633" y="491"/>
                    <a:pt x="633" y="317"/>
                  </a:cubicBezTo>
                  <a:cubicBezTo>
                    <a:pt x="633" y="143"/>
                    <a:pt x="491"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a:off x="698850" y="3177750"/>
              <a:ext cx="7125" cy="4875"/>
            </a:xfrm>
            <a:custGeom>
              <a:avLst/>
              <a:gdLst/>
              <a:ahLst/>
              <a:cxnLst/>
              <a:rect l="l" t="t" r="r" b="b"/>
              <a:pathLst>
                <a:path w="285" h="195" extrusionOk="0">
                  <a:moveTo>
                    <a:pt x="158" y="1"/>
                  </a:moveTo>
                  <a:cubicBezTo>
                    <a:pt x="1" y="1"/>
                    <a:pt x="157" y="195"/>
                    <a:pt x="240" y="195"/>
                  </a:cubicBezTo>
                  <a:cubicBezTo>
                    <a:pt x="266" y="195"/>
                    <a:pt x="284" y="176"/>
                    <a:pt x="284" y="128"/>
                  </a:cubicBezTo>
                  <a:cubicBezTo>
                    <a:pt x="284" y="64"/>
                    <a:pt x="221" y="1"/>
                    <a:pt x="1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587600" y="3485725"/>
              <a:ext cx="7550" cy="7550"/>
            </a:xfrm>
            <a:custGeom>
              <a:avLst/>
              <a:gdLst/>
              <a:ahLst/>
              <a:cxnLst/>
              <a:rect l="l" t="t" r="r" b="b"/>
              <a:pathLst>
                <a:path w="302" h="302" extrusionOk="0">
                  <a:moveTo>
                    <a:pt x="143" y="0"/>
                  </a:moveTo>
                  <a:cubicBezTo>
                    <a:pt x="64" y="0"/>
                    <a:pt x="0" y="64"/>
                    <a:pt x="0" y="143"/>
                  </a:cubicBezTo>
                  <a:cubicBezTo>
                    <a:pt x="0" y="238"/>
                    <a:pt x="64" y="301"/>
                    <a:pt x="143" y="301"/>
                  </a:cubicBezTo>
                  <a:cubicBezTo>
                    <a:pt x="238" y="301"/>
                    <a:pt x="301" y="238"/>
                    <a:pt x="301" y="143"/>
                  </a:cubicBezTo>
                  <a:cubicBezTo>
                    <a:pt x="301" y="64"/>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p:nvPr/>
          </p:nvSpPr>
          <p:spPr>
            <a:xfrm>
              <a:off x="1244300" y="2878900"/>
              <a:ext cx="5175" cy="5175"/>
            </a:xfrm>
            <a:custGeom>
              <a:avLst/>
              <a:gdLst/>
              <a:ahLst/>
              <a:cxnLst/>
              <a:rect l="l" t="t" r="r" b="b"/>
              <a:pathLst>
                <a:path w="207" h="207" extrusionOk="0">
                  <a:moveTo>
                    <a:pt x="111" y="1"/>
                  </a:moveTo>
                  <a:cubicBezTo>
                    <a:pt x="48" y="1"/>
                    <a:pt x="0" y="48"/>
                    <a:pt x="0" y="111"/>
                  </a:cubicBezTo>
                  <a:cubicBezTo>
                    <a:pt x="0" y="159"/>
                    <a:pt x="48" y="206"/>
                    <a:pt x="111" y="206"/>
                  </a:cubicBezTo>
                  <a:cubicBezTo>
                    <a:pt x="159" y="206"/>
                    <a:pt x="206" y="159"/>
                    <a:pt x="206" y="111"/>
                  </a:cubicBezTo>
                  <a:cubicBezTo>
                    <a:pt x="206" y="48"/>
                    <a:pt x="159"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a:off x="743550" y="3544700"/>
              <a:ext cx="21400" cy="18425"/>
            </a:xfrm>
            <a:custGeom>
              <a:avLst/>
              <a:gdLst/>
              <a:ahLst/>
              <a:cxnLst/>
              <a:rect l="l" t="t" r="r" b="b"/>
              <a:pathLst>
                <a:path w="856" h="737" extrusionOk="0">
                  <a:moveTo>
                    <a:pt x="491" y="1"/>
                  </a:moveTo>
                  <a:cubicBezTo>
                    <a:pt x="159" y="1"/>
                    <a:pt x="1" y="397"/>
                    <a:pt x="222" y="634"/>
                  </a:cubicBezTo>
                  <a:cubicBezTo>
                    <a:pt x="298" y="705"/>
                    <a:pt x="390" y="737"/>
                    <a:pt x="480" y="737"/>
                  </a:cubicBezTo>
                  <a:cubicBezTo>
                    <a:pt x="672" y="737"/>
                    <a:pt x="856" y="591"/>
                    <a:pt x="856" y="365"/>
                  </a:cubicBezTo>
                  <a:cubicBezTo>
                    <a:pt x="856" y="159"/>
                    <a:pt x="697" y="1"/>
                    <a:pt x="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a:off x="1691200" y="3518575"/>
              <a:ext cx="9925" cy="8275"/>
            </a:xfrm>
            <a:custGeom>
              <a:avLst/>
              <a:gdLst/>
              <a:ahLst/>
              <a:cxnLst/>
              <a:rect l="l" t="t" r="r" b="b"/>
              <a:pathLst>
                <a:path w="397" h="331" extrusionOk="0">
                  <a:moveTo>
                    <a:pt x="222" y="1"/>
                  </a:moveTo>
                  <a:cubicBezTo>
                    <a:pt x="80" y="1"/>
                    <a:pt x="0" y="175"/>
                    <a:pt x="111" y="286"/>
                  </a:cubicBezTo>
                  <a:cubicBezTo>
                    <a:pt x="147" y="316"/>
                    <a:pt x="189" y="330"/>
                    <a:pt x="230" y="330"/>
                  </a:cubicBezTo>
                  <a:cubicBezTo>
                    <a:pt x="316" y="330"/>
                    <a:pt x="396" y="267"/>
                    <a:pt x="396" y="159"/>
                  </a:cubicBezTo>
                  <a:cubicBezTo>
                    <a:pt x="396" y="80"/>
                    <a:pt x="317"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p:nvPr/>
          </p:nvSpPr>
          <p:spPr>
            <a:xfrm>
              <a:off x="1389575" y="3790925"/>
              <a:ext cx="17425" cy="17825"/>
            </a:xfrm>
            <a:custGeom>
              <a:avLst/>
              <a:gdLst/>
              <a:ahLst/>
              <a:cxnLst/>
              <a:rect l="l" t="t" r="r" b="b"/>
              <a:pathLst>
                <a:path w="697" h="713" extrusionOk="0">
                  <a:moveTo>
                    <a:pt x="349" y="0"/>
                  </a:moveTo>
                  <a:cubicBezTo>
                    <a:pt x="159" y="0"/>
                    <a:pt x="0" y="159"/>
                    <a:pt x="0" y="364"/>
                  </a:cubicBezTo>
                  <a:cubicBezTo>
                    <a:pt x="0" y="554"/>
                    <a:pt x="159" y="713"/>
                    <a:pt x="349" y="713"/>
                  </a:cubicBezTo>
                  <a:cubicBezTo>
                    <a:pt x="539" y="713"/>
                    <a:pt x="697" y="554"/>
                    <a:pt x="697" y="364"/>
                  </a:cubicBezTo>
                  <a:cubicBezTo>
                    <a:pt x="697" y="159"/>
                    <a:pt x="539" y="0"/>
                    <a:pt x="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a:off x="264975" y="3175375"/>
              <a:ext cx="2000" cy="1375"/>
            </a:xfrm>
            <a:custGeom>
              <a:avLst/>
              <a:gdLst/>
              <a:ahLst/>
              <a:cxnLst/>
              <a:rect l="l" t="t" r="r" b="b"/>
              <a:pathLst>
                <a:path w="80" h="55" extrusionOk="0">
                  <a:moveTo>
                    <a:pt x="48" y="1"/>
                  </a:moveTo>
                  <a:cubicBezTo>
                    <a:pt x="1" y="1"/>
                    <a:pt x="42" y="54"/>
                    <a:pt x="66" y="54"/>
                  </a:cubicBezTo>
                  <a:cubicBezTo>
                    <a:pt x="74" y="54"/>
                    <a:pt x="80" y="48"/>
                    <a:pt x="80" y="33"/>
                  </a:cubicBezTo>
                  <a:cubicBezTo>
                    <a:pt x="80" y="17"/>
                    <a:pt x="64" y="1"/>
                    <a:pt x="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247575" y="2990925"/>
              <a:ext cx="1600" cy="1600"/>
            </a:xfrm>
            <a:custGeom>
              <a:avLst/>
              <a:gdLst/>
              <a:ahLst/>
              <a:cxnLst/>
              <a:rect l="l" t="t" r="r" b="b"/>
              <a:pathLst>
                <a:path w="64" h="64" extrusionOk="0">
                  <a:moveTo>
                    <a:pt x="32" y="1"/>
                  </a:moveTo>
                  <a:cubicBezTo>
                    <a:pt x="16" y="1"/>
                    <a:pt x="0" y="16"/>
                    <a:pt x="0" y="32"/>
                  </a:cubicBezTo>
                  <a:cubicBezTo>
                    <a:pt x="0" y="48"/>
                    <a:pt x="16" y="64"/>
                    <a:pt x="32" y="64"/>
                  </a:cubicBezTo>
                  <a:cubicBezTo>
                    <a:pt x="48" y="64"/>
                    <a:pt x="63" y="48"/>
                    <a:pt x="63" y="32"/>
                  </a:cubicBezTo>
                  <a:cubicBezTo>
                    <a:pt x="63" y="16"/>
                    <a:pt x="48" y="1"/>
                    <a:pt x="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1650825" y="3019825"/>
              <a:ext cx="3975" cy="3975"/>
            </a:xfrm>
            <a:custGeom>
              <a:avLst/>
              <a:gdLst/>
              <a:ahLst/>
              <a:cxnLst/>
              <a:rect l="l" t="t" r="r" b="b"/>
              <a:pathLst>
                <a:path w="159" h="159" extrusionOk="0">
                  <a:moveTo>
                    <a:pt x="80" y="0"/>
                  </a:moveTo>
                  <a:cubicBezTo>
                    <a:pt x="32" y="0"/>
                    <a:pt x="0" y="32"/>
                    <a:pt x="0" y="80"/>
                  </a:cubicBezTo>
                  <a:cubicBezTo>
                    <a:pt x="0" y="127"/>
                    <a:pt x="32" y="159"/>
                    <a:pt x="80" y="159"/>
                  </a:cubicBezTo>
                  <a:cubicBezTo>
                    <a:pt x="127" y="159"/>
                    <a:pt x="159" y="127"/>
                    <a:pt x="159" y="80"/>
                  </a:cubicBezTo>
                  <a:cubicBezTo>
                    <a:pt x="159" y="32"/>
                    <a:pt x="127"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a:off x="1188475" y="3015075"/>
              <a:ext cx="11500" cy="11500"/>
            </a:xfrm>
            <a:custGeom>
              <a:avLst/>
              <a:gdLst/>
              <a:ahLst/>
              <a:cxnLst/>
              <a:rect l="l" t="t" r="r" b="b"/>
              <a:pathLst>
                <a:path w="460" h="460" extrusionOk="0">
                  <a:moveTo>
                    <a:pt x="238" y="0"/>
                  </a:moveTo>
                  <a:cubicBezTo>
                    <a:pt x="96" y="0"/>
                    <a:pt x="1" y="95"/>
                    <a:pt x="1" y="238"/>
                  </a:cubicBezTo>
                  <a:cubicBezTo>
                    <a:pt x="1" y="365"/>
                    <a:pt x="96" y="460"/>
                    <a:pt x="238" y="460"/>
                  </a:cubicBezTo>
                  <a:cubicBezTo>
                    <a:pt x="365" y="460"/>
                    <a:pt x="460" y="365"/>
                    <a:pt x="460" y="238"/>
                  </a:cubicBezTo>
                  <a:cubicBezTo>
                    <a:pt x="460" y="95"/>
                    <a:pt x="365"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635500" y="3321850"/>
              <a:ext cx="12275" cy="12300"/>
            </a:xfrm>
            <a:custGeom>
              <a:avLst/>
              <a:gdLst/>
              <a:ahLst/>
              <a:cxnLst/>
              <a:rect l="l" t="t" r="r" b="b"/>
              <a:pathLst>
                <a:path w="491" h="492" extrusionOk="0">
                  <a:moveTo>
                    <a:pt x="238" y="0"/>
                  </a:moveTo>
                  <a:cubicBezTo>
                    <a:pt x="111" y="0"/>
                    <a:pt x="0" y="111"/>
                    <a:pt x="0" y="238"/>
                  </a:cubicBezTo>
                  <a:cubicBezTo>
                    <a:pt x="0" y="380"/>
                    <a:pt x="111" y="491"/>
                    <a:pt x="238" y="491"/>
                  </a:cubicBezTo>
                  <a:cubicBezTo>
                    <a:pt x="380" y="491"/>
                    <a:pt x="491" y="380"/>
                    <a:pt x="491" y="238"/>
                  </a:cubicBezTo>
                  <a:cubicBezTo>
                    <a:pt x="491" y="111"/>
                    <a:pt x="380"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629150" y="3204675"/>
              <a:ext cx="6750" cy="7150"/>
            </a:xfrm>
            <a:custGeom>
              <a:avLst/>
              <a:gdLst/>
              <a:ahLst/>
              <a:cxnLst/>
              <a:rect l="l" t="t" r="r" b="b"/>
              <a:pathLst>
                <a:path w="270" h="286" extrusionOk="0">
                  <a:moveTo>
                    <a:pt x="127" y="1"/>
                  </a:moveTo>
                  <a:cubicBezTo>
                    <a:pt x="64" y="1"/>
                    <a:pt x="1" y="64"/>
                    <a:pt x="1" y="143"/>
                  </a:cubicBezTo>
                  <a:cubicBezTo>
                    <a:pt x="1" y="222"/>
                    <a:pt x="64" y="286"/>
                    <a:pt x="127" y="286"/>
                  </a:cubicBezTo>
                  <a:cubicBezTo>
                    <a:pt x="207" y="286"/>
                    <a:pt x="270" y="222"/>
                    <a:pt x="270" y="143"/>
                  </a:cubicBezTo>
                  <a:cubicBezTo>
                    <a:pt x="270" y="64"/>
                    <a:pt x="207"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a:off x="610075" y="3061375"/>
              <a:ext cx="6825" cy="4725"/>
            </a:xfrm>
            <a:custGeom>
              <a:avLst/>
              <a:gdLst/>
              <a:ahLst/>
              <a:cxnLst/>
              <a:rect l="l" t="t" r="r" b="b"/>
              <a:pathLst>
                <a:path w="273" h="189" extrusionOk="0">
                  <a:moveTo>
                    <a:pt x="146" y="1"/>
                  </a:moveTo>
                  <a:cubicBezTo>
                    <a:pt x="0" y="1"/>
                    <a:pt x="154" y="188"/>
                    <a:pt x="232" y="188"/>
                  </a:cubicBezTo>
                  <a:cubicBezTo>
                    <a:pt x="256" y="188"/>
                    <a:pt x="273" y="171"/>
                    <a:pt x="273" y="128"/>
                  </a:cubicBezTo>
                  <a:cubicBezTo>
                    <a:pt x="273" y="64"/>
                    <a:pt x="225"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a:off x="1363825" y="3085525"/>
              <a:ext cx="15075" cy="15475"/>
            </a:xfrm>
            <a:custGeom>
              <a:avLst/>
              <a:gdLst/>
              <a:ahLst/>
              <a:cxnLst/>
              <a:rect l="l" t="t" r="r" b="b"/>
              <a:pathLst>
                <a:path w="603" h="619" extrusionOk="0">
                  <a:moveTo>
                    <a:pt x="302" y="1"/>
                  </a:moveTo>
                  <a:cubicBezTo>
                    <a:pt x="128" y="1"/>
                    <a:pt x="1" y="143"/>
                    <a:pt x="1" y="302"/>
                  </a:cubicBezTo>
                  <a:cubicBezTo>
                    <a:pt x="1" y="476"/>
                    <a:pt x="128" y="618"/>
                    <a:pt x="302" y="618"/>
                  </a:cubicBezTo>
                  <a:cubicBezTo>
                    <a:pt x="476" y="618"/>
                    <a:pt x="603" y="476"/>
                    <a:pt x="603" y="302"/>
                  </a:cubicBezTo>
                  <a:cubicBezTo>
                    <a:pt x="603" y="143"/>
                    <a:pt x="476"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a:off x="1245075" y="3566475"/>
              <a:ext cx="33675" cy="28850"/>
            </a:xfrm>
            <a:custGeom>
              <a:avLst/>
              <a:gdLst/>
              <a:ahLst/>
              <a:cxnLst/>
              <a:rect l="l" t="t" r="r" b="b"/>
              <a:pathLst>
                <a:path w="1347" h="1154" extrusionOk="0">
                  <a:moveTo>
                    <a:pt x="777" y="1"/>
                  </a:moveTo>
                  <a:cubicBezTo>
                    <a:pt x="254" y="1"/>
                    <a:pt x="1" y="618"/>
                    <a:pt x="365" y="982"/>
                  </a:cubicBezTo>
                  <a:cubicBezTo>
                    <a:pt x="483" y="1100"/>
                    <a:pt x="628" y="1154"/>
                    <a:pt x="770" y="1154"/>
                  </a:cubicBezTo>
                  <a:cubicBezTo>
                    <a:pt x="1065" y="1154"/>
                    <a:pt x="1347" y="923"/>
                    <a:pt x="1347" y="571"/>
                  </a:cubicBezTo>
                  <a:cubicBezTo>
                    <a:pt x="1347" y="254"/>
                    <a:pt x="1093" y="1"/>
                    <a:pt x="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a:off x="1348400" y="3544300"/>
              <a:ext cx="11500" cy="9800"/>
            </a:xfrm>
            <a:custGeom>
              <a:avLst/>
              <a:gdLst/>
              <a:ahLst/>
              <a:cxnLst/>
              <a:rect l="l" t="t" r="r" b="b"/>
              <a:pathLst>
                <a:path w="460" h="392" extrusionOk="0">
                  <a:moveTo>
                    <a:pt x="270" y="1"/>
                  </a:moveTo>
                  <a:cubicBezTo>
                    <a:pt x="95" y="1"/>
                    <a:pt x="0" y="207"/>
                    <a:pt x="127" y="333"/>
                  </a:cubicBezTo>
                  <a:cubicBezTo>
                    <a:pt x="167" y="374"/>
                    <a:pt x="216" y="392"/>
                    <a:pt x="263" y="392"/>
                  </a:cubicBezTo>
                  <a:cubicBezTo>
                    <a:pt x="364" y="392"/>
                    <a:pt x="460" y="310"/>
                    <a:pt x="460" y="191"/>
                  </a:cubicBezTo>
                  <a:cubicBezTo>
                    <a:pt x="460" y="80"/>
                    <a:pt x="380"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732075" y="3351150"/>
              <a:ext cx="24575" cy="20800"/>
            </a:xfrm>
            <a:custGeom>
              <a:avLst/>
              <a:gdLst/>
              <a:ahLst/>
              <a:cxnLst/>
              <a:rect l="l" t="t" r="r" b="b"/>
              <a:pathLst>
                <a:path w="983" h="832" extrusionOk="0">
                  <a:moveTo>
                    <a:pt x="570" y="0"/>
                  </a:moveTo>
                  <a:cubicBezTo>
                    <a:pt x="190" y="0"/>
                    <a:pt x="0" y="443"/>
                    <a:pt x="270" y="713"/>
                  </a:cubicBezTo>
                  <a:cubicBezTo>
                    <a:pt x="357" y="795"/>
                    <a:pt x="462" y="832"/>
                    <a:pt x="565" y="832"/>
                  </a:cubicBezTo>
                  <a:cubicBezTo>
                    <a:pt x="779" y="832"/>
                    <a:pt x="982" y="669"/>
                    <a:pt x="982" y="412"/>
                  </a:cubicBezTo>
                  <a:cubicBezTo>
                    <a:pt x="982" y="174"/>
                    <a:pt x="792" y="0"/>
                    <a:pt x="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a:off x="1632975" y="3152025"/>
              <a:ext cx="4425" cy="3050"/>
            </a:xfrm>
            <a:custGeom>
              <a:avLst/>
              <a:gdLst/>
              <a:ahLst/>
              <a:cxnLst/>
              <a:rect l="l" t="t" r="r" b="b"/>
              <a:pathLst>
                <a:path w="177" h="122" extrusionOk="0">
                  <a:moveTo>
                    <a:pt x="97" y="1"/>
                  </a:moveTo>
                  <a:cubicBezTo>
                    <a:pt x="0" y="1"/>
                    <a:pt x="98" y="121"/>
                    <a:pt x="149" y="121"/>
                  </a:cubicBezTo>
                  <a:cubicBezTo>
                    <a:pt x="165" y="121"/>
                    <a:pt x="176" y="110"/>
                    <a:pt x="176" y="80"/>
                  </a:cubicBezTo>
                  <a:cubicBezTo>
                    <a:pt x="176" y="32"/>
                    <a:pt x="144" y="1"/>
                    <a:pt x="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a:off x="675975" y="3612775"/>
              <a:ext cx="25250" cy="21400"/>
            </a:xfrm>
            <a:custGeom>
              <a:avLst/>
              <a:gdLst/>
              <a:ahLst/>
              <a:cxnLst/>
              <a:rect l="l" t="t" r="r" b="b"/>
              <a:pathLst>
                <a:path w="1010" h="856" extrusionOk="0">
                  <a:moveTo>
                    <a:pt x="548" y="1"/>
                  </a:moveTo>
                  <a:cubicBezTo>
                    <a:pt x="180" y="1"/>
                    <a:pt x="0" y="465"/>
                    <a:pt x="265" y="729"/>
                  </a:cubicBezTo>
                  <a:cubicBezTo>
                    <a:pt x="352" y="817"/>
                    <a:pt x="461" y="856"/>
                    <a:pt x="568" y="856"/>
                  </a:cubicBezTo>
                  <a:cubicBezTo>
                    <a:pt x="792" y="856"/>
                    <a:pt x="1009" y="686"/>
                    <a:pt x="1009" y="429"/>
                  </a:cubicBezTo>
                  <a:cubicBezTo>
                    <a:pt x="994" y="191"/>
                    <a:pt x="804" y="1"/>
                    <a:pt x="566" y="1"/>
                  </a:cubicBezTo>
                  <a:cubicBezTo>
                    <a:pt x="560" y="1"/>
                    <a:pt x="554" y="1"/>
                    <a:pt x="5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a:off x="1150075" y="3667800"/>
              <a:ext cx="17850" cy="17850"/>
            </a:xfrm>
            <a:custGeom>
              <a:avLst/>
              <a:gdLst/>
              <a:ahLst/>
              <a:cxnLst/>
              <a:rect l="l" t="t" r="r" b="b"/>
              <a:pathLst>
                <a:path w="714" h="714" extrusionOk="0">
                  <a:moveTo>
                    <a:pt x="365" y="1"/>
                  </a:moveTo>
                  <a:cubicBezTo>
                    <a:pt x="159" y="1"/>
                    <a:pt x="1" y="159"/>
                    <a:pt x="1" y="365"/>
                  </a:cubicBezTo>
                  <a:cubicBezTo>
                    <a:pt x="1" y="555"/>
                    <a:pt x="159" y="713"/>
                    <a:pt x="365" y="713"/>
                  </a:cubicBezTo>
                  <a:cubicBezTo>
                    <a:pt x="555" y="713"/>
                    <a:pt x="713" y="555"/>
                    <a:pt x="713" y="365"/>
                  </a:cubicBezTo>
                  <a:cubicBezTo>
                    <a:pt x="713" y="159"/>
                    <a:pt x="555"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a:off x="434925" y="2985375"/>
              <a:ext cx="5450" cy="3550"/>
            </a:xfrm>
            <a:custGeom>
              <a:avLst/>
              <a:gdLst/>
              <a:ahLst/>
              <a:cxnLst/>
              <a:rect l="l" t="t" r="r" b="b"/>
              <a:pathLst>
                <a:path w="218" h="142" extrusionOk="0">
                  <a:moveTo>
                    <a:pt x="122" y="1"/>
                  </a:moveTo>
                  <a:cubicBezTo>
                    <a:pt x="0" y="1"/>
                    <a:pt x="122" y="141"/>
                    <a:pt x="185" y="141"/>
                  </a:cubicBezTo>
                  <a:cubicBezTo>
                    <a:pt x="204" y="141"/>
                    <a:pt x="217" y="129"/>
                    <a:pt x="217" y="96"/>
                  </a:cubicBezTo>
                  <a:cubicBezTo>
                    <a:pt x="217" y="33"/>
                    <a:pt x="170"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215900" y="3289400"/>
              <a:ext cx="2400" cy="2400"/>
            </a:xfrm>
            <a:custGeom>
              <a:avLst/>
              <a:gdLst/>
              <a:ahLst/>
              <a:cxnLst/>
              <a:rect l="l" t="t" r="r" b="b"/>
              <a:pathLst>
                <a:path w="96" h="96" extrusionOk="0">
                  <a:moveTo>
                    <a:pt x="48" y="0"/>
                  </a:moveTo>
                  <a:cubicBezTo>
                    <a:pt x="0" y="0"/>
                    <a:pt x="0" y="95"/>
                    <a:pt x="48" y="95"/>
                  </a:cubicBezTo>
                  <a:cubicBezTo>
                    <a:pt x="80" y="95"/>
                    <a:pt x="95" y="63"/>
                    <a:pt x="95" y="48"/>
                  </a:cubicBezTo>
                  <a:cubicBezTo>
                    <a:pt x="95" y="16"/>
                    <a:pt x="80"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597500" y="2747475"/>
              <a:ext cx="3975" cy="4000"/>
            </a:xfrm>
            <a:custGeom>
              <a:avLst/>
              <a:gdLst/>
              <a:ahLst/>
              <a:cxnLst/>
              <a:rect l="l" t="t" r="r" b="b"/>
              <a:pathLst>
                <a:path w="159" h="160" extrusionOk="0">
                  <a:moveTo>
                    <a:pt x="79" y="1"/>
                  </a:moveTo>
                  <a:cubicBezTo>
                    <a:pt x="32" y="1"/>
                    <a:pt x="0" y="33"/>
                    <a:pt x="0" y="80"/>
                  </a:cubicBezTo>
                  <a:cubicBezTo>
                    <a:pt x="0" y="128"/>
                    <a:pt x="32" y="159"/>
                    <a:pt x="79" y="159"/>
                  </a:cubicBezTo>
                  <a:cubicBezTo>
                    <a:pt x="127" y="159"/>
                    <a:pt x="158" y="128"/>
                    <a:pt x="158" y="80"/>
                  </a:cubicBezTo>
                  <a:cubicBezTo>
                    <a:pt x="158" y="33"/>
                    <a:pt x="127" y="1"/>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p:nvPr/>
          </p:nvSpPr>
          <p:spPr>
            <a:xfrm>
              <a:off x="770075" y="2651700"/>
              <a:ext cx="7950" cy="7100"/>
            </a:xfrm>
            <a:custGeom>
              <a:avLst/>
              <a:gdLst/>
              <a:ahLst/>
              <a:cxnLst/>
              <a:rect l="l" t="t" r="r" b="b"/>
              <a:pathLst>
                <a:path w="318" h="284" extrusionOk="0">
                  <a:moveTo>
                    <a:pt x="175" y="0"/>
                  </a:moveTo>
                  <a:cubicBezTo>
                    <a:pt x="48" y="0"/>
                    <a:pt x="1" y="158"/>
                    <a:pt x="80" y="238"/>
                  </a:cubicBezTo>
                  <a:cubicBezTo>
                    <a:pt x="111" y="269"/>
                    <a:pt x="148" y="283"/>
                    <a:pt x="183" y="283"/>
                  </a:cubicBezTo>
                  <a:cubicBezTo>
                    <a:pt x="254" y="283"/>
                    <a:pt x="317" y="227"/>
                    <a:pt x="317" y="143"/>
                  </a:cubicBezTo>
                  <a:cubicBezTo>
                    <a:pt x="317" y="63"/>
                    <a:pt x="254"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p:nvPr/>
          </p:nvSpPr>
          <p:spPr>
            <a:xfrm>
              <a:off x="342675" y="2927600"/>
              <a:ext cx="3075" cy="2200"/>
            </a:xfrm>
            <a:custGeom>
              <a:avLst/>
              <a:gdLst/>
              <a:ahLst/>
              <a:cxnLst/>
              <a:rect l="l" t="t" r="r" b="b"/>
              <a:pathLst>
                <a:path w="123" h="88" extrusionOk="0">
                  <a:moveTo>
                    <a:pt x="75" y="0"/>
                  </a:moveTo>
                  <a:cubicBezTo>
                    <a:pt x="1" y="0"/>
                    <a:pt x="72" y="87"/>
                    <a:pt x="107" y="87"/>
                  </a:cubicBezTo>
                  <a:cubicBezTo>
                    <a:pt x="116" y="87"/>
                    <a:pt x="123" y="81"/>
                    <a:pt x="123" y="63"/>
                  </a:cubicBezTo>
                  <a:cubicBezTo>
                    <a:pt x="123" y="16"/>
                    <a:pt x="107" y="0"/>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1465175" y="3131050"/>
              <a:ext cx="7950" cy="6450"/>
            </a:xfrm>
            <a:custGeom>
              <a:avLst/>
              <a:gdLst/>
              <a:ahLst/>
              <a:cxnLst/>
              <a:rect l="l" t="t" r="r" b="b"/>
              <a:pathLst>
                <a:path w="318" h="258" extrusionOk="0">
                  <a:moveTo>
                    <a:pt x="175" y="1"/>
                  </a:moveTo>
                  <a:cubicBezTo>
                    <a:pt x="64" y="1"/>
                    <a:pt x="0" y="127"/>
                    <a:pt x="95" y="222"/>
                  </a:cubicBezTo>
                  <a:cubicBezTo>
                    <a:pt x="120" y="247"/>
                    <a:pt x="149" y="258"/>
                    <a:pt x="178" y="258"/>
                  </a:cubicBezTo>
                  <a:cubicBezTo>
                    <a:pt x="242" y="258"/>
                    <a:pt x="306" y="204"/>
                    <a:pt x="317" y="127"/>
                  </a:cubicBezTo>
                  <a:cubicBezTo>
                    <a:pt x="317" y="48"/>
                    <a:pt x="254"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1"/>
            <p:cNvSpPr/>
            <p:nvPr/>
          </p:nvSpPr>
          <p:spPr>
            <a:xfrm>
              <a:off x="1157600" y="2966375"/>
              <a:ext cx="5575" cy="5575"/>
            </a:xfrm>
            <a:custGeom>
              <a:avLst/>
              <a:gdLst/>
              <a:ahLst/>
              <a:cxnLst/>
              <a:rect l="l" t="t" r="r" b="b"/>
              <a:pathLst>
                <a:path w="223" h="223" extrusionOk="0">
                  <a:moveTo>
                    <a:pt x="111" y="1"/>
                  </a:moveTo>
                  <a:cubicBezTo>
                    <a:pt x="48" y="1"/>
                    <a:pt x="1" y="48"/>
                    <a:pt x="1" y="112"/>
                  </a:cubicBezTo>
                  <a:cubicBezTo>
                    <a:pt x="1" y="175"/>
                    <a:pt x="48" y="223"/>
                    <a:pt x="111" y="223"/>
                  </a:cubicBezTo>
                  <a:cubicBezTo>
                    <a:pt x="175" y="223"/>
                    <a:pt x="222" y="175"/>
                    <a:pt x="222" y="112"/>
                  </a:cubicBezTo>
                  <a:cubicBezTo>
                    <a:pt x="222" y="48"/>
                    <a:pt x="175"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1"/>
            <p:cNvSpPr/>
            <p:nvPr/>
          </p:nvSpPr>
          <p:spPr>
            <a:xfrm>
              <a:off x="768900" y="3164700"/>
              <a:ext cx="7125" cy="5950"/>
            </a:xfrm>
            <a:custGeom>
              <a:avLst/>
              <a:gdLst/>
              <a:ahLst/>
              <a:cxnLst/>
              <a:rect l="l" t="t" r="r" b="b"/>
              <a:pathLst>
                <a:path w="285" h="238" extrusionOk="0">
                  <a:moveTo>
                    <a:pt x="158" y="0"/>
                  </a:moveTo>
                  <a:cubicBezTo>
                    <a:pt x="0" y="0"/>
                    <a:pt x="0" y="238"/>
                    <a:pt x="158" y="238"/>
                  </a:cubicBezTo>
                  <a:cubicBezTo>
                    <a:pt x="222" y="238"/>
                    <a:pt x="285" y="175"/>
                    <a:pt x="285" y="111"/>
                  </a:cubicBezTo>
                  <a:cubicBezTo>
                    <a:pt x="285" y="48"/>
                    <a:pt x="222" y="0"/>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p:nvPr/>
          </p:nvSpPr>
          <p:spPr>
            <a:xfrm>
              <a:off x="1309600" y="2926800"/>
              <a:ext cx="12700" cy="12700"/>
            </a:xfrm>
            <a:custGeom>
              <a:avLst/>
              <a:gdLst/>
              <a:ahLst/>
              <a:cxnLst/>
              <a:rect l="l" t="t" r="r" b="b"/>
              <a:pathLst>
                <a:path w="508" h="508" extrusionOk="0">
                  <a:moveTo>
                    <a:pt x="254" y="0"/>
                  </a:moveTo>
                  <a:cubicBezTo>
                    <a:pt x="127" y="0"/>
                    <a:pt x="1" y="127"/>
                    <a:pt x="1" y="254"/>
                  </a:cubicBezTo>
                  <a:cubicBezTo>
                    <a:pt x="1" y="396"/>
                    <a:pt x="127" y="507"/>
                    <a:pt x="254" y="507"/>
                  </a:cubicBezTo>
                  <a:cubicBezTo>
                    <a:pt x="397" y="507"/>
                    <a:pt x="507" y="396"/>
                    <a:pt x="507" y="254"/>
                  </a:cubicBezTo>
                  <a:cubicBezTo>
                    <a:pt x="507" y="127"/>
                    <a:pt x="397" y="0"/>
                    <a:pt x="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a:off x="806500" y="3345550"/>
              <a:ext cx="11100" cy="9275"/>
            </a:xfrm>
            <a:custGeom>
              <a:avLst/>
              <a:gdLst/>
              <a:ahLst/>
              <a:cxnLst/>
              <a:rect l="l" t="t" r="r" b="b"/>
              <a:pathLst>
                <a:path w="444" h="371" extrusionOk="0">
                  <a:moveTo>
                    <a:pt x="278" y="0"/>
                  </a:moveTo>
                  <a:cubicBezTo>
                    <a:pt x="270" y="0"/>
                    <a:pt x="262" y="1"/>
                    <a:pt x="254" y="2"/>
                  </a:cubicBezTo>
                  <a:cubicBezTo>
                    <a:pt x="79" y="2"/>
                    <a:pt x="0" y="208"/>
                    <a:pt x="127" y="319"/>
                  </a:cubicBezTo>
                  <a:cubicBezTo>
                    <a:pt x="167" y="354"/>
                    <a:pt x="213" y="370"/>
                    <a:pt x="258" y="370"/>
                  </a:cubicBezTo>
                  <a:cubicBezTo>
                    <a:pt x="355" y="370"/>
                    <a:pt x="444" y="296"/>
                    <a:pt x="444" y="177"/>
                  </a:cubicBezTo>
                  <a:cubicBezTo>
                    <a:pt x="444" y="75"/>
                    <a:pt x="364"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p:nvPr/>
          </p:nvSpPr>
          <p:spPr>
            <a:xfrm>
              <a:off x="328525" y="3201600"/>
              <a:ext cx="3975" cy="3000"/>
            </a:xfrm>
            <a:custGeom>
              <a:avLst/>
              <a:gdLst/>
              <a:ahLst/>
              <a:cxnLst/>
              <a:rect l="l" t="t" r="r" b="b"/>
              <a:pathLst>
                <a:path w="159" h="120" extrusionOk="0">
                  <a:moveTo>
                    <a:pt x="79" y="1"/>
                  </a:moveTo>
                  <a:cubicBezTo>
                    <a:pt x="40" y="1"/>
                    <a:pt x="0" y="21"/>
                    <a:pt x="8" y="60"/>
                  </a:cubicBezTo>
                  <a:cubicBezTo>
                    <a:pt x="8" y="100"/>
                    <a:pt x="40" y="120"/>
                    <a:pt x="73" y="120"/>
                  </a:cubicBezTo>
                  <a:cubicBezTo>
                    <a:pt x="107" y="120"/>
                    <a:pt x="143" y="100"/>
                    <a:pt x="150" y="60"/>
                  </a:cubicBezTo>
                  <a:cubicBezTo>
                    <a:pt x="158" y="21"/>
                    <a:pt x="119" y="1"/>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1"/>
            <p:cNvSpPr/>
            <p:nvPr/>
          </p:nvSpPr>
          <p:spPr>
            <a:xfrm>
              <a:off x="1447675" y="3286225"/>
              <a:ext cx="6825" cy="4700"/>
            </a:xfrm>
            <a:custGeom>
              <a:avLst/>
              <a:gdLst/>
              <a:ahLst/>
              <a:cxnLst/>
              <a:rect l="l" t="t" r="r" b="b"/>
              <a:pathLst>
                <a:path w="273" h="188" extrusionOk="0">
                  <a:moveTo>
                    <a:pt x="146" y="0"/>
                  </a:moveTo>
                  <a:cubicBezTo>
                    <a:pt x="0" y="0"/>
                    <a:pt x="154" y="188"/>
                    <a:pt x="232" y="188"/>
                  </a:cubicBezTo>
                  <a:cubicBezTo>
                    <a:pt x="256" y="188"/>
                    <a:pt x="273" y="171"/>
                    <a:pt x="273" y="127"/>
                  </a:cubicBezTo>
                  <a:cubicBezTo>
                    <a:pt x="273" y="64"/>
                    <a:pt x="210"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a:off x="224550" y="3080375"/>
              <a:ext cx="2450" cy="1700"/>
            </a:xfrm>
            <a:custGeom>
              <a:avLst/>
              <a:gdLst/>
              <a:ahLst/>
              <a:cxnLst/>
              <a:rect l="l" t="t" r="r" b="b"/>
              <a:pathLst>
                <a:path w="98" h="68" extrusionOk="0">
                  <a:moveTo>
                    <a:pt x="50" y="1"/>
                  </a:moveTo>
                  <a:cubicBezTo>
                    <a:pt x="1" y="1"/>
                    <a:pt x="57" y="68"/>
                    <a:pt x="84" y="68"/>
                  </a:cubicBezTo>
                  <a:cubicBezTo>
                    <a:pt x="92" y="68"/>
                    <a:pt x="98" y="62"/>
                    <a:pt x="98" y="48"/>
                  </a:cubicBezTo>
                  <a:cubicBezTo>
                    <a:pt x="98" y="17"/>
                    <a:pt x="82" y="1"/>
                    <a:pt x="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p:nvPr/>
          </p:nvSpPr>
          <p:spPr>
            <a:xfrm>
              <a:off x="1239150" y="2822300"/>
              <a:ext cx="4375" cy="4375"/>
            </a:xfrm>
            <a:custGeom>
              <a:avLst/>
              <a:gdLst/>
              <a:ahLst/>
              <a:cxnLst/>
              <a:rect l="l" t="t" r="r" b="b"/>
              <a:pathLst>
                <a:path w="175" h="175" extrusionOk="0">
                  <a:moveTo>
                    <a:pt x="95" y="0"/>
                  </a:moveTo>
                  <a:cubicBezTo>
                    <a:pt x="48" y="0"/>
                    <a:pt x="0" y="48"/>
                    <a:pt x="0" y="95"/>
                  </a:cubicBezTo>
                  <a:cubicBezTo>
                    <a:pt x="0" y="127"/>
                    <a:pt x="48" y="175"/>
                    <a:pt x="95" y="175"/>
                  </a:cubicBezTo>
                  <a:cubicBezTo>
                    <a:pt x="143" y="175"/>
                    <a:pt x="175" y="127"/>
                    <a:pt x="175" y="95"/>
                  </a:cubicBezTo>
                  <a:cubicBezTo>
                    <a:pt x="175" y="48"/>
                    <a:pt x="143" y="0"/>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p:nvPr/>
          </p:nvSpPr>
          <p:spPr>
            <a:xfrm>
              <a:off x="1533650" y="3944500"/>
              <a:ext cx="2800" cy="2800"/>
            </a:xfrm>
            <a:custGeom>
              <a:avLst/>
              <a:gdLst/>
              <a:ahLst/>
              <a:cxnLst/>
              <a:rect l="l" t="t" r="r" b="b"/>
              <a:pathLst>
                <a:path w="112" h="112" extrusionOk="0">
                  <a:moveTo>
                    <a:pt x="48" y="1"/>
                  </a:moveTo>
                  <a:cubicBezTo>
                    <a:pt x="32" y="1"/>
                    <a:pt x="1" y="32"/>
                    <a:pt x="1" y="64"/>
                  </a:cubicBezTo>
                  <a:cubicBezTo>
                    <a:pt x="1" y="80"/>
                    <a:pt x="32" y="111"/>
                    <a:pt x="48" y="111"/>
                  </a:cubicBezTo>
                  <a:cubicBezTo>
                    <a:pt x="80" y="111"/>
                    <a:pt x="111" y="80"/>
                    <a:pt x="111" y="64"/>
                  </a:cubicBezTo>
                  <a:cubicBezTo>
                    <a:pt x="111" y="32"/>
                    <a:pt x="80" y="1"/>
                    <a:pt x="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a:off x="830250" y="3145700"/>
              <a:ext cx="6750" cy="6750"/>
            </a:xfrm>
            <a:custGeom>
              <a:avLst/>
              <a:gdLst/>
              <a:ahLst/>
              <a:cxnLst/>
              <a:rect l="l" t="t" r="r" b="b"/>
              <a:pathLst>
                <a:path w="270" h="270" extrusionOk="0">
                  <a:moveTo>
                    <a:pt x="127" y="0"/>
                  </a:moveTo>
                  <a:cubicBezTo>
                    <a:pt x="64" y="0"/>
                    <a:pt x="0" y="64"/>
                    <a:pt x="0" y="143"/>
                  </a:cubicBezTo>
                  <a:cubicBezTo>
                    <a:pt x="0" y="206"/>
                    <a:pt x="64" y="270"/>
                    <a:pt x="127" y="270"/>
                  </a:cubicBezTo>
                  <a:cubicBezTo>
                    <a:pt x="206" y="270"/>
                    <a:pt x="269" y="206"/>
                    <a:pt x="269" y="143"/>
                  </a:cubicBezTo>
                  <a:cubicBezTo>
                    <a:pt x="269" y="64"/>
                    <a:pt x="206"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a:off x="1351175" y="3186875"/>
              <a:ext cx="14275" cy="13875"/>
            </a:xfrm>
            <a:custGeom>
              <a:avLst/>
              <a:gdLst/>
              <a:ahLst/>
              <a:cxnLst/>
              <a:rect l="l" t="t" r="r" b="b"/>
              <a:pathLst>
                <a:path w="571" h="555" extrusionOk="0">
                  <a:moveTo>
                    <a:pt x="285" y="0"/>
                  </a:moveTo>
                  <a:cubicBezTo>
                    <a:pt x="127" y="0"/>
                    <a:pt x="0" y="127"/>
                    <a:pt x="0" y="269"/>
                  </a:cubicBezTo>
                  <a:cubicBezTo>
                    <a:pt x="0" y="428"/>
                    <a:pt x="127" y="554"/>
                    <a:pt x="285" y="554"/>
                  </a:cubicBezTo>
                  <a:cubicBezTo>
                    <a:pt x="444" y="554"/>
                    <a:pt x="570" y="428"/>
                    <a:pt x="570" y="269"/>
                  </a:cubicBezTo>
                  <a:cubicBezTo>
                    <a:pt x="570" y="127"/>
                    <a:pt x="444"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a:off x="945025" y="3548275"/>
              <a:ext cx="24575" cy="21375"/>
            </a:xfrm>
            <a:custGeom>
              <a:avLst/>
              <a:gdLst/>
              <a:ahLst/>
              <a:cxnLst/>
              <a:rect l="l" t="t" r="r" b="b"/>
              <a:pathLst>
                <a:path w="983" h="855" extrusionOk="0">
                  <a:moveTo>
                    <a:pt x="555" y="0"/>
                  </a:moveTo>
                  <a:cubicBezTo>
                    <a:pt x="191" y="0"/>
                    <a:pt x="1" y="459"/>
                    <a:pt x="254" y="729"/>
                  </a:cubicBezTo>
                  <a:cubicBezTo>
                    <a:pt x="341" y="816"/>
                    <a:pt x="449" y="855"/>
                    <a:pt x="554" y="855"/>
                  </a:cubicBezTo>
                  <a:cubicBezTo>
                    <a:pt x="773" y="855"/>
                    <a:pt x="983" y="685"/>
                    <a:pt x="983" y="428"/>
                  </a:cubicBezTo>
                  <a:cubicBezTo>
                    <a:pt x="983" y="190"/>
                    <a:pt x="793" y="0"/>
                    <a:pt x="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1396700" y="3561325"/>
              <a:ext cx="22175" cy="22200"/>
            </a:xfrm>
            <a:custGeom>
              <a:avLst/>
              <a:gdLst/>
              <a:ahLst/>
              <a:cxnLst/>
              <a:rect l="l" t="t" r="r" b="b"/>
              <a:pathLst>
                <a:path w="887" h="888" extrusionOk="0">
                  <a:moveTo>
                    <a:pt x="444" y="1"/>
                  </a:moveTo>
                  <a:cubicBezTo>
                    <a:pt x="206" y="1"/>
                    <a:pt x="0" y="207"/>
                    <a:pt x="0" y="444"/>
                  </a:cubicBezTo>
                  <a:cubicBezTo>
                    <a:pt x="0" y="697"/>
                    <a:pt x="206" y="887"/>
                    <a:pt x="444" y="887"/>
                  </a:cubicBezTo>
                  <a:cubicBezTo>
                    <a:pt x="697" y="887"/>
                    <a:pt x="887" y="697"/>
                    <a:pt x="887" y="444"/>
                  </a:cubicBezTo>
                  <a:cubicBezTo>
                    <a:pt x="887" y="207"/>
                    <a:pt x="697"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a:off x="564250" y="3296125"/>
              <a:ext cx="22175" cy="19000"/>
            </a:xfrm>
            <a:custGeom>
              <a:avLst/>
              <a:gdLst/>
              <a:ahLst/>
              <a:cxnLst/>
              <a:rect l="l" t="t" r="r" b="b"/>
              <a:pathLst>
                <a:path w="887" h="760" extrusionOk="0">
                  <a:moveTo>
                    <a:pt x="507" y="0"/>
                  </a:moveTo>
                  <a:cubicBezTo>
                    <a:pt x="174" y="0"/>
                    <a:pt x="0" y="412"/>
                    <a:pt x="238" y="649"/>
                  </a:cubicBezTo>
                  <a:cubicBezTo>
                    <a:pt x="319" y="725"/>
                    <a:pt x="414" y="759"/>
                    <a:pt x="507" y="759"/>
                  </a:cubicBezTo>
                  <a:cubicBezTo>
                    <a:pt x="704" y="759"/>
                    <a:pt x="887" y="606"/>
                    <a:pt x="887" y="380"/>
                  </a:cubicBezTo>
                  <a:cubicBezTo>
                    <a:pt x="887" y="174"/>
                    <a:pt x="728" y="0"/>
                    <a:pt x="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a:off x="999675" y="3181725"/>
              <a:ext cx="20200" cy="17275"/>
            </a:xfrm>
            <a:custGeom>
              <a:avLst/>
              <a:gdLst/>
              <a:ahLst/>
              <a:cxnLst/>
              <a:rect l="l" t="t" r="r" b="b"/>
              <a:pathLst>
                <a:path w="808" h="691" extrusionOk="0">
                  <a:moveTo>
                    <a:pt x="459" y="0"/>
                  </a:moveTo>
                  <a:cubicBezTo>
                    <a:pt x="143" y="0"/>
                    <a:pt x="0" y="380"/>
                    <a:pt x="206" y="586"/>
                  </a:cubicBezTo>
                  <a:cubicBezTo>
                    <a:pt x="278" y="658"/>
                    <a:pt x="366" y="690"/>
                    <a:pt x="453" y="690"/>
                  </a:cubicBezTo>
                  <a:cubicBezTo>
                    <a:pt x="634" y="690"/>
                    <a:pt x="808" y="552"/>
                    <a:pt x="808" y="349"/>
                  </a:cubicBezTo>
                  <a:cubicBezTo>
                    <a:pt x="808" y="159"/>
                    <a:pt x="649" y="0"/>
                    <a:pt x="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1117225" y="3849900"/>
              <a:ext cx="17850" cy="17450"/>
            </a:xfrm>
            <a:custGeom>
              <a:avLst/>
              <a:gdLst/>
              <a:ahLst/>
              <a:cxnLst/>
              <a:rect l="l" t="t" r="r" b="b"/>
              <a:pathLst>
                <a:path w="714" h="698" extrusionOk="0">
                  <a:moveTo>
                    <a:pt x="365" y="0"/>
                  </a:moveTo>
                  <a:cubicBezTo>
                    <a:pt x="159" y="0"/>
                    <a:pt x="1" y="159"/>
                    <a:pt x="1" y="349"/>
                  </a:cubicBezTo>
                  <a:cubicBezTo>
                    <a:pt x="1" y="539"/>
                    <a:pt x="159" y="697"/>
                    <a:pt x="365" y="697"/>
                  </a:cubicBezTo>
                  <a:cubicBezTo>
                    <a:pt x="555" y="697"/>
                    <a:pt x="713" y="539"/>
                    <a:pt x="713" y="349"/>
                  </a:cubicBezTo>
                  <a:cubicBezTo>
                    <a:pt x="713" y="159"/>
                    <a:pt x="555"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a:off x="702700" y="3898575"/>
              <a:ext cx="4850" cy="3400"/>
            </a:xfrm>
            <a:custGeom>
              <a:avLst/>
              <a:gdLst/>
              <a:ahLst/>
              <a:cxnLst/>
              <a:rect l="l" t="t" r="r" b="b"/>
              <a:pathLst>
                <a:path w="194" h="136" extrusionOk="0">
                  <a:moveTo>
                    <a:pt x="99" y="1"/>
                  </a:moveTo>
                  <a:cubicBezTo>
                    <a:pt x="0" y="1"/>
                    <a:pt x="112" y="135"/>
                    <a:pt x="167" y="135"/>
                  </a:cubicBezTo>
                  <a:cubicBezTo>
                    <a:pt x="183" y="135"/>
                    <a:pt x="194" y="124"/>
                    <a:pt x="194" y="96"/>
                  </a:cubicBezTo>
                  <a:cubicBezTo>
                    <a:pt x="194" y="33"/>
                    <a:pt x="146" y="1"/>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a:off x="1705850" y="3727175"/>
              <a:ext cx="8725" cy="7125"/>
            </a:xfrm>
            <a:custGeom>
              <a:avLst/>
              <a:gdLst/>
              <a:ahLst/>
              <a:cxnLst/>
              <a:rect l="l" t="t" r="r" b="b"/>
              <a:pathLst>
                <a:path w="349" h="285" extrusionOk="0">
                  <a:moveTo>
                    <a:pt x="190" y="1"/>
                  </a:moveTo>
                  <a:cubicBezTo>
                    <a:pt x="64" y="1"/>
                    <a:pt x="0" y="159"/>
                    <a:pt x="95" y="238"/>
                  </a:cubicBezTo>
                  <a:cubicBezTo>
                    <a:pt x="127" y="270"/>
                    <a:pt x="166" y="284"/>
                    <a:pt x="203" y="284"/>
                  </a:cubicBezTo>
                  <a:cubicBezTo>
                    <a:pt x="278" y="284"/>
                    <a:pt x="349" y="228"/>
                    <a:pt x="349" y="143"/>
                  </a:cubicBezTo>
                  <a:cubicBezTo>
                    <a:pt x="333" y="64"/>
                    <a:pt x="269"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a:off x="650000" y="2834175"/>
              <a:ext cx="4125" cy="3025"/>
            </a:xfrm>
            <a:custGeom>
              <a:avLst/>
              <a:gdLst/>
              <a:ahLst/>
              <a:cxnLst/>
              <a:rect l="l" t="t" r="r" b="b"/>
              <a:pathLst>
                <a:path w="165" h="121" extrusionOk="0">
                  <a:moveTo>
                    <a:pt x="85" y="0"/>
                  </a:moveTo>
                  <a:cubicBezTo>
                    <a:pt x="0" y="0"/>
                    <a:pt x="91" y="121"/>
                    <a:pt x="139" y="121"/>
                  </a:cubicBezTo>
                  <a:cubicBezTo>
                    <a:pt x="154" y="121"/>
                    <a:pt x="164" y="109"/>
                    <a:pt x="164" y="80"/>
                  </a:cubicBezTo>
                  <a:cubicBezTo>
                    <a:pt x="164" y="32"/>
                    <a:pt x="133" y="0"/>
                    <a:pt x="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a:off x="908225" y="2787850"/>
              <a:ext cx="5575" cy="5175"/>
            </a:xfrm>
            <a:custGeom>
              <a:avLst/>
              <a:gdLst/>
              <a:ahLst/>
              <a:cxnLst/>
              <a:rect l="l" t="t" r="r" b="b"/>
              <a:pathLst>
                <a:path w="223" h="207" extrusionOk="0">
                  <a:moveTo>
                    <a:pt x="111" y="1"/>
                  </a:moveTo>
                  <a:cubicBezTo>
                    <a:pt x="0" y="17"/>
                    <a:pt x="0" y="191"/>
                    <a:pt x="111" y="207"/>
                  </a:cubicBezTo>
                  <a:cubicBezTo>
                    <a:pt x="175" y="207"/>
                    <a:pt x="222" y="159"/>
                    <a:pt x="222" y="112"/>
                  </a:cubicBezTo>
                  <a:cubicBezTo>
                    <a:pt x="222" y="48"/>
                    <a:pt x="175"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1"/>
            <p:cNvSpPr/>
            <p:nvPr/>
          </p:nvSpPr>
          <p:spPr>
            <a:xfrm>
              <a:off x="1370175" y="3730350"/>
              <a:ext cx="19025" cy="16050"/>
            </a:xfrm>
            <a:custGeom>
              <a:avLst/>
              <a:gdLst/>
              <a:ahLst/>
              <a:cxnLst/>
              <a:rect l="l" t="t" r="r" b="b"/>
              <a:pathLst>
                <a:path w="761" h="642" extrusionOk="0">
                  <a:moveTo>
                    <a:pt x="444" y="1"/>
                  </a:moveTo>
                  <a:cubicBezTo>
                    <a:pt x="143" y="1"/>
                    <a:pt x="0" y="349"/>
                    <a:pt x="206" y="555"/>
                  </a:cubicBezTo>
                  <a:cubicBezTo>
                    <a:pt x="271" y="614"/>
                    <a:pt x="349" y="641"/>
                    <a:pt x="427" y="641"/>
                  </a:cubicBezTo>
                  <a:cubicBezTo>
                    <a:pt x="596" y="641"/>
                    <a:pt x="760" y="513"/>
                    <a:pt x="760" y="317"/>
                  </a:cubicBezTo>
                  <a:cubicBezTo>
                    <a:pt x="760" y="143"/>
                    <a:pt x="618"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1"/>
            <p:cNvSpPr/>
            <p:nvPr/>
          </p:nvSpPr>
          <p:spPr>
            <a:xfrm>
              <a:off x="796200" y="3582300"/>
              <a:ext cx="26950" cy="27350"/>
            </a:xfrm>
            <a:custGeom>
              <a:avLst/>
              <a:gdLst/>
              <a:ahLst/>
              <a:cxnLst/>
              <a:rect l="l" t="t" r="r" b="b"/>
              <a:pathLst>
                <a:path w="1078" h="1094" extrusionOk="0">
                  <a:moveTo>
                    <a:pt x="539" y="1"/>
                  </a:moveTo>
                  <a:cubicBezTo>
                    <a:pt x="238" y="1"/>
                    <a:pt x="1" y="254"/>
                    <a:pt x="1" y="555"/>
                  </a:cubicBezTo>
                  <a:cubicBezTo>
                    <a:pt x="1" y="856"/>
                    <a:pt x="238" y="1093"/>
                    <a:pt x="539" y="1093"/>
                  </a:cubicBezTo>
                  <a:cubicBezTo>
                    <a:pt x="840" y="1093"/>
                    <a:pt x="1077" y="856"/>
                    <a:pt x="1077" y="555"/>
                  </a:cubicBezTo>
                  <a:cubicBezTo>
                    <a:pt x="1077" y="254"/>
                    <a:pt x="840" y="1"/>
                    <a:pt x="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995300" y="2962825"/>
              <a:ext cx="5975" cy="5950"/>
            </a:xfrm>
            <a:custGeom>
              <a:avLst/>
              <a:gdLst/>
              <a:ahLst/>
              <a:cxnLst/>
              <a:rect l="l" t="t" r="r" b="b"/>
              <a:pathLst>
                <a:path w="239" h="238" extrusionOk="0">
                  <a:moveTo>
                    <a:pt x="128" y="0"/>
                  </a:moveTo>
                  <a:cubicBezTo>
                    <a:pt x="64" y="0"/>
                    <a:pt x="1" y="48"/>
                    <a:pt x="1" y="127"/>
                  </a:cubicBezTo>
                  <a:cubicBezTo>
                    <a:pt x="1" y="190"/>
                    <a:pt x="64" y="238"/>
                    <a:pt x="128" y="238"/>
                  </a:cubicBezTo>
                  <a:cubicBezTo>
                    <a:pt x="191" y="238"/>
                    <a:pt x="238" y="190"/>
                    <a:pt x="238" y="127"/>
                  </a:cubicBezTo>
                  <a:cubicBezTo>
                    <a:pt x="238" y="48"/>
                    <a:pt x="191" y="0"/>
                    <a:pt x="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1"/>
            <p:cNvSpPr/>
            <p:nvPr/>
          </p:nvSpPr>
          <p:spPr>
            <a:xfrm>
              <a:off x="387850" y="3459450"/>
              <a:ext cx="5400" cy="5000"/>
            </a:xfrm>
            <a:custGeom>
              <a:avLst/>
              <a:gdLst/>
              <a:ahLst/>
              <a:cxnLst/>
              <a:rect l="l" t="t" r="r" b="b"/>
              <a:pathLst>
                <a:path w="216" h="200" extrusionOk="0">
                  <a:moveTo>
                    <a:pt x="92" y="1"/>
                  </a:moveTo>
                  <a:cubicBezTo>
                    <a:pt x="1" y="1"/>
                    <a:pt x="4" y="199"/>
                    <a:pt x="101" y="199"/>
                  </a:cubicBezTo>
                  <a:cubicBezTo>
                    <a:pt x="107" y="199"/>
                    <a:pt x="114" y="198"/>
                    <a:pt x="121" y="196"/>
                  </a:cubicBezTo>
                  <a:cubicBezTo>
                    <a:pt x="168" y="196"/>
                    <a:pt x="216" y="149"/>
                    <a:pt x="216" y="101"/>
                  </a:cubicBezTo>
                  <a:cubicBezTo>
                    <a:pt x="216" y="46"/>
                    <a:pt x="180" y="3"/>
                    <a:pt x="139" y="3"/>
                  </a:cubicBezTo>
                  <a:cubicBezTo>
                    <a:pt x="133" y="3"/>
                    <a:pt x="127" y="4"/>
                    <a:pt x="121" y="6"/>
                  </a:cubicBezTo>
                  <a:cubicBezTo>
                    <a:pt x="111" y="3"/>
                    <a:pt x="101"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1"/>
            <p:cNvSpPr/>
            <p:nvPr/>
          </p:nvSpPr>
          <p:spPr>
            <a:xfrm>
              <a:off x="786700" y="3778250"/>
              <a:ext cx="13875" cy="11925"/>
            </a:xfrm>
            <a:custGeom>
              <a:avLst/>
              <a:gdLst/>
              <a:ahLst/>
              <a:cxnLst/>
              <a:rect l="l" t="t" r="r" b="b"/>
              <a:pathLst>
                <a:path w="555" h="477" extrusionOk="0">
                  <a:moveTo>
                    <a:pt x="317" y="1"/>
                  </a:moveTo>
                  <a:cubicBezTo>
                    <a:pt x="111" y="1"/>
                    <a:pt x="1" y="254"/>
                    <a:pt x="143" y="412"/>
                  </a:cubicBezTo>
                  <a:cubicBezTo>
                    <a:pt x="192" y="457"/>
                    <a:pt x="251" y="476"/>
                    <a:pt x="308" y="476"/>
                  </a:cubicBezTo>
                  <a:cubicBezTo>
                    <a:pt x="435" y="476"/>
                    <a:pt x="555" y="380"/>
                    <a:pt x="555" y="238"/>
                  </a:cubicBezTo>
                  <a:cubicBezTo>
                    <a:pt x="555" y="111"/>
                    <a:pt x="460"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a:off x="1120000" y="3560050"/>
              <a:ext cx="9125" cy="9225"/>
            </a:xfrm>
            <a:custGeom>
              <a:avLst/>
              <a:gdLst/>
              <a:ahLst/>
              <a:cxnLst/>
              <a:rect l="l" t="t" r="r" b="b"/>
              <a:pathLst>
                <a:path w="365" h="369" extrusionOk="0">
                  <a:moveTo>
                    <a:pt x="183" y="0"/>
                  </a:moveTo>
                  <a:cubicBezTo>
                    <a:pt x="92" y="0"/>
                    <a:pt x="0" y="60"/>
                    <a:pt x="0" y="178"/>
                  </a:cubicBezTo>
                  <a:cubicBezTo>
                    <a:pt x="0" y="305"/>
                    <a:pt x="92" y="368"/>
                    <a:pt x="183" y="368"/>
                  </a:cubicBezTo>
                  <a:cubicBezTo>
                    <a:pt x="274" y="368"/>
                    <a:pt x="365" y="305"/>
                    <a:pt x="365" y="178"/>
                  </a:cubicBezTo>
                  <a:cubicBezTo>
                    <a:pt x="365" y="60"/>
                    <a:pt x="27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a:off x="736825" y="3407750"/>
              <a:ext cx="19425" cy="16300"/>
            </a:xfrm>
            <a:custGeom>
              <a:avLst/>
              <a:gdLst/>
              <a:ahLst/>
              <a:cxnLst/>
              <a:rect l="l" t="t" r="r" b="b"/>
              <a:pathLst>
                <a:path w="777" h="652" extrusionOk="0">
                  <a:moveTo>
                    <a:pt x="444" y="0"/>
                  </a:moveTo>
                  <a:cubicBezTo>
                    <a:pt x="143" y="0"/>
                    <a:pt x="0" y="349"/>
                    <a:pt x="206" y="554"/>
                  </a:cubicBezTo>
                  <a:cubicBezTo>
                    <a:pt x="274" y="622"/>
                    <a:pt x="358" y="652"/>
                    <a:pt x="441" y="652"/>
                  </a:cubicBezTo>
                  <a:cubicBezTo>
                    <a:pt x="611" y="652"/>
                    <a:pt x="776" y="525"/>
                    <a:pt x="776" y="333"/>
                  </a:cubicBezTo>
                  <a:cubicBezTo>
                    <a:pt x="776" y="143"/>
                    <a:pt x="618"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1595000" y="3683250"/>
              <a:ext cx="13100" cy="11225"/>
            </a:xfrm>
            <a:custGeom>
              <a:avLst/>
              <a:gdLst/>
              <a:ahLst/>
              <a:cxnLst/>
              <a:rect l="l" t="t" r="r" b="b"/>
              <a:pathLst>
                <a:path w="524" h="449" extrusionOk="0">
                  <a:moveTo>
                    <a:pt x="302" y="0"/>
                  </a:moveTo>
                  <a:cubicBezTo>
                    <a:pt x="96" y="0"/>
                    <a:pt x="1" y="238"/>
                    <a:pt x="143" y="380"/>
                  </a:cubicBezTo>
                  <a:cubicBezTo>
                    <a:pt x="190" y="427"/>
                    <a:pt x="247" y="448"/>
                    <a:pt x="303" y="448"/>
                  </a:cubicBezTo>
                  <a:cubicBezTo>
                    <a:pt x="416" y="448"/>
                    <a:pt x="523" y="360"/>
                    <a:pt x="523" y="222"/>
                  </a:cubicBezTo>
                  <a:cubicBezTo>
                    <a:pt x="523" y="95"/>
                    <a:pt x="428"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884075" y="3178550"/>
              <a:ext cx="22200" cy="22200"/>
            </a:xfrm>
            <a:custGeom>
              <a:avLst/>
              <a:gdLst/>
              <a:ahLst/>
              <a:cxnLst/>
              <a:rect l="l" t="t" r="r" b="b"/>
              <a:pathLst>
                <a:path w="888" h="888" extrusionOk="0">
                  <a:moveTo>
                    <a:pt x="444" y="1"/>
                  </a:moveTo>
                  <a:cubicBezTo>
                    <a:pt x="191" y="1"/>
                    <a:pt x="1" y="191"/>
                    <a:pt x="1" y="444"/>
                  </a:cubicBezTo>
                  <a:cubicBezTo>
                    <a:pt x="1" y="681"/>
                    <a:pt x="191" y="887"/>
                    <a:pt x="444" y="887"/>
                  </a:cubicBezTo>
                  <a:cubicBezTo>
                    <a:pt x="681" y="887"/>
                    <a:pt x="887" y="681"/>
                    <a:pt x="887" y="444"/>
                  </a:cubicBezTo>
                  <a:cubicBezTo>
                    <a:pt x="887" y="191"/>
                    <a:pt x="681"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1543150" y="3380825"/>
              <a:ext cx="11500" cy="11500"/>
            </a:xfrm>
            <a:custGeom>
              <a:avLst/>
              <a:gdLst/>
              <a:ahLst/>
              <a:cxnLst/>
              <a:rect l="l" t="t" r="r" b="b"/>
              <a:pathLst>
                <a:path w="460" h="460" extrusionOk="0">
                  <a:moveTo>
                    <a:pt x="222" y="1"/>
                  </a:moveTo>
                  <a:cubicBezTo>
                    <a:pt x="96" y="1"/>
                    <a:pt x="1" y="96"/>
                    <a:pt x="1" y="238"/>
                  </a:cubicBezTo>
                  <a:cubicBezTo>
                    <a:pt x="1" y="365"/>
                    <a:pt x="96" y="460"/>
                    <a:pt x="222" y="460"/>
                  </a:cubicBezTo>
                  <a:cubicBezTo>
                    <a:pt x="349" y="460"/>
                    <a:pt x="460" y="365"/>
                    <a:pt x="460" y="238"/>
                  </a:cubicBezTo>
                  <a:cubicBezTo>
                    <a:pt x="460" y="96"/>
                    <a:pt x="349"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1403825" y="3909275"/>
              <a:ext cx="16650" cy="14175"/>
            </a:xfrm>
            <a:custGeom>
              <a:avLst/>
              <a:gdLst/>
              <a:ahLst/>
              <a:cxnLst/>
              <a:rect l="l" t="t" r="r" b="b"/>
              <a:pathLst>
                <a:path w="666" h="567" extrusionOk="0">
                  <a:moveTo>
                    <a:pt x="380" y="0"/>
                  </a:moveTo>
                  <a:cubicBezTo>
                    <a:pt x="127" y="0"/>
                    <a:pt x="0" y="301"/>
                    <a:pt x="190" y="475"/>
                  </a:cubicBezTo>
                  <a:cubicBezTo>
                    <a:pt x="248" y="539"/>
                    <a:pt x="320" y="567"/>
                    <a:pt x="391" y="567"/>
                  </a:cubicBezTo>
                  <a:cubicBezTo>
                    <a:pt x="532" y="567"/>
                    <a:pt x="665" y="454"/>
                    <a:pt x="665" y="285"/>
                  </a:cubicBezTo>
                  <a:cubicBezTo>
                    <a:pt x="665" y="127"/>
                    <a:pt x="539"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1480575" y="3945700"/>
              <a:ext cx="4025" cy="2525"/>
            </a:xfrm>
            <a:custGeom>
              <a:avLst/>
              <a:gdLst/>
              <a:ahLst/>
              <a:cxnLst/>
              <a:rect l="l" t="t" r="r" b="b"/>
              <a:pathLst>
                <a:path w="161" h="101" extrusionOk="0">
                  <a:moveTo>
                    <a:pt x="97" y="0"/>
                  </a:moveTo>
                  <a:cubicBezTo>
                    <a:pt x="1" y="0"/>
                    <a:pt x="87" y="100"/>
                    <a:pt x="134" y="100"/>
                  </a:cubicBezTo>
                  <a:cubicBezTo>
                    <a:pt x="149" y="100"/>
                    <a:pt x="160" y="90"/>
                    <a:pt x="160" y="63"/>
                  </a:cubicBezTo>
                  <a:cubicBezTo>
                    <a:pt x="160" y="32"/>
                    <a:pt x="129" y="0"/>
                    <a:pt x="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1397875" y="2993300"/>
              <a:ext cx="5175" cy="4775"/>
            </a:xfrm>
            <a:custGeom>
              <a:avLst/>
              <a:gdLst/>
              <a:ahLst/>
              <a:cxnLst/>
              <a:rect l="l" t="t" r="r" b="b"/>
              <a:pathLst>
                <a:path w="207" h="191" extrusionOk="0">
                  <a:moveTo>
                    <a:pt x="96" y="1"/>
                  </a:moveTo>
                  <a:cubicBezTo>
                    <a:pt x="48" y="1"/>
                    <a:pt x="17" y="32"/>
                    <a:pt x="1" y="96"/>
                  </a:cubicBezTo>
                  <a:cubicBezTo>
                    <a:pt x="1" y="143"/>
                    <a:pt x="48" y="191"/>
                    <a:pt x="96" y="191"/>
                  </a:cubicBezTo>
                  <a:cubicBezTo>
                    <a:pt x="159" y="191"/>
                    <a:pt x="207" y="143"/>
                    <a:pt x="191" y="96"/>
                  </a:cubicBezTo>
                  <a:cubicBezTo>
                    <a:pt x="191" y="32"/>
                    <a:pt x="159" y="1"/>
                    <a:pt x="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1478225" y="3289400"/>
              <a:ext cx="20625" cy="21000"/>
            </a:xfrm>
            <a:custGeom>
              <a:avLst/>
              <a:gdLst/>
              <a:ahLst/>
              <a:cxnLst/>
              <a:rect l="l" t="t" r="r" b="b"/>
              <a:pathLst>
                <a:path w="825" h="840" extrusionOk="0">
                  <a:moveTo>
                    <a:pt x="413" y="0"/>
                  </a:moveTo>
                  <a:cubicBezTo>
                    <a:pt x="191" y="0"/>
                    <a:pt x="1" y="190"/>
                    <a:pt x="1" y="412"/>
                  </a:cubicBezTo>
                  <a:cubicBezTo>
                    <a:pt x="1" y="649"/>
                    <a:pt x="191" y="839"/>
                    <a:pt x="413" y="839"/>
                  </a:cubicBezTo>
                  <a:cubicBezTo>
                    <a:pt x="634" y="839"/>
                    <a:pt x="824" y="649"/>
                    <a:pt x="824" y="412"/>
                  </a:cubicBezTo>
                  <a:cubicBezTo>
                    <a:pt x="824" y="190"/>
                    <a:pt x="634"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743550" y="3823375"/>
              <a:ext cx="15075" cy="12575"/>
            </a:xfrm>
            <a:custGeom>
              <a:avLst/>
              <a:gdLst/>
              <a:ahLst/>
              <a:cxnLst/>
              <a:rect l="l" t="t" r="r" b="b"/>
              <a:pathLst>
                <a:path w="603" h="503" extrusionOk="0">
                  <a:moveTo>
                    <a:pt x="349" y="1"/>
                  </a:moveTo>
                  <a:cubicBezTo>
                    <a:pt x="111" y="1"/>
                    <a:pt x="1" y="270"/>
                    <a:pt x="159" y="428"/>
                  </a:cubicBezTo>
                  <a:cubicBezTo>
                    <a:pt x="216" y="480"/>
                    <a:pt x="282" y="503"/>
                    <a:pt x="347" y="503"/>
                  </a:cubicBezTo>
                  <a:cubicBezTo>
                    <a:pt x="480" y="503"/>
                    <a:pt x="602" y="403"/>
                    <a:pt x="602" y="254"/>
                  </a:cubicBezTo>
                  <a:cubicBezTo>
                    <a:pt x="602" y="111"/>
                    <a:pt x="491"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959275" y="2889200"/>
              <a:ext cx="4775" cy="4375"/>
            </a:xfrm>
            <a:custGeom>
              <a:avLst/>
              <a:gdLst/>
              <a:ahLst/>
              <a:cxnLst/>
              <a:rect l="l" t="t" r="r" b="b"/>
              <a:pathLst>
                <a:path w="191" h="175" extrusionOk="0">
                  <a:moveTo>
                    <a:pt x="96" y="0"/>
                  </a:moveTo>
                  <a:cubicBezTo>
                    <a:pt x="48" y="0"/>
                    <a:pt x="1" y="32"/>
                    <a:pt x="1" y="95"/>
                  </a:cubicBezTo>
                  <a:cubicBezTo>
                    <a:pt x="1" y="143"/>
                    <a:pt x="48" y="174"/>
                    <a:pt x="96" y="174"/>
                  </a:cubicBezTo>
                  <a:cubicBezTo>
                    <a:pt x="143" y="174"/>
                    <a:pt x="191" y="143"/>
                    <a:pt x="191" y="95"/>
                  </a:cubicBezTo>
                  <a:cubicBezTo>
                    <a:pt x="191" y="32"/>
                    <a:pt x="143" y="0"/>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844100" y="3238325"/>
              <a:ext cx="21000" cy="20600"/>
            </a:xfrm>
            <a:custGeom>
              <a:avLst/>
              <a:gdLst/>
              <a:ahLst/>
              <a:cxnLst/>
              <a:rect l="l" t="t" r="r" b="b"/>
              <a:pathLst>
                <a:path w="840" h="824" extrusionOk="0">
                  <a:moveTo>
                    <a:pt x="428" y="1"/>
                  </a:moveTo>
                  <a:cubicBezTo>
                    <a:pt x="190" y="1"/>
                    <a:pt x="0" y="191"/>
                    <a:pt x="0" y="412"/>
                  </a:cubicBezTo>
                  <a:cubicBezTo>
                    <a:pt x="0" y="634"/>
                    <a:pt x="190" y="824"/>
                    <a:pt x="428" y="824"/>
                  </a:cubicBezTo>
                  <a:cubicBezTo>
                    <a:pt x="650" y="824"/>
                    <a:pt x="840" y="634"/>
                    <a:pt x="840" y="412"/>
                  </a:cubicBezTo>
                  <a:cubicBezTo>
                    <a:pt x="840" y="191"/>
                    <a:pt x="650" y="1"/>
                    <a:pt x="4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1075825" y="2971525"/>
              <a:ext cx="5800" cy="3700"/>
            </a:xfrm>
            <a:custGeom>
              <a:avLst/>
              <a:gdLst/>
              <a:ahLst/>
              <a:cxnLst/>
              <a:rect l="l" t="t" r="r" b="b"/>
              <a:pathLst>
                <a:path w="232" h="148" extrusionOk="0">
                  <a:moveTo>
                    <a:pt x="121" y="1"/>
                  </a:moveTo>
                  <a:cubicBezTo>
                    <a:pt x="0" y="1"/>
                    <a:pt x="128" y="148"/>
                    <a:pt x="195" y="148"/>
                  </a:cubicBezTo>
                  <a:cubicBezTo>
                    <a:pt x="216" y="148"/>
                    <a:pt x="232" y="133"/>
                    <a:pt x="232" y="96"/>
                  </a:cubicBezTo>
                  <a:cubicBezTo>
                    <a:pt x="232" y="48"/>
                    <a:pt x="184"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1027775" y="3407325"/>
              <a:ext cx="26150" cy="22375"/>
            </a:xfrm>
            <a:custGeom>
              <a:avLst/>
              <a:gdLst/>
              <a:ahLst/>
              <a:cxnLst/>
              <a:rect l="l" t="t" r="r" b="b"/>
              <a:pathLst>
                <a:path w="1046" h="895" extrusionOk="0">
                  <a:moveTo>
                    <a:pt x="628" y="1"/>
                  </a:moveTo>
                  <a:cubicBezTo>
                    <a:pt x="619" y="1"/>
                    <a:pt x="611" y="1"/>
                    <a:pt x="602" y="1"/>
                  </a:cubicBezTo>
                  <a:cubicBezTo>
                    <a:pt x="190" y="1"/>
                    <a:pt x="0" y="476"/>
                    <a:pt x="285" y="761"/>
                  </a:cubicBezTo>
                  <a:cubicBezTo>
                    <a:pt x="372" y="853"/>
                    <a:pt x="482" y="894"/>
                    <a:pt x="591" y="894"/>
                  </a:cubicBezTo>
                  <a:cubicBezTo>
                    <a:pt x="820" y="894"/>
                    <a:pt x="1045" y="713"/>
                    <a:pt x="1045" y="445"/>
                  </a:cubicBezTo>
                  <a:cubicBezTo>
                    <a:pt x="1045" y="201"/>
                    <a:pt x="854" y="1"/>
                    <a:pt x="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1217375" y="3764000"/>
              <a:ext cx="24575" cy="21000"/>
            </a:xfrm>
            <a:custGeom>
              <a:avLst/>
              <a:gdLst/>
              <a:ahLst/>
              <a:cxnLst/>
              <a:rect l="l" t="t" r="r" b="b"/>
              <a:pathLst>
                <a:path w="983" h="840" extrusionOk="0">
                  <a:moveTo>
                    <a:pt x="571" y="1"/>
                  </a:moveTo>
                  <a:cubicBezTo>
                    <a:pt x="191" y="1"/>
                    <a:pt x="1" y="460"/>
                    <a:pt x="270" y="713"/>
                  </a:cubicBezTo>
                  <a:cubicBezTo>
                    <a:pt x="352" y="801"/>
                    <a:pt x="457" y="840"/>
                    <a:pt x="560" y="840"/>
                  </a:cubicBezTo>
                  <a:cubicBezTo>
                    <a:pt x="774" y="840"/>
                    <a:pt x="982" y="673"/>
                    <a:pt x="982" y="428"/>
                  </a:cubicBezTo>
                  <a:cubicBezTo>
                    <a:pt x="982" y="191"/>
                    <a:pt x="792" y="1"/>
                    <a:pt x="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1739925" y="3572425"/>
              <a:ext cx="7100" cy="4850"/>
            </a:xfrm>
            <a:custGeom>
              <a:avLst/>
              <a:gdLst/>
              <a:ahLst/>
              <a:cxnLst/>
              <a:rect l="l" t="t" r="r" b="b"/>
              <a:pathLst>
                <a:path w="284" h="194" extrusionOk="0">
                  <a:moveTo>
                    <a:pt x="157" y="0"/>
                  </a:moveTo>
                  <a:cubicBezTo>
                    <a:pt x="0" y="0"/>
                    <a:pt x="157" y="194"/>
                    <a:pt x="240" y="194"/>
                  </a:cubicBezTo>
                  <a:cubicBezTo>
                    <a:pt x="265" y="194"/>
                    <a:pt x="284" y="175"/>
                    <a:pt x="284" y="127"/>
                  </a:cubicBezTo>
                  <a:cubicBezTo>
                    <a:pt x="284" y="63"/>
                    <a:pt x="221" y="0"/>
                    <a:pt x="1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929800" y="2716300"/>
              <a:ext cx="7550" cy="5675"/>
            </a:xfrm>
            <a:custGeom>
              <a:avLst/>
              <a:gdLst/>
              <a:ahLst/>
              <a:cxnLst/>
              <a:rect l="l" t="t" r="r" b="b"/>
              <a:pathLst>
                <a:path w="302" h="227" extrusionOk="0">
                  <a:moveTo>
                    <a:pt x="151" y="1"/>
                  </a:moveTo>
                  <a:cubicBezTo>
                    <a:pt x="76" y="1"/>
                    <a:pt x="0" y="37"/>
                    <a:pt x="8" y="108"/>
                  </a:cubicBezTo>
                  <a:cubicBezTo>
                    <a:pt x="0" y="187"/>
                    <a:pt x="76" y="227"/>
                    <a:pt x="151" y="227"/>
                  </a:cubicBezTo>
                  <a:cubicBezTo>
                    <a:pt x="226" y="227"/>
                    <a:pt x="301" y="187"/>
                    <a:pt x="293" y="108"/>
                  </a:cubicBezTo>
                  <a:cubicBezTo>
                    <a:pt x="301" y="37"/>
                    <a:pt x="22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1115250" y="3419225"/>
              <a:ext cx="17450" cy="14700"/>
            </a:xfrm>
            <a:custGeom>
              <a:avLst/>
              <a:gdLst/>
              <a:ahLst/>
              <a:cxnLst/>
              <a:rect l="l" t="t" r="r" b="b"/>
              <a:pathLst>
                <a:path w="698" h="588" extrusionOk="0">
                  <a:moveTo>
                    <a:pt x="396" y="0"/>
                  </a:moveTo>
                  <a:cubicBezTo>
                    <a:pt x="143" y="0"/>
                    <a:pt x="0" y="317"/>
                    <a:pt x="190" y="507"/>
                  </a:cubicBezTo>
                  <a:cubicBezTo>
                    <a:pt x="250" y="562"/>
                    <a:pt x="323" y="587"/>
                    <a:pt x="394" y="587"/>
                  </a:cubicBezTo>
                  <a:cubicBezTo>
                    <a:pt x="549" y="587"/>
                    <a:pt x="697" y="470"/>
                    <a:pt x="697" y="285"/>
                  </a:cubicBezTo>
                  <a:cubicBezTo>
                    <a:pt x="697" y="127"/>
                    <a:pt x="570"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1576400" y="3319475"/>
              <a:ext cx="6350" cy="5575"/>
            </a:xfrm>
            <a:custGeom>
              <a:avLst/>
              <a:gdLst/>
              <a:ahLst/>
              <a:cxnLst/>
              <a:rect l="l" t="t" r="r" b="b"/>
              <a:pathLst>
                <a:path w="254" h="223" extrusionOk="0">
                  <a:moveTo>
                    <a:pt x="143" y="0"/>
                  </a:moveTo>
                  <a:cubicBezTo>
                    <a:pt x="1" y="0"/>
                    <a:pt x="1" y="222"/>
                    <a:pt x="143" y="222"/>
                  </a:cubicBezTo>
                  <a:cubicBezTo>
                    <a:pt x="207" y="222"/>
                    <a:pt x="254" y="159"/>
                    <a:pt x="254" y="111"/>
                  </a:cubicBezTo>
                  <a:cubicBezTo>
                    <a:pt x="254" y="48"/>
                    <a:pt x="207"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1098225" y="3382800"/>
              <a:ext cx="16650" cy="16650"/>
            </a:xfrm>
            <a:custGeom>
              <a:avLst/>
              <a:gdLst/>
              <a:ahLst/>
              <a:cxnLst/>
              <a:rect l="l" t="t" r="r" b="b"/>
              <a:pathLst>
                <a:path w="666" h="666" extrusionOk="0">
                  <a:moveTo>
                    <a:pt x="333" y="1"/>
                  </a:moveTo>
                  <a:cubicBezTo>
                    <a:pt x="143" y="1"/>
                    <a:pt x="1" y="159"/>
                    <a:pt x="1" y="333"/>
                  </a:cubicBezTo>
                  <a:cubicBezTo>
                    <a:pt x="1" y="523"/>
                    <a:pt x="143" y="666"/>
                    <a:pt x="333" y="666"/>
                  </a:cubicBezTo>
                  <a:cubicBezTo>
                    <a:pt x="507" y="666"/>
                    <a:pt x="666" y="523"/>
                    <a:pt x="666" y="333"/>
                  </a:cubicBezTo>
                  <a:cubicBezTo>
                    <a:pt x="666" y="159"/>
                    <a:pt x="507"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1106925" y="3460400"/>
              <a:ext cx="10325" cy="8450"/>
            </a:xfrm>
            <a:custGeom>
              <a:avLst/>
              <a:gdLst/>
              <a:ahLst/>
              <a:cxnLst/>
              <a:rect l="l" t="t" r="r" b="b"/>
              <a:pathLst>
                <a:path w="413" h="338" extrusionOk="0">
                  <a:moveTo>
                    <a:pt x="238" y="0"/>
                  </a:moveTo>
                  <a:cubicBezTo>
                    <a:pt x="80" y="0"/>
                    <a:pt x="1" y="190"/>
                    <a:pt x="112" y="285"/>
                  </a:cubicBezTo>
                  <a:cubicBezTo>
                    <a:pt x="148" y="321"/>
                    <a:pt x="193" y="337"/>
                    <a:pt x="237" y="337"/>
                  </a:cubicBezTo>
                  <a:cubicBezTo>
                    <a:pt x="327" y="337"/>
                    <a:pt x="413" y="270"/>
                    <a:pt x="413" y="174"/>
                  </a:cubicBezTo>
                  <a:cubicBezTo>
                    <a:pt x="413" y="79"/>
                    <a:pt x="333"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1524550" y="3663050"/>
              <a:ext cx="9925" cy="8475"/>
            </a:xfrm>
            <a:custGeom>
              <a:avLst/>
              <a:gdLst/>
              <a:ahLst/>
              <a:cxnLst/>
              <a:rect l="l" t="t" r="r" b="b"/>
              <a:pathLst>
                <a:path w="397" h="339" extrusionOk="0">
                  <a:moveTo>
                    <a:pt x="222" y="1"/>
                  </a:moveTo>
                  <a:cubicBezTo>
                    <a:pt x="64" y="1"/>
                    <a:pt x="0" y="191"/>
                    <a:pt x="95" y="286"/>
                  </a:cubicBezTo>
                  <a:cubicBezTo>
                    <a:pt x="132" y="322"/>
                    <a:pt x="177" y="338"/>
                    <a:pt x="220" y="338"/>
                  </a:cubicBezTo>
                  <a:cubicBezTo>
                    <a:pt x="310" y="338"/>
                    <a:pt x="396" y="271"/>
                    <a:pt x="396" y="175"/>
                  </a:cubicBezTo>
                  <a:cubicBezTo>
                    <a:pt x="396" y="80"/>
                    <a:pt x="317"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1876850" y="3563025"/>
              <a:ext cx="5575" cy="5350"/>
            </a:xfrm>
            <a:custGeom>
              <a:avLst/>
              <a:gdLst/>
              <a:ahLst/>
              <a:cxnLst/>
              <a:rect l="l" t="t" r="r" b="b"/>
              <a:pathLst>
                <a:path w="223" h="214" extrusionOk="0">
                  <a:moveTo>
                    <a:pt x="111" y="0"/>
                  </a:moveTo>
                  <a:cubicBezTo>
                    <a:pt x="56" y="0"/>
                    <a:pt x="0" y="36"/>
                    <a:pt x="0" y="107"/>
                  </a:cubicBezTo>
                  <a:cubicBezTo>
                    <a:pt x="0" y="178"/>
                    <a:pt x="56" y="214"/>
                    <a:pt x="111" y="214"/>
                  </a:cubicBezTo>
                  <a:cubicBezTo>
                    <a:pt x="167" y="214"/>
                    <a:pt x="222" y="178"/>
                    <a:pt x="222" y="107"/>
                  </a:cubicBezTo>
                  <a:cubicBezTo>
                    <a:pt x="222" y="36"/>
                    <a:pt x="167"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1551850" y="3825350"/>
              <a:ext cx="4775" cy="4775"/>
            </a:xfrm>
            <a:custGeom>
              <a:avLst/>
              <a:gdLst/>
              <a:ahLst/>
              <a:cxnLst/>
              <a:rect l="l" t="t" r="r" b="b"/>
              <a:pathLst>
                <a:path w="191" h="191" extrusionOk="0">
                  <a:moveTo>
                    <a:pt x="96" y="1"/>
                  </a:moveTo>
                  <a:cubicBezTo>
                    <a:pt x="48" y="1"/>
                    <a:pt x="1" y="32"/>
                    <a:pt x="1" y="96"/>
                  </a:cubicBezTo>
                  <a:cubicBezTo>
                    <a:pt x="1" y="143"/>
                    <a:pt x="48" y="191"/>
                    <a:pt x="96" y="191"/>
                  </a:cubicBezTo>
                  <a:cubicBezTo>
                    <a:pt x="143" y="191"/>
                    <a:pt x="191" y="143"/>
                    <a:pt x="191" y="96"/>
                  </a:cubicBezTo>
                  <a:cubicBezTo>
                    <a:pt x="191" y="32"/>
                    <a:pt x="143" y="1"/>
                    <a:pt x="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1779075" y="3266825"/>
              <a:ext cx="12700" cy="11150"/>
            </a:xfrm>
            <a:custGeom>
              <a:avLst/>
              <a:gdLst/>
              <a:ahLst/>
              <a:cxnLst/>
              <a:rect l="l" t="t" r="r" b="b"/>
              <a:pathLst>
                <a:path w="508" h="446" extrusionOk="0">
                  <a:moveTo>
                    <a:pt x="286" y="1"/>
                  </a:moveTo>
                  <a:cubicBezTo>
                    <a:pt x="96" y="1"/>
                    <a:pt x="1" y="238"/>
                    <a:pt x="143" y="381"/>
                  </a:cubicBezTo>
                  <a:cubicBezTo>
                    <a:pt x="183" y="425"/>
                    <a:pt x="234" y="445"/>
                    <a:pt x="285" y="445"/>
                  </a:cubicBezTo>
                  <a:cubicBezTo>
                    <a:pt x="396" y="445"/>
                    <a:pt x="507" y="352"/>
                    <a:pt x="507" y="222"/>
                  </a:cubicBezTo>
                  <a:cubicBezTo>
                    <a:pt x="507" y="96"/>
                    <a:pt x="412"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915100" y="2999975"/>
              <a:ext cx="5425" cy="5300"/>
            </a:xfrm>
            <a:custGeom>
              <a:avLst/>
              <a:gdLst/>
              <a:ahLst/>
              <a:cxnLst/>
              <a:rect l="l" t="t" r="r" b="b"/>
              <a:pathLst>
                <a:path w="217" h="212" extrusionOk="0">
                  <a:moveTo>
                    <a:pt x="88" y="0"/>
                  </a:moveTo>
                  <a:cubicBezTo>
                    <a:pt x="0" y="0"/>
                    <a:pt x="0" y="211"/>
                    <a:pt x="88" y="211"/>
                  </a:cubicBezTo>
                  <a:cubicBezTo>
                    <a:pt x="93" y="211"/>
                    <a:pt x="99" y="210"/>
                    <a:pt x="105" y="209"/>
                  </a:cubicBezTo>
                  <a:cubicBezTo>
                    <a:pt x="169" y="209"/>
                    <a:pt x="216" y="161"/>
                    <a:pt x="216" y="98"/>
                  </a:cubicBezTo>
                  <a:cubicBezTo>
                    <a:pt x="216" y="50"/>
                    <a:pt x="169" y="3"/>
                    <a:pt x="105" y="3"/>
                  </a:cubicBezTo>
                  <a:cubicBezTo>
                    <a:pt x="99" y="1"/>
                    <a:pt x="93"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447850" y="3161525"/>
              <a:ext cx="8750" cy="8350"/>
            </a:xfrm>
            <a:custGeom>
              <a:avLst/>
              <a:gdLst/>
              <a:ahLst/>
              <a:cxnLst/>
              <a:rect l="l" t="t" r="r" b="b"/>
              <a:pathLst>
                <a:path w="350" h="334" extrusionOk="0">
                  <a:moveTo>
                    <a:pt x="175" y="1"/>
                  </a:moveTo>
                  <a:cubicBezTo>
                    <a:pt x="80" y="1"/>
                    <a:pt x="1" y="64"/>
                    <a:pt x="1" y="159"/>
                  </a:cubicBezTo>
                  <a:cubicBezTo>
                    <a:pt x="1" y="254"/>
                    <a:pt x="80" y="333"/>
                    <a:pt x="175" y="333"/>
                  </a:cubicBezTo>
                  <a:cubicBezTo>
                    <a:pt x="270" y="333"/>
                    <a:pt x="349" y="254"/>
                    <a:pt x="349" y="159"/>
                  </a:cubicBezTo>
                  <a:cubicBezTo>
                    <a:pt x="349" y="64"/>
                    <a:pt x="270"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1116425" y="3701850"/>
              <a:ext cx="14675" cy="14275"/>
            </a:xfrm>
            <a:custGeom>
              <a:avLst/>
              <a:gdLst/>
              <a:ahLst/>
              <a:cxnLst/>
              <a:rect l="l" t="t" r="r" b="b"/>
              <a:pathLst>
                <a:path w="587" h="571" extrusionOk="0">
                  <a:moveTo>
                    <a:pt x="286" y="1"/>
                  </a:moveTo>
                  <a:cubicBezTo>
                    <a:pt x="128" y="1"/>
                    <a:pt x="1" y="127"/>
                    <a:pt x="1" y="286"/>
                  </a:cubicBezTo>
                  <a:cubicBezTo>
                    <a:pt x="1" y="444"/>
                    <a:pt x="128" y="571"/>
                    <a:pt x="286" y="571"/>
                  </a:cubicBezTo>
                  <a:cubicBezTo>
                    <a:pt x="460" y="571"/>
                    <a:pt x="587" y="444"/>
                    <a:pt x="587" y="286"/>
                  </a:cubicBezTo>
                  <a:cubicBezTo>
                    <a:pt x="587" y="127"/>
                    <a:pt x="460"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965625" y="3931825"/>
              <a:ext cx="8325" cy="7250"/>
            </a:xfrm>
            <a:custGeom>
              <a:avLst/>
              <a:gdLst/>
              <a:ahLst/>
              <a:cxnLst/>
              <a:rect l="l" t="t" r="r" b="b"/>
              <a:pathLst>
                <a:path w="333" h="290" extrusionOk="0">
                  <a:moveTo>
                    <a:pt x="190" y="1"/>
                  </a:moveTo>
                  <a:cubicBezTo>
                    <a:pt x="64" y="1"/>
                    <a:pt x="0" y="159"/>
                    <a:pt x="80" y="254"/>
                  </a:cubicBezTo>
                  <a:cubicBezTo>
                    <a:pt x="108" y="278"/>
                    <a:pt x="143" y="289"/>
                    <a:pt x="177" y="289"/>
                  </a:cubicBezTo>
                  <a:cubicBezTo>
                    <a:pt x="256" y="289"/>
                    <a:pt x="333" y="232"/>
                    <a:pt x="333" y="143"/>
                  </a:cubicBezTo>
                  <a:cubicBezTo>
                    <a:pt x="333" y="64"/>
                    <a:pt x="270"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1485750" y="3351925"/>
              <a:ext cx="10325" cy="9125"/>
            </a:xfrm>
            <a:custGeom>
              <a:avLst/>
              <a:gdLst/>
              <a:ahLst/>
              <a:cxnLst/>
              <a:rect l="l" t="t" r="r" b="b"/>
              <a:pathLst>
                <a:path w="413" h="365" extrusionOk="0">
                  <a:moveTo>
                    <a:pt x="238" y="1"/>
                  </a:moveTo>
                  <a:cubicBezTo>
                    <a:pt x="80" y="1"/>
                    <a:pt x="1" y="191"/>
                    <a:pt x="112" y="302"/>
                  </a:cubicBezTo>
                  <a:cubicBezTo>
                    <a:pt x="150" y="345"/>
                    <a:pt x="197" y="364"/>
                    <a:pt x="243" y="364"/>
                  </a:cubicBezTo>
                  <a:cubicBezTo>
                    <a:pt x="331" y="364"/>
                    <a:pt x="412" y="295"/>
                    <a:pt x="412" y="191"/>
                  </a:cubicBezTo>
                  <a:cubicBezTo>
                    <a:pt x="412" y="80"/>
                    <a:pt x="333"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1791750" y="3140550"/>
              <a:ext cx="4775" cy="4775"/>
            </a:xfrm>
            <a:custGeom>
              <a:avLst/>
              <a:gdLst/>
              <a:ahLst/>
              <a:cxnLst/>
              <a:rect l="l" t="t" r="r" b="b"/>
              <a:pathLst>
                <a:path w="191" h="191" extrusionOk="0">
                  <a:moveTo>
                    <a:pt x="95" y="1"/>
                  </a:moveTo>
                  <a:cubicBezTo>
                    <a:pt x="32" y="1"/>
                    <a:pt x="0" y="32"/>
                    <a:pt x="0" y="96"/>
                  </a:cubicBezTo>
                  <a:cubicBezTo>
                    <a:pt x="0" y="143"/>
                    <a:pt x="32" y="191"/>
                    <a:pt x="95" y="191"/>
                  </a:cubicBezTo>
                  <a:cubicBezTo>
                    <a:pt x="143" y="191"/>
                    <a:pt x="190" y="143"/>
                    <a:pt x="190" y="96"/>
                  </a:cubicBezTo>
                  <a:cubicBezTo>
                    <a:pt x="190" y="32"/>
                    <a:pt x="143" y="1"/>
                    <a:pt x="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909400" y="3667025"/>
              <a:ext cx="16650" cy="16650"/>
            </a:xfrm>
            <a:custGeom>
              <a:avLst/>
              <a:gdLst/>
              <a:ahLst/>
              <a:cxnLst/>
              <a:rect l="l" t="t" r="r" b="b"/>
              <a:pathLst>
                <a:path w="666" h="666" extrusionOk="0">
                  <a:moveTo>
                    <a:pt x="333" y="0"/>
                  </a:moveTo>
                  <a:cubicBezTo>
                    <a:pt x="159" y="0"/>
                    <a:pt x="1" y="159"/>
                    <a:pt x="1" y="333"/>
                  </a:cubicBezTo>
                  <a:cubicBezTo>
                    <a:pt x="1" y="523"/>
                    <a:pt x="159" y="665"/>
                    <a:pt x="333" y="665"/>
                  </a:cubicBezTo>
                  <a:cubicBezTo>
                    <a:pt x="523" y="665"/>
                    <a:pt x="666" y="523"/>
                    <a:pt x="666" y="333"/>
                  </a:cubicBezTo>
                  <a:cubicBezTo>
                    <a:pt x="666" y="159"/>
                    <a:pt x="523" y="0"/>
                    <a:pt x="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1021825" y="3576375"/>
              <a:ext cx="11125" cy="11100"/>
            </a:xfrm>
            <a:custGeom>
              <a:avLst/>
              <a:gdLst/>
              <a:ahLst/>
              <a:cxnLst/>
              <a:rect l="l" t="t" r="r" b="b"/>
              <a:pathLst>
                <a:path w="445" h="444" extrusionOk="0">
                  <a:moveTo>
                    <a:pt x="222" y="0"/>
                  </a:moveTo>
                  <a:cubicBezTo>
                    <a:pt x="96" y="0"/>
                    <a:pt x="1" y="95"/>
                    <a:pt x="1" y="222"/>
                  </a:cubicBezTo>
                  <a:cubicBezTo>
                    <a:pt x="1" y="349"/>
                    <a:pt x="96" y="444"/>
                    <a:pt x="222" y="444"/>
                  </a:cubicBezTo>
                  <a:cubicBezTo>
                    <a:pt x="349" y="444"/>
                    <a:pt x="444" y="349"/>
                    <a:pt x="444" y="222"/>
                  </a:cubicBezTo>
                  <a:cubicBezTo>
                    <a:pt x="444" y="95"/>
                    <a:pt x="349"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1699500" y="3186075"/>
              <a:ext cx="13100" cy="11150"/>
            </a:xfrm>
            <a:custGeom>
              <a:avLst/>
              <a:gdLst/>
              <a:ahLst/>
              <a:cxnLst/>
              <a:rect l="l" t="t" r="r" b="b"/>
              <a:pathLst>
                <a:path w="524" h="446" extrusionOk="0">
                  <a:moveTo>
                    <a:pt x="302" y="0"/>
                  </a:moveTo>
                  <a:cubicBezTo>
                    <a:pt x="112" y="0"/>
                    <a:pt x="1" y="238"/>
                    <a:pt x="143" y="380"/>
                  </a:cubicBezTo>
                  <a:cubicBezTo>
                    <a:pt x="188" y="425"/>
                    <a:pt x="243" y="445"/>
                    <a:pt x="296" y="445"/>
                  </a:cubicBezTo>
                  <a:cubicBezTo>
                    <a:pt x="412" y="445"/>
                    <a:pt x="523" y="352"/>
                    <a:pt x="523" y="222"/>
                  </a:cubicBezTo>
                  <a:cubicBezTo>
                    <a:pt x="523" y="95"/>
                    <a:pt x="428"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1718500" y="3493650"/>
              <a:ext cx="15075" cy="12950"/>
            </a:xfrm>
            <a:custGeom>
              <a:avLst/>
              <a:gdLst/>
              <a:ahLst/>
              <a:cxnLst/>
              <a:rect l="l" t="t" r="r" b="b"/>
              <a:pathLst>
                <a:path w="603" h="518" extrusionOk="0">
                  <a:moveTo>
                    <a:pt x="349" y="0"/>
                  </a:moveTo>
                  <a:cubicBezTo>
                    <a:pt x="112" y="0"/>
                    <a:pt x="1" y="269"/>
                    <a:pt x="159" y="444"/>
                  </a:cubicBezTo>
                  <a:cubicBezTo>
                    <a:pt x="210" y="494"/>
                    <a:pt x="274" y="517"/>
                    <a:pt x="338" y="517"/>
                  </a:cubicBezTo>
                  <a:cubicBezTo>
                    <a:pt x="471" y="517"/>
                    <a:pt x="603" y="415"/>
                    <a:pt x="603" y="254"/>
                  </a:cubicBezTo>
                  <a:cubicBezTo>
                    <a:pt x="603" y="111"/>
                    <a:pt x="492" y="0"/>
                    <a:pt x="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a:off x="1009950" y="3923925"/>
              <a:ext cx="7150" cy="6750"/>
            </a:xfrm>
            <a:custGeom>
              <a:avLst/>
              <a:gdLst/>
              <a:ahLst/>
              <a:cxnLst/>
              <a:rect l="l" t="t" r="r" b="b"/>
              <a:pathLst>
                <a:path w="286" h="270" extrusionOk="0">
                  <a:moveTo>
                    <a:pt x="143" y="0"/>
                  </a:moveTo>
                  <a:cubicBezTo>
                    <a:pt x="64" y="0"/>
                    <a:pt x="1" y="64"/>
                    <a:pt x="1" y="127"/>
                  </a:cubicBezTo>
                  <a:cubicBezTo>
                    <a:pt x="1" y="206"/>
                    <a:pt x="64" y="269"/>
                    <a:pt x="143" y="269"/>
                  </a:cubicBezTo>
                  <a:cubicBezTo>
                    <a:pt x="222" y="269"/>
                    <a:pt x="286" y="206"/>
                    <a:pt x="286" y="127"/>
                  </a:cubicBezTo>
                  <a:cubicBezTo>
                    <a:pt x="286" y="48"/>
                    <a:pt x="222"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a:off x="534750" y="3638125"/>
              <a:ext cx="5950" cy="4775"/>
            </a:xfrm>
            <a:custGeom>
              <a:avLst/>
              <a:gdLst/>
              <a:ahLst/>
              <a:cxnLst/>
              <a:rect l="l" t="t" r="r" b="b"/>
              <a:pathLst>
                <a:path w="238" h="191" extrusionOk="0">
                  <a:moveTo>
                    <a:pt x="119" y="0"/>
                  </a:moveTo>
                  <a:cubicBezTo>
                    <a:pt x="60" y="0"/>
                    <a:pt x="0" y="32"/>
                    <a:pt x="8" y="95"/>
                  </a:cubicBezTo>
                  <a:cubicBezTo>
                    <a:pt x="16" y="159"/>
                    <a:pt x="68" y="190"/>
                    <a:pt x="119" y="190"/>
                  </a:cubicBezTo>
                  <a:cubicBezTo>
                    <a:pt x="171" y="190"/>
                    <a:pt x="222" y="159"/>
                    <a:pt x="230" y="95"/>
                  </a:cubicBezTo>
                  <a:cubicBezTo>
                    <a:pt x="238" y="32"/>
                    <a:pt x="179"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746325" y="2908600"/>
              <a:ext cx="3975" cy="3975"/>
            </a:xfrm>
            <a:custGeom>
              <a:avLst/>
              <a:gdLst/>
              <a:ahLst/>
              <a:cxnLst/>
              <a:rect l="l" t="t" r="r" b="b"/>
              <a:pathLst>
                <a:path w="159" h="159" extrusionOk="0">
                  <a:moveTo>
                    <a:pt x="80" y="0"/>
                  </a:moveTo>
                  <a:cubicBezTo>
                    <a:pt x="48" y="0"/>
                    <a:pt x="0" y="32"/>
                    <a:pt x="0" y="79"/>
                  </a:cubicBezTo>
                  <a:cubicBezTo>
                    <a:pt x="0" y="111"/>
                    <a:pt x="48" y="158"/>
                    <a:pt x="80" y="158"/>
                  </a:cubicBezTo>
                  <a:cubicBezTo>
                    <a:pt x="127" y="158"/>
                    <a:pt x="159" y="111"/>
                    <a:pt x="159" y="79"/>
                  </a:cubicBezTo>
                  <a:cubicBezTo>
                    <a:pt x="159" y="32"/>
                    <a:pt x="127"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683000" y="3709375"/>
              <a:ext cx="8725" cy="7225"/>
            </a:xfrm>
            <a:custGeom>
              <a:avLst/>
              <a:gdLst/>
              <a:ahLst/>
              <a:cxnLst/>
              <a:rect l="l" t="t" r="r" b="b"/>
              <a:pathLst>
                <a:path w="349" h="289" extrusionOk="0">
                  <a:moveTo>
                    <a:pt x="190" y="0"/>
                  </a:moveTo>
                  <a:cubicBezTo>
                    <a:pt x="63" y="0"/>
                    <a:pt x="0" y="159"/>
                    <a:pt x="95" y="254"/>
                  </a:cubicBezTo>
                  <a:cubicBezTo>
                    <a:pt x="124" y="278"/>
                    <a:pt x="159" y="289"/>
                    <a:pt x="193" y="289"/>
                  </a:cubicBezTo>
                  <a:cubicBezTo>
                    <a:pt x="272" y="289"/>
                    <a:pt x="348" y="231"/>
                    <a:pt x="348" y="143"/>
                  </a:cubicBezTo>
                  <a:cubicBezTo>
                    <a:pt x="348" y="64"/>
                    <a:pt x="269" y="0"/>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954525" y="2810825"/>
              <a:ext cx="14675" cy="12575"/>
            </a:xfrm>
            <a:custGeom>
              <a:avLst/>
              <a:gdLst/>
              <a:ahLst/>
              <a:cxnLst/>
              <a:rect l="l" t="t" r="r" b="b"/>
              <a:pathLst>
                <a:path w="587" h="503" extrusionOk="0">
                  <a:moveTo>
                    <a:pt x="349" y="0"/>
                  </a:moveTo>
                  <a:cubicBezTo>
                    <a:pt x="112" y="0"/>
                    <a:pt x="1" y="269"/>
                    <a:pt x="159" y="428"/>
                  </a:cubicBezTo>
                  <a:cubicBezTo>
                    <a:pt x="211" y="479"/>
                    <a:pt x="274" y="502"/>
                    <a:pt x="336" y="502"/>
                  </a:cubicBezTo>
                  <a:cubicBezTo>
                    <a:pt x="464" y="502"/>
                    <a:pt x="587" y="403"/>
                    <a:pt x="587" y="254"/>
                  </a:cubicBezTo>
                  <a:cubicBezTo>
                    <a:pt x="587" y="111"/>
                    <a:pt x="476" y="0"/>
                    <a:pt x="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1781850" y="3493175"/>
              <a:ext cx="8325" cy="6775"/>
            </a:xfrm>
            <a:custGeom>
              <a:avLst/>
              <a:gdLst/>
              <a:ahLst/>
              <a:cxnLst/>
              <a:rect l="l" t="t" r="r" b="b"/>
              <a:pathLst>
                <a:path w="333" h="271" extrusionOk="0">
                  <a:moveTo>
                    <a:pt x="215" y="1"/>
                  </a:moveTo>
                  <a:cubicBezTo>
                    <a:pt x="207" y="1"/>
                    <a:pt x="199" y="2"/>
                    <a:pt x="190" y="3"/>
                  </a:cubicBezTo>
                  <a:cubicBezTo>
                    <a:pt x="64" y="3"/>
                    <a:pt x="0" y="146"/>
                    <a:pt x="95" y="225"/>
                  </a:cubicBezTo>
                  <a:cubicBezTo>
                    <a:pt x="122" y="257"/>
                    <a:pt x="157" y="271"/>
                    <a:pt x="192" y="271"/>
                  </a:cubicBezTo>
                  <a:cubicBezTo>
                    <a:pt x="262" y="271"/>
                    <a:pt x="333" y="214"/>
                    <a:pt x="333" y="130"/>
                  </a:cubicBezTo>
                  <a:cubicBezTo>
                    <a:pt x="333" y="59"/>
                    <a:pt x="282" y="1"/>
                    <a:pt x="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1313950" y="3064550"/>
              <a:ext cx="5975" cy="5075"/>
            </a:xfrm>
            <a:custGeom>
              <a:avLst/>
              <a:gdLst/>
              <a:ahLst/>
              <a:cxnLst/>
              <a:rect l="l" t="t" r="r" b="b"/>
              <a:pathLst>
                <a:path w="239" h="203" extrusionOk="0">
                  <a:moveTo>
                    <a:pt x="120" y="1"/>
                  </a:moveTo>
                  <a:cubicBezTo>
                    <a:pt x="64" y="1"/>
                    <a:pt x="9" y="32"/>
                    <a:pt x="1" y="96"/>
                  </a:cubicBezTo>
                  <a:cubicBezTo>
                    <a:pt x="9" y="167"/>
                    <a:pt x="64" y="202"/>
                    <a:pt x="120" y="202"/>
                  </a:cubicBezTo>
                  <a:cubicBezTo>
                    <a:pt x="175" y="202"/>
                    <a:pt x="231" y="167"/>
                    <a:pt x="238" y="96"/>
                  </a:cubicBezTo>
                  <a:cubicBezTo>
                    <a:pt x="231" y="32"/>
                    <a:pt x="175"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1526525" y="3298900"/>
              <a:ext cx="20225" cy="17375"/>
            </a:xfrm>
            <a:custGeom>
              <a:avLst/>
              <a:gdLst/>
              <a:ahLst/>
              <a:cxnLst/>
              <a:rect l="l" t="t" r="r" b="b"/>
              <a:pathLst>
                <a:path w="809" h="695" extrusionOk="0">
                  <a:moveTo>
                    <a:pt x="460" y="0"/>
                  </a:moveTo>
                  <a:cubicBezTo>
                    <a:pt x="159" y="0"/>
                    <a:pt x="1" y="380"/>
                    <a:pt x="222" y="602"/>
                  </a:cubicBezTo>
                  <a:cubicBezTo>
                    <a:pt x="292" y="666"/>
                    <a:pt x="375" y="695"/>
                    <a:pt x="456" y="695"/>
                  </a:cubicBezTo>
                  <a:cubicBezTo>
                    <a:pt x="636" y="695"/>
                    <a:pt x="808" y="555"/>
                    <a:pt x="808" y="348"/>
                  </a:cubicBezTo>
                  <a:cubicBezTo>
                    <a:pt x="808" y="158"/>
                    <a:pt x="65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1608875" y="3261675"/>
              <a:ext cx="5150" cy="4375"/>
            </a:xfrm>
            <a:custGeom>
              <a:avLst/>
              <a:gdLst/>
              <a:ahLst/>
              <a:cxnLst/>
              <a:rect l="l" t="t" r="r" b="b"/>
              <a:pathLst>
                <a:path w="206" h="175" extrusionOk="0">
                  <a:moveTo>
                    <a:pt x="127" y="1"/>
                  </a:moveTo>
                  <a:cubicBezTo>
                    <a:pt x="0" y="1"/>
                    <a:pt x="0" y="175"/>
                    <a:pt x="127" y="175"/>
                  </a:cubicBezTo>
                  <a:cubicBezTo>
                    <a:pt x="158" y="175"/>
                    <a:pt x="206" y="143"/>
                    <a:pt x="206" y="96"/>
                  </a:cubicBezTo>
                  <a:cubicBezTo>
                    <a:pt x="206" y="48"/>
                    <a:pt x="158"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785125" y="2892350"/>
              <a:ext cx="12300" cy="10600"/>
            </a:xfrm>
            <a:custGeom>
              <a:avLst/>
              <a:gdLst/>
              <a:ahLst/>
              <a:cxnLst/>
              <a:rect l="l" t="t" r="r" b="b"/>
              <a:pathLst>
                <a:path w="492" h="424" extrusionOk="0">
                  <a:moveTo>
                    <a:pt x="269" y="1"/>
                  </a:moveTo>
                  <a:cubicBezTo>
                    <a:pt x="79" y="1"/>
                    <a:pt x="0" y="223"/>
                    <a:pt x="127" y="365"/>
                  </a:cubicBezTo>
                  <a:cubicBezTo>
                    <a:pt x="167" y="405"/>
                    <a:pt x="219" y="423"/>
                    <a:pt x="270" y="423"/>
                  </a:cubicBezTo>
                  <a:cubicBezTo>
                    <a:pt x="381" y="423"/>
                    <a:pt x="491" y="341"/>
                    <a:pt x="491" y="223"/>
                  </a:cubicBezTo>
                  <a:cubicBezTo>
                    <a:pt x="491" y="96"/>
                    <a:pt x="396"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966025" y="3147275"/>
              <a:ext cx="12675" cy="12700"/>
            </a:xfrm>
            <a:custGeom>
              <a:avLst/>
              <a:gdLst/>
              <a:ahLst/>
              <a:cxnLst/>
              <a:rect l="l" t="t" r="r" b="b"/>
              <a:pathLst>
                <a:path w="507" h="508" extrusionOk="0">
                  <a:moveTo>
                    <a:pt x="254" y="1"/>
                  </a:moveTo>
                  <a:cubicBezTo>
                    <a:pt x="111" y="1"/>
                    <a:pt x="0" y="112"/>
                    <a:pt x="0" y="254"/>
                  </a:cubicBezTo>
                  <a:cubicBezTo>
                    <a:pt x="0" y="381"/>
                    <a:pt x="111" y="507"/>
                    <a:pt x="254" y="507"/>
                  </a:cubicBezTo>
                  <a:cubicBezTo>
                    <a:pt x="380" y="507"/>
                    <a:pt x="507" y="381"/>
                    <a:pt x="507" y="254"/>
                  </a:cubicBezTo>
                  <a:cubicBezTo>
                    <a:pt x="507" y="112"/>
                    <a:pt x="380"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1526575" y="2920775"/>
              <a:ext cx="3925" cy="3675"/>
            </a:xfrm>
            <a:custGeom>
              <a:avLst/>
              <a:gdLst/>
              <a:ahLst/>
              <a:cxnLst/>
              <a:rect l="l" t="t" r="r" b="b"/>
              <a:pathLst>
                <a:path w="157" h="147" extrusionOk="0">
                  <a:moveTo>
                    <a:pt x="64" y="1"/>
                  </a:moveTo>
                  <a:cubicBezTo>
                    <a:pt x="34" y="1"/>
                    <a:pt x="1" y="40"/>
                    <a:pt x="14" y="67"/>
                  </a:cubicBezTo>
                  <a:cubicBezTo>
                    <a:pt x="14" y="115"/>
                    <a:pt x="46" y="146"/>
                    <a:pt x="78" y="146"/>
                  </a:cubicBezTo>
                  <a:cubicBezTo>
                    <a:pt x="125" y="146"/>
                    <a:pt x="157" y="115"/>
                    <a:pt x="157" y="67"/>
                  </a:cubicBezTo>
                  <a:cubicBezTo>
                    <a:pt x="157" y="36"/>
                    <a:pt x="125" y="4"/>
                    <a:pt x="78" y="4"/>
                  </a:cubicBezTo>
                  <a:cubicBezTo>
                    <a:pt x="73" y="2"/>
                    <a:pt x="69"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440725" y="3521750"/>
              <a:ext cx="12700" cy="13075"/>
            </a:xfrm>
            <a:custGeom>
              <a:avLst/>
              <a:gdLst/>
              <a:ahLst/>
              <a:cxnLst/>
              <a:rect l="l" t="t" r="r" b="b"/>
              <a:pathLst>
                <a:path w="508" h="523" extrusionOk="0">
                  <a:moveTo>
                    <a:pt x="254" y="0"/>
                  </a:moveTo>
                  <a:cubicBezTo>
                    <a:pt x="112" y="0"/>
                    <a:pt x="1" y="111"/>
                    <a:pt x="1" y="254"/>
                  </a:cubicBezTo>
                  <a:cubicBezTo>
                    <a:pt x="1" y="396"/>
                    <a:pt x="112" y="523"/>
                    <a:pt x="254" y="523"/>
                  </a:cubicBezTo>
                  <a:cubicBezTo>
                    <a:pt x="397" y="523"/>
                    <a:pt x="508" y="396"/>
                    <a:pt x="508" y="254"/>
                  </a:cubicBezTo>
                  <a:cubicBezTo>
                    <a:pt x="508" y="111"/>
                    <a:pt x="397" y="0"/>
                    <a:pt x="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1732750" y="3411300"/>
              <a:ext cx="11525" cy="11500"/>
            </a:xfrm>
            <a:custGeom>
              <a:avLst/>
              <a:gdLst/>
              <a:ahLst/>
              <a:cxnLst/>
              <a:rect l="l" t="t" r="r" b="b"/>
              <a:pathLst>
                <a:path w="461" h="460" extrusionOk="0">
                  <a:moveTo>
                    <a:pt x="238" y="1"/>
                  </a:moveTo>
                  <a:cubicBezTo>
                    <a:pt x="96" y="1"/>
                    <a:pt x="1" y="96"/>
                    <a:pt x="1" y="238"/>
                  </a:cubicBezTo>
                  <a:cubicBezTo>
                    <a:pt x="1" y="365"/>
                    <a:pt x="96" y="460"/>
                    <a:pt x="238" y="460"/>
                  </a:cubicBezTo>
                  <a:cubicBezTo>
                    <a:pt x="365" y="460"/>
                    <a:pt x="460" y="365"/>
                    <a:pt x="460" y="238"/>
                  </a:cubicBezTo>
                  <a:cubicBezTo>
                    <a:pt x="460" y="96"/>
                    <a:pt x="365"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1341675" y="3386375"/>
              <a:ext cx="9925" cy="8425"/>
            </a:xfrm>
            <a:custGeom>
              <a:avLst/>
              <a:gdLst/>
              <a:ahLst/>
              <a:cxnLst/>
              <a:rect l="l" t="t" r="r" b="b"/>
              <a:pathLst>
                <a:path w="397" h="337" extrusionOk="0">
                  <a:moveTo>
                    <a:pt x="222" y="0"/>
                  </a:moveTo>
                  <a:cubicBezTo>
                    <a:pt x="79" y="0"/>
                    <a:pt x="0" y="174"/>
                    <a:pt x="95" y="285"/>
                  </a:cubicBezTo>
                  <a:cubicBezTo>
                    <a:pt x="131" y="321"/>
                    <a:pt x="175" y="337"/>
                    <a:pt x="218" y="337"/>
                  </a:cubicBezTo>
                  <a:cubicBezTo>
                    <a:pt x="309" y="337"/>
                    <a:pt x="396" y="266"/>
                    <a:pt x="396" y="159"/>
                  </a:cubicBezTo>
                  <a:cubicBezTo>
                    <a:pt x="396" y="79"/>
                    <a:pt x="317"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1498025" y="3158725"/>
              <a:ext cx="13100" cy="11175"/>
            </a:xfrm>
            <a:custGeom>
              <a:avLst/>
              <a:gdLst/>
              <a:ahLst/>
              <a:cxnLst/>
              <a:rect l="l" t="t" r="r" b="b"/>
              <a:pathLst>
                <a:path w="524" h="447" extrusionOk="0">
                  <a:moveTo>
                    <a:pt x="325" y="0"/>
                  </a:moveTo>
                  <a:cubicBezTo>
                    <a:pt x="318" y="0"/>
                    <a:pt x="310" y="1"/>
                    <a:pt x="301" y="2"/>
                  </a:cubicBezTo>
                  <a:cubicBezTo>
                    <a:pt x="96" y="2"/>
                    <a:pt x="1" y="239"/>
                    <a:pt x="143" y="382"/>
                  </a:cubicBezTo>
                  <a:cubicBezTo>
                    <a:pt x="188" y="427"/>
                    <a:pt x="242" y="447"/>
                    <a:pt x="296" y="447"/>
                  </a:cubicBezTo>
                  <a:cubicBezTo>
                    <a:pt x="412" y="447"/>
                    <a:pt x="523" y="354"/>
                    <a:pt x="523" y="224"/>
                  </a:cubicBezTo>
                  <a:cubicBezTo>
                    <a:pt x="523" y="105"/>
                    <a:pt x="440" y="0"/>
                    <a:pt x="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851625" y="3765200"/>
              <a:ext cx="19800" cy="16600"/>
            </a:xfrm>
            <a:custGeom>
              <a:avLst/>
              <a:gdLst/>
              <a:ahLst/>
              <a:cxnLst/>
              <a:rect l="l" t="t" r="r" b="b"/>
              <a:pathLst>
                <a:path w="792" h="664" extrusionOk="0">
                  <a:moveTo>
                    <a:pt x="459" y="0"/>
                  </a:moveTo>
                  <a:cubicBezTo>
                    <a:pt x="159" y="0"/>
                    <a:pt x="0" y="364"/>
                    <a:pt x="222" y="570"/>
                  </a:cubicBezTo>
                  <a:cubicBezTo>
                    <a:pt x="287" y="635"/>
                    <a:pt x="367" y="664"/>
                    <a:pt x="447" y="664"/>
                  </a:cubicBezTo>
                  <a:cubicBezTo>
                    <a:pt x="621" y="664"/>
                    <a:pt x="792" y="528"/>
                    <a:pt x="792" y="333"/>
                  </a:cubicBezTo>
                  <a:cubicBezTo>
                    <a:pt x="776" y="143"/>
                    <a:pt x="634" y="0"/>
                    <a:pt x="4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1397475" y="2926400"/>
              <a:ext cx="9525" cy="9225"/>
            </a:xfrm>
            <a:custGeom>
              <a:avLst/>
              <a:gdLst/>
              <a:ahLst/>
              <a:cxnLst/>
              <a:rect l="l" t="t" r="r" b="b"/>
              <a:pathLst>
                <a:path w="381" h="369" extrusionOk="0">
                  <a:moveTo>
                    <a:pt x="191" y="1"/>
                  </a:moveTo>
                  <a:cubicBezTo>
                    <a:pt x="96" y="1"/>
                    <a:pt x="1" y="64"/>
                    <a:pt x="1" y="191"/>
                  </a:cubicBezTo>
                  <a:cubicBezTo>
                    <a:pt x="1" y="309"/>
                    <a:pt x="96" y="369"/>
                    <a:pt x="191" y="369"/>
                  </a:cubicBezTo>
                  <a:cubicBezTo>
                    <a:pt x="286" y="369"/>
                    <a:pt x="381" y="309"/>
                    <a:pt x="381" y="191"/>
                  </a:cubicBezTo>
                  <a:cubicBezTo>
                    <a:pt x="381" y="64"/>
                    <a:pt x="286"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441675" y="3076025"/>
              <a:ext cx="5425" cy="3700"/>
            </a:xfrm>
            <a:custGeom>
              <a:avLst/>
              <a:gdLst/>
              <a:ahLst/>
              <a:cxnLst/>
              <a:rect l="l" t="t" r="r" b="b"/>
              <a:pathLst>
                <a:path w="217" h="148" extrusionOk="0">
                  <a:moveTo>
                    <a:pt x="121" y="1"/>
                  </a:moveTo>
                  <a:cubicBezTo>
                    <a:pt x="1" y="1"/>
                    <a:pt x="119" y="148"/>
                    <a:pt x="182" y="148"/>
                  </a:cubicBezTo>
                  <a:cubicBezTo>
                    <a:pt x="202" y="148"/>
                    <a:pt x="216" y="133"/>
                    <a:pt x="216" y="96"/>
                  </a:cubicBezTo>
                  <a:cubicBezTo>
                    <a:pt x="216" y="48"/>
                    <a:pt x="169"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1474275" y="3732325"/>
              <a:ext cx="18225" cy="15275"/>
            </a:xfrm>
            <a:custGeom>
              <a:avLst/>
              <a:gdLst/>
              <a:ahLst/>
              <a:cxnLst/>
              <a:rect l="l" t="t" r="r" b="b"/>
              <a:pathLst>
                <a:path w="729" h="611" extrusionOk="0">
                  <a:moveTo>
                    <a:pt x="412" y="1"/>
                  </a:moveTo>
                  <a:cubicBezTo>
                    <a:pt x="143" y="1"/>
                    <a:pt x="1" y="333"/>
                    <a:pt x="191" y="523"/>
                  </a:cubicBezTo>
                  <a:cubicBezTo>
                    <a:pt x="256" y="584"/>
                    <a:pt x="334" y="610"/>
                    <a:pt x="410" y="610"/>
                  </a:cubicBezTo>
                  <a:cubicBezTo>
                    <a:pt x="574" y="610"/>
                    <a:pt x="729" y="486"/>
                    <a:pt x="729" y="302"/>
                  </a:cubicBezTo>
                  <a:cubicBezTo>
                    <a:pt x="729" y="127"/>
                    <a:pt x="586" y="1"/>
                    <a:pt x="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791050" y="3499575"/>
              <a:ext cx="8350" cy="8350"/>
            </a:xfrm>
            <a:custGeom>
              <a:avLst/>
              <a:gdLst/>
              <a:ahLst/>
              <a:cxnLst/>
              <a:rect l="l" t="t" r="r" b="b"/>
              <a:pathLst>
                <a:path w="334" h="334" extrusionOk="0">
                  <a:moveTo>
                    <a:pt x="159" y="1"/>
                  </a:moveTo>
                  <a:cubicBezTo>
                    <a:pt x="64" y="1"/>
                    <a:pt x="1" y="64"/>
                    <a:pt x="1" y="159"/>
                  </a:cubicBezTo>
                  <a:cubicBezTo>
                    <a:pt x="1" y="254"/>
                    <a:pt x="64" y="333"/>
                    <a:pt x="159" y="333"/>
                  </a:cubicBezTo>
                  <a:cubicBezTo>
                    <a:pt x="254" y="333"/>
                    <a:pt x="333" y="254"/>
                    <a:pt x="333" y="159"/>
                  </a:cubicBezTo>
                  <a:cubicBezTo>
                    <a:pt x="333" y="64"/>
                    <a:pt x="25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551825" y="3527300"/>
              <a:ext cx="6100" cy="4350"/>
            </a:xfrm>
            <a:custGeom>
              <a:avLst/>
              <a:gdLst/>
              <a:ahLst/>
              <a:cxnLst/>
              <a:rect l="l" t="t" r="r" b="b"/>
              <a:pathLst>
                <a:path w="244" h="174" extrusionOk="0">
                  <a:moveTo>
                    <a:pt x="133" y="0"/>
                  </a:moveTo>
                  <a:cubicBezTo>
                    <a:pt x="0" y="0"/>
                    <a:pt x="133" y="174"/>
                    <a:pt x="205" y="174"/>
                  </a:cubicBezTo>
                  <a:cubicBezTo>
                    <a:pt x="227" y="174"/>
                    <a:pt x="244" y="156"/>
                    <a:pt x="244" y="111"/>
                  </a:cubicBezTo>
                  <a:cubicBezTo>
                    <a:pt x="244" y="48"/>
                    <a:pt x="196"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1274375" y="3947275"/>
              <a:ext cx="10725" cy="8825"/>
            </a:xfrm>
            <a:custGeom>
              <a:avLst/>
              <a:gdLst/>
              <a:ahLst/>
              <a:cxnLst/>
              <a:rect l="l" t="t" r="r" b="b"/>
              <a:pathLst>
                <a:path w="429" h="353" extrusionOk="0">
                  <a:moveTo>
                    <a:pt x="238" y="0"/>
                  </a:moveTo>
                  <a:cubicBezTo>
                    <a:pt x="80" y="0"/>
                    <a:pt x="1" y="190"/>
                    <a:pt x="111" y="301"/>
                  </a:cubicBezTo>
                  <a:cubicBezTo>
                    <a:pt x="147" y="337"/>
                    <a:pt x="191" y="353"/>
                    <a:pt x="235" y="353"/>
                  </a:cubicBezTo>
                  <a:cubicBezTo>
                    <a:pt x="327" y="353"/>
                    <a:pt x="417" y="282"/>
                    <a:pt x="428" y="175"/>
                  </a:cubicBezTo>
                  <a:cubicBezTo>
                    <a:pt x="428" y="80"/>
                    <a:pt x="349"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654200" y="3271950"/>
              <a:ext cx="20100" cy="17275"/>
            </a:xfrm>
            <a:custGeom>
              <a:avLst/>
              <a:gdLst/>
              <a:ahLst/>
              <a:cxnLst/>
              <a:rect l="l" t="t" r="r" b="b"/>
              <a:pathLst>
                <a:path w="804" h="691" extrusionOk="0">
                  <a:moveTo>
                    <a:pt x="437" y="1"/>
                  </a:moveTo>
                  <a:cubicBezTo>
                    <a:pt x="148" y="1"/>
                    <a:pt x="1" y="370"/>
                    <a:pt x="218" y="587"/>
                  </a:cubicBezTo>
                  <a:cubicBezTo>
                    <a:pt x="284" y="659"/>
                    <a:pt x="368" y="691"/>
                    <a:pt x="452" y="691"/>
                  </a:cubicBezTo>
                  <a:cubicBezTo>
                    <a:pt x="629" y="691"/>
                    <a:pt x="804" y="549"/>
                    <a:pt x="804" y="334"/>
                  </a:cubicBezTo>
                  <a:cubicBezTo>
                    <a:pt x="804" y="144"/>
                    <a:pt x="645" y="1"/>
                    <a:pt x="455" y="1"/>
                  </a:cubicBezTo>
                  <a:cubicBezTo>
                    <a:pt x="449" y="1"/>
                    <a:pt x="443" y="1"/>
                    <a:pt x="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834600" y="3471075"/>
              <a:ext cx="11500" cy="9800"/>
            </a:xfrm>
            <a:custGeom>
              <a:avLst/>
              <a:gdLst/>
              <a:ahLst/>
              <a:cxnLst/>
              <a:rect l="l" t="t" r="r" b="b"/>
              <a:pathLst>
                <a:path w="460" h="392" extrusionOk="0">
                  <a:moveTo>
                    <a:pt x="270" y="1"/>
                  </a:moveTo>
                  <a:cubicBezTo>
                    <a:pt x="95" y="1"/>
                    <a:pt x="0" y="206"/>
                    <a:pt x="127" y="333"/>
                  </a:cubicBezTo>
                  <a:cubicBezTo>
                    <a:pt x="167" y="373"/>
                    <a:pt x="216" y="391"/>
                    <a:pt x="263" y="391"/>
                  </a:cubicBezTo>
                  <a:cubicBezTo>
                    <a:pt x="364" y="391"/>
                    <a:pt x="460" y="309"/>
                    <a:pt x="460" y="191"/>
                  </a:cubicBezTo>
                  <a:cubicBezTo>
                    <a:pt x="460" y="80"/>
                    <a:pt x="380"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1786950" y="3025375"/>
              <a:ext cx="2050" cy="1700"/>
            </a:xfrm>
            <a:custGeom>
              <a:avLst/>
              <a:gdLst/>
              <a:ahLst/>
              <a:cxnLst/>
              <a:rect l="l" t="t" r="r" b="b"/>
              <a:pathLst>
                <a:path w="82" h="68" extrusionOk="0">
                  <a:moveTo>
                    <a:pt x="50" y="0"/>
                  </a:moveTo>
                  <a:cubicBezTo>
                    <a:pt x="0" y="0"/>
                    <a:pt x="47" y="67"/>
                    <a:pt x="70" y="67"/>
                  </a:cubicBezTo>
                  <a:cubicBezTo>
                    <a:pt x="77" y="67"/>
                    <a:pt x="81" y="62"/>
                    <a:pt x="81" y="48"/>
                  </a:cubicBezTo>
                  <a:cubicBezTo>
                    <a:pt x="81" y="32"/>
                    <a:pt x="66" y="0"/>
                    <a:pt x="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844100" y="3524925"/>
              <a:ext cx="22575" cy="19075"/>
            </a:xfrm>
            <a:custGeom>
              <a:avLst/>
              <a:gdLst/>
              <a:ahLst/>
              <a:cxnLst/>
              <a:rect l="l" t="t" r="r" b="b"/>
              <a:pathLst>
                <a:path w="903" h="763" extrusionOk="0">
                  <a:moveTo>
                    <a:pt x="523" y="0"/>
                  </a:moveTo>
                  <a:cubicBezTo>
                    <a:pt x="175" y="0"/>
                    <a:pt x="0" y="412"/>
                    <a:pt x="238" y="649"/>
                  </a:cubicBezTo>
                  <a:cubicBezTo>
                    <a:pt x="322" y="728"/>
                    <a:pt x="421" y="763"/>
                    <a:pt x="517" y="763"/>
                  </a:cubicBezTo>
                  <a:cubicBezTo>
                    <a:pt x="711" y="763"/>
                    <a:pt x="892" y="618"/>
                    <a:pt x="903" y="396"/>
                  </a:cubicBezTo>
                  <a:cubicBezTo>
                    <a:pt x="903" y="174"/>
                    <a:pt x="729" y="0"/>
                    <a:pt x="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1395500" y="3602500"/>
              <a:ext cx="22600" cy="22575"/>
            </a:xfrm>
            <a:custGeom>
              <a:avLst/>
              <a:gdLst/>
              <a:ahLst/>
              <a:cxnLst/>
              <a:rect l="l" t="t" r="r" b="b"/>
              <a:pathLst>
                <a:path w="904" h="903" extrusionOk="0">
                  <a:moveTo>
                    <a:pt x="460" y="0"/>
                  </a:moveTo>
                  <a:cubicBezTo>
                    <a:pt x="207" y="0"/>
                    <a:pt x="1" y="206"/>
                    <a:pt x="1" y="460"/>
                  </a:cubicBezTo>
                  <a:cubicBezTo>
                    <a:pt x="1" y="697"/>
                    <a:pt x="207" y="903"/>
                    <a:pt x="460" y="903"/>
                  </a:cubicBezTo>
                  <a:cubicBezTo>
                    <a:pt x="697" y="903"/>
                    <a:pt x="903" y="697"/>
                    <a:pt x="903" y="460"/>
                  </a:cubicBezTo>
                  <a:cubicBezTo>
                    <a:pt x="903" y="206"/>
                    <a:pt x="697"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652900" y="3725600"/>
              <a:ext cx="20225" cy="17350"/>
            </a:xfrm>
            <a:custGeom>
              <a:avLst/>
              <a:gdLst/>
              <a:ahLst/>
              <a:cxnLst/>
              <a:rect l="l" t="t" r="r" b="b"/>
              <a:pathLst>
                <a:path w="809" h="694" extrusionOk="0">
                  <a:moveTo>
                    <a:pt x="476" y="1"/>
                  </a:moveTo>
                  <a:cubicBezTo>
                    <a:pt x="159" y="1"/>
                    <a:pt x="1" y="381"/>
                    <a:pt x="222" y="586"/>
                  </a:cubicBezTo>
                  <a:cubicBezTo>
                    <a:pt x="296" y="660"/>
                    <a:pt x="386" y="694"/>
                    <a:pt x="473" y="694"/>
                  </a:cubicBezTo>
                  <a:cubicBezTo>
                    <a:pt x="646" y="694"/>
                    <a:pt x="808" y="560"/>
                    <a:pt x="808" y="349"/>
                  </a:cubicBezTo>
                  <a:cubicBezTo>
                    <a:pt x="808" y="159"/>
                    <a:pt x="666"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1204700" y="3586275"/>
              <a:ext cx="7950" cy="7925"/>
            </a:xfrm>
            <a:custGeom>
              <a:avLst/>
              <a:gdLst/>
              <a:ahLst/>
              <a:cxnLst/>
              <a:rect l="l" t="t" r="r" b="b"/>
              <a:pathLst>
                <a:path w="318" h="317" extrusionOk="0">
                  <a:moveTo>
                    <a:pt x="159" y="0"/>
                  </a:moveTo>
                  <a:cubicBezTo>
                    <a:pt x="80" y="0"/>
                    <a:pt x="1" y="64"/>
                    <a:pt x="1" y="159"/>
                  </a:cubicBezTo>
                  <a:cubicBezTo>
                    <a:pt x="1" y="238"/>
                    <a:pt x="80" y="317"/>
                    <a:pt x="159" y="317"/>
                  </a:cubicBezTo>
                  <a:cubicBezTo>
                    <a:pt x="254" y="317"/>
                    <a:pt x="318" y="238"/>
                    <a:pt x="318" y="159"/>
                  </a:cubicBezTo>
                  <a:cubicBezTo>
                    <a:pt x="318" y="64"/>
                    <a:pt x="254" y="0"/>
                    <a:pt x="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1725050" y="3071775"/>
              <a:ext cx="4375" cy="3300"/>
            </a:xfrm>
            <a:custGeom>
              <a:avLst/>
              <a:gdLst/>
              <a:ahLst/>
              <a:cxnLst/>
              <a:rect l="l" t="t" r="r" b="b"/>
              <a:pathLst>
                <a:path w="175" h="132" extrusionOk="0">
                  <a:moveTo>
                    <a:pt x="87" y="1"/>
                  </a:moveTo>
                  <a:cubicBezTo>
                    <a:pt x="52" y="1"/>
                    <a:pt x="16" y="20"/>
                    <a:pt x="8" y="60"/>
                  </a:cubicBezTo>
                  <a:cubicBezTo>
                    <a:pt x="0" y="107"/>
                    <a:pt x="44" y="131"/>
                    <a:pt x="87" y="131"/>
                  </a:cubicBezTo>
                  <a:cubicBezTo>
                    <a:pt x="131" y="131"/>
                    <a:pt x="174" y="107"/>
                    <a:pt x="166" y="60"/>
                  </a:cubicBezTo>
                  <a:cubicBezTo>
                    <a:pt x="159" y="20"/>
                    <a:pt x="123" y="1"/>
                    <a:pt x="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719000" y="3480575"/>
              <a:ext cx="23400" cy="19775"/>
            </a:xfrm>
            <a:custGeom>
              <a:avLst/>
              <a:gdLst/>
              <a:ahLst/>
              <a:cxnLst/>
              <a:rect l="l" t="t" r="r" b="b"/>
              <a:pathLst>
                <a:path w="936" h="791" extrusionOk="0">
                  <a:moveTo>
                    <a:pt x="539" y="1"/>
                  </a:moveTo>
                  <a:cubicBezTo>
                    <a:pt x="191" y="1"/>
                    <a:pt x="1" y="428"/>
                    <a:pt x="254" y="682"/>
                  </a:cubicBezTo>
                  <a:cubicBezTo>
                    <a:pt x="335" y="757"/>
                    <a:pt x="433" y="791"/>
                    <a:pt x="529" y="791"/>
                  </a:cubicBezTo>
                  <a:cubicBezTo>
                    <a:pt x="736" y="791"/>
                    <a:pt x="935" y="634"/>
                    <a:pt x="935" y="397"/>
                  </a:cubicBezTo>
                  <a:cubicBezTo>
                    <a:pt x="935" y="175"/>
                    <a:pt x="761" y="1"/>
                    <a:pt x="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a:off x="1798400" y="3344800"/>
              <a:ext cx="4850" cy="3550"/>
            </a:xfrm>
            <a:custGeom>
              <a:avLst/>
              <a:gdLst/>
              <a:ahLst/>
              <a:cxnLst/>
              <a:rect l="l" t="t" r="r" b="b"/>
              <a:pathLst>
                <a:path w="194" h="142" extrusionOk="0">
                  <a:moveTo>
                    <a:pt x="98" y="1"/>
                  </a:moveTo>
                  <a:cubicBezTo>
                    <a:pt x="1" y="1"/>
                    <a:pt x="110" y="141"/>
                    <a:pt x="165" y="141"/>
                  </a:cubicBezTo>
                  <a:cubicBezTo>
                    <a:pt x="182" y="141"/>
                    <a:pt x="193" y="129"/>
                    <a:pt x="193" y="96"/>
                  </a:cubicBezTo>
                  <a:cubicBezTo>
                    <a:pt x="193" y="48"/>
                    <a:pt x="146"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356425" y="3716500"/>
              <a:ext cx="2400" cy="2400"/>
            </a:xfrm>
            <a:custGeom>
              <a:avLst/>
              <a:gdLst/>
              <a:ahLst/>
              <a:cxnLst/>
              <a:rect l="l" t="t" r="r" b="b"/>
              <a:pathLst>
                <a:path w="96" h="96" extrusionOk="0">
                  <a:moveTo>
                    <a:pt x="48" y="0"/>
                  </a:moveTo>
                  <a:cubicBezTo>
                    <a:pt x="32" y="0"/>
                    <a:pt x="0" y="16"/>
                    <a:pt x="0" y="48"/>
                  </a:cubicBezTo>
                  <a:cubicBezTo>
                    <a:pt x="0" y="80"/>
                    <a:pt x="32" y="95"/>
                    <a:pt x="48" y="95"/>
                  </a:cubicBezTo>
                  <a:cubicBezTo>
                    <a:pt x="80" y="95"/>
                    <a:pt x="95" y="80"/>
                    <a:pt x="95" y="48"/>
                  </a:cubicBezTo>
                  <a:cubicBezTo>
                    <a:pt x="95" y="16"/>
                    <a:pt x="80"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838950" y="3678500"/>
              <a:ext cx="19025" cy="19025"/>
            </a:xfrm>
            <a:custGeom>
              <a:avLst/>
              <a:gdLst/>
              <a:ahLst/>
              <a:cxnLst/>
              <a:rect l="l" t="t" r="r" b="b"/>
              <a:pathLst>
                <a:path w="761" h="761" extrusionOk="0">
                  <a:moveTo>
                    <a:pt x="381" y="0"/>
                  </a:moveTo>
                  <a:cubicBezTo>
                    <a:pt x="175" y="0"/>
                    <a:pt x="1" y="175"/>
                    <a:pt x="1" y="380"/>
                  </a:cubicBezTo>
                  <a:cubicBezTo>
                    <a:pt x="1" y="586"/>
                    <a:pt x="175" y="760"/>
                    <a:pt x="381" y="760"/>
                  </a:cubicBezTo>
                  <a:cubicBezTo>
                    <a:pt x="602" y="760"/>
                    <a:pt x="761" y="586"/>
                    <a:pt x="761" y="380"/>
                  </a:cubicBezTo>
                  <a:cubicBezTo>
                    <a:pt x="761" y="175"/>
                    <a:pt x="602" y="0"/>
                    <a:pt x="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a:off x="1294575" y="3112450"/>
              <a:ext cx="7925" cy="6700"/>
            </a:xfrm>
            <a:custGeom>
              <a:avLst/>
              <a:gdLst/>
              <a:ahLst/>
              <a:cxnLst/>
              <a:rect l="l" t="t" r="r" b="b"/>
              <a:pathLst>
                <a:path w="317" h="268" extrusionOk="0">
                  <a:moveTo>
                    <a:pt x="190" y="0"/>
                  </a:moveTo>
                  <a:cubicBezTo>
                    <a:pt x="63" y="0"/>
                    <a:pt x="0" y="143"/>
                    <a:pt x="95" y="222"/>
                  </a:cubicBezTo>
                  <a:cubicBezTo>
                    <a:pt x="121" y="254"/>
                    <a:pt x="155" y="268"/>
                    <a:pt x="188" y="268"/>
                  </a:cubicBezTo>
                  <a:cubicBezTo>
                    <a:pt x="253" y="268"/>
                    <a:pt x="317" y="212"/>
                    <a:pt x="317" y="127"/>
                  </a:cubicBezTo>
                  <a:cubicBezTo>
                    <a:pt x="317" y="48"/>
                    <a:pt x="253" y="0"/>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p:nvPr/>
          </p:nvSpPr>
          <p:spPr>
            <a:xfrm>
              <a:off x="1396300" y="3064150"/>
              <a:ext cx="13875" cy="11925"/>
            </a:xfrm>
            <a:custGeom>
              <a:avLst/>
              <a:gdLst/>
              <a:ahLst/>
              <a:cxnLst/>
              <a:rect l="l" t="t" r="r" b="b"/>
              <a:pathLst>
                <a:path w="555" h="477" extrusionOk="0">
                  <a:moveTo>
                    <a:pt x="317" y="1"/>
                  </a:moveTo>
                  <a:cubicBezTo>
                    <a:pt x="111" y="1"/>
                    <a:pt x="0" y="254"/>
                    <a:pt x="159" y="412"/>
                  </a:cubicBezTo>
                  <a:cubicBezTo>
                    <a:pt x="203" y="457"/>
                    <a:pt x="258" y="477"/>
                    <a:pt x="313" y="477"/>
                  </a:cubicBezTo>
                  <a:cubicBezTo>
                    <a:pt x="434" y="477"/>
                    <a:pt x="555" y="380"/>
                    <a:pt x="555" y="238"/>
                  </a:cubicBezTo>
                  <a:cubicBezTo>
                    <a:pt x="555" y="112"/>
                    <a:pt x="460"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1"/>
            <p:cNvSpPr/>
            <p:nvPr/>
          </p:nvSpPr>
          <p:spPr>
            <a:xfrm>
              <a:off x="1154050" y="3204675"/>
              <a:ext cx="25750" cy="22350"/>
            </a:xfrm>
            <a:custGeom>
              <a:avLst/>
              <a:gdLst/>
              <a:ahLst/>
              <a:cxnLst/>
              <a:rect l="l" t="t" r="r" b="b"/>
              <a:pathLst>
                <a:path w="1030" h="894" extrusionOk="0">
                  <a:moveTo>
                    <a:pt x="586" y="1"/>
                  </a:moveTo>
                  <a:cubicBezTo>
                    <a:pt x="190" y="1"/>
                    <a:pt x="0" y="476"/>
                    <a:pt x="269" y="761"/>
                  </a:cubicBezTo>
                  <a:cubicBezTo>
                    <a:pt x="361" y="852"/>
                    <a:pt x="473" y="893"/>
                    <a:pt x="582" y="893"/>
                  </a:cubicBezTo>
                  <a:cubicBezTo>
                    <a:pt x="811" y="893"/>
                    <a:pt x="1029" y="712"/>
                    <a:pt x="1029" y="444"/>
                  </a:cubicBezTo>
                  <a:cubicBezTo>
                    <a:pt x="1029" y="206"/>
                    <a:pt x="839"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a:off x="506850" y="3814275"/>
              <a:ext cx="10300" cy="10700"/>
            </a:xfrm>
            <a:custGeom>
              <a:avLst/>
              <a:gdLst/>
              <a:ahLst/>
              <a:cxnLst/>
              <a:rect l="l" t="t" r="r" b="b"/>
              <a:pathLst>
                <a:path w="412" h="428" extrusionOk="0">
                  <a:moveTo>
                    <a:pt x="206" y="0"/>
                  </a:moveTo>
                  <a:cubicBezTo>
                    <a:pt x="95" y="0"/>
                    <a:pt x="0" y="95"/>
                    <a:pt x="0" y="222"/>
                  </a:cubicBezTo>
                  <a:cubicBezTo>
                    <a:pt x="0" y="333"/>
                    <a:pt x="95" y="428"/>
                    <a:pt x="206" y="428"/>
                  </a:cubicBezTo>
                  <a:cubicBezTo>
                    <a:pt x="317" y="428"/>
                    <a:pt x="412" y="333"/>
                    <a:pt x="412" y="222"/>
                  </a:cubicBezTo>
                  <a:cubicBezTo>
                    <a:pt x="412" y="95"/>
                    <a:pt x="317"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a:off x="472400" y="3221700"/>
              <a:ext cx="13475" cy="13475"/>
            </a:xfrm>
            <a:custGeom>
              <a:avLst/>
              <a:gdLst/>
              <a:ahLst/>
              <a:cxnLst/>
              <a:rect l="l" t="t" r="r" b="b"/>
              <a:pathLst>
                <a:path w="539" h="539" extrusionOk="0">
                  <a:moveTo>
                    <a:pt x="270" y="1"/>
                  </a:moveTo>
                  <a:cubicBezTo>
                    <a:pt x="111" y="1"/>
                    <a:pt x="1" y="127"/>
                    <a:pt x="1" y="270"/>
                  </a:cubicBezTo>
                  <a:cubicBezTo>
                    <a:pt x="1" y="428"/>
                    <a:pt x="111" y="539"/>
                    <a:pt x="270" y="539"/>
                  </a:cubicBezTo>
                  <a:cubicBezTo>
                    <a:pt x="412" y="539"/>
                    <a:pt x="539" y="428"/>
                    <a:pt x="539" y="270"/>
                  </a:cubicBezTo>
                  <a:cubicBezTo>
                    <a:pt x="539" y="127"/>
                    <a:pt x="412"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a:off x="1341275" y="2866625"/>
              <a:ext cx="15075" cy="12975"/>
            </a:xfrm>
            <a:custGeom>
              <a:avLst/>
              <a:gdLst/>
              <a:ahLst/>
              <a:cxnLst/>
              <a:rect l="l" t="t" r="r" b="b"/>
              <a:pathLst>
                <a:path w="603" h="519" extrusionOk="0">
                  <a:moveTo>
                    <a:pt x="349" y="1"/>
                  </a:moveTo>
                  <a:cubicBezTo>
                    <a:pt x="127" y="1"/>
                    <a:pt x="0" y="286"/>
                    <a:pt x="175" y="444"/>
                  </a:cubicBezTo>
                  <a:cubicBezTo>
                    <a:pt x="226" y="496"/>
                    <a:pt x="289" y="519"/>
                    <a:pt x="351" y="519"/>
                  </a:cubicBezTo>
                  <a:cubicBezTo>
                    <a:pt x="480" y="519"/>
                    <a:pt x="602" y="420"/>
                    <a:pt x="602" y="270"/>
                  </a:cubicBezTo>
                  <a:cubicBezTo>
                    <a:pt x="602" y="127"/>
                    <a:pt x="491"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a:off x="695250" y="3012700"/>
              <a:ext cx="9150" cy="8725"/>
            </a:xfrm>
            <a:custGeom>
              <a:avLst/>
              <a:gdLst/>
              <a:ahLst/>
              <a:cxnLst/>
              <a:rect l="l" t="t" r="r" b="b"/>
              <a:pathLst>
                <a:path w="366" h="349" extrusionOk="0">
                  <a:moveTo>
                    <a:pt x="183" y="0"/>
                  </a:moveTo>
                  <a:cubicBezTo>
                    <a:pt x="92" y="0"/>
                    <a:pt x="1" y="64"/>
                    <a:pt x="17" y="190"/>
                  </a:cubicBezTo>
                  <a:cubicBezTo>
                    <a:pt x="17" y="270"/>
                    <a:pt x="80" y="349"/>
                    <a:pt x="175" y="349"/>
                  </a:cubicBezTo>
                  <a:cubicBezTo>
                    <a:pt x="270" y="349"/>
                    <a:pt x="349" y="285"/>
                    <a:pt x="349" y="190"/>
                  </a:cubicBezTo>
                  <a:cubicBezTo>
                    <a:pt x="365" y="64"/>
                    <a:pt x="27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a:off x="747900" y="3866125"/>
              <a:ext cx="12300" cy="12700"/>
            </a:xfrm>
            <a:custGeom>
              <a:avLst/>
              <a:gdLst/>
              <a:ahLst/>
              <a:cxnLst/>
              <a:rect l="l" t="t" r="r" b="b"/>
              <a:pathLst>
                <a:path w="492" h="508" extrusionOk="0">
                  <a:moveTo>
                    <a:pt x="238" y="1"/>
                  </a:moveTo>
                  <a:cubicBezTo>
                    <a:pt x="112" y="1"/>
                    <a:pt x="1" y="111"/>
                    <a:pt x="1" y="254"/>
                  </a:cubicBezTo>
                  <a:cubicBezTo>
                    <a:pt x="1" y="396"/>
                    <a:pt x="112" y="507"/>
                    <a:pt x="238" y="507"/>
                  </a:cubicBezTo>
                  <a:cubicBezTo>
                    <a:pt x="381" y="507"/>
                    <a:pt x="492" y="396"/>
                    <a:pt x="492" y="254"/>
                  </a:cubicBezTo>
                  <a:cubicBezTo>
                    <a:pt x="492" y="111"/>
                    <a:pt x="381"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a:off x="844500" y="3910850"/>
              <a:ext cx="7925" cy="6725"/>
            </a:xfrm>
            <a:custGeom>
              <a:avLst/>
              <a:gdLst/>
              <a:ahLst/>
              <a:cxnLst/>
              <a:rect l="l" t="t" r="r" b="b"/>
              <a:pathLst>
                <a:path w="317" h="269" extrusionOk="0">
                  <a:moveTo>
                    <a:pt x="174" y="1"/>
                  </a:moveTo>
                  <a:cubicBezTo>
                    <a:pt x="64" y="1"/>
                    <a:pt x="0" y="143"/>
                    <a:pt x="79" y="222"/>
                  </a:cubicBezTo>
                  <a:cubicBezTo>
                    <a:pt x="112" y="255"/>
                    <a:pt x="150" y="269"/>
                    <a:pt x="186" y="269"/>
                  </a:cubicBezTo>
                  <a:cubicBezTo>
                    <a:pt x="255" y="269"/>
                    <a:pt x="317" y="216"/>
                    <a:pt x="317" y="143"/>
                  </a:cubicBezTo>
                  <a:cubicBezTo>
                    <a:pt x="317" y="64"/>
                    <a:pt x="254"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a:off x="1455275" y="3819425"/>
              <a:ext cx="8350" cy="8325"/>
            </a:xfrm>
            <a:custGeom>
              <a:avLst/>
              <a:gdLst/>
              <a:ahLst/>
              <a:cxnLst/>
              <a:rect l="l" t="t" r="r" b="b"/>
              <a:pathLst>
                <a:path w="334" h="333" extrusionOk="0">
                  <a:moveTo>
                    <a:pt x="175" y="0"/>
                  </a:moveTo>
                  <a:cubicBezTo>
                    <a:pt x="80" y="0"/>
                    <a:pt x="1" y="79"/>
                    <a:pt x="1" y="174"/>
                  </a:cubicBezTo>
                  <a:cubicBezTo>
                    <a:pt x="1" y="254"/>
                    <a:pt x="80" y="333"/>
                    <a:pt x="175" y="333"/>
                  </a:cubicBezTo>
                  <a:cubicBezTo>
                    <a:pt x="254" y="333"/>
                    <a:pt x="333" y="254"/>
                    <a:pt x="333" y="174"/>
                  </a:cubicBezTo>
                  <a:cubicBezTo>
                    <a:pt x="333" y="79"/>
                    <a:pt x="254"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a:off x="1572050" y="3556575"/>
              <a:ext cx="22200" cy="19000"/>
            </a:xfrm>
            <a:custGeom>
              <a:avLst/>
              <a:gdLst/>
              <a:ahLst/>
              <a:cxnLst/>
              <a:rect l="l" t="t" r="r" b="b"/>
              <a:pathLst>
                <a:path w="888" h="760" extrusionOk="0">
                  <a:moveTo>
                    <a:pt x="507" y="1"/>
                  </a:moveTo>
                  <a:cubicBezTo>
                    <a:pt x="175" y="1"/>
                    <a:pt x="1" y="412"/>
                    <a:pt x="238" y="650"/>
                  </a:cubicBezTo>
                  <a:cubicBezTo>
                    <a:pt x="314" y="726"/>
                    <a:pt x="408" y="760"/>
                    <a:pt x="500" y="760"/>
                  </a:cubicBezTo>
                  <a:cubicBezTo>
                    <a:pt x="697" y="760"/>
                    <a:pt x="887" y="607"/>
                    <a:pt x="887" y="381"/>
                  </a:cubicBezTo>
                  <a:cubicBezTo>
                    <a:pt x="887" y="175"/>
                    <a:pt x="713" y="1"/>
                    <a:pt x="5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a:off x="1247075" y="2963625"/>
              <a:ext cx="16650" cy="14475"/>
            </a:xfrm>
            <a:custGeom>
              <a:avLst/>
              <a:gdLst/>
              <a:ahLst/>
              <a:cxnLst/>
              <a:rect l="l" t="t" r="r" b="b"/>
              <a:pathLst>
                <a:path w="666" h="579" extrusionOk="0">
                  <a:moveTo>
                    <a:pt x="380" y="0"/>
                  </a:moveTo>
                  <a:cubicBezTo>
                    <a:pt x="127" y="0"/>
                    <a:pt x="0" y="317"/>
                    <a:pt x="174" y="491"/>
                  </a:cubicBezTo>
                  <a:cubicBezTo>
                    <a:pt x="235" y="552"/>
                    <a:pt x="307" y="578"/>
                    <a:pt x="377" y="578"/>
                  </a:cubicBezTo>
                  <a:cubicBezTo>
                    <a:pt x="526" y="578"/>
                    <a:pt x="665" y="457"/>
                    <a:pt x="665" y="285"/>
                  </a:cubicBezTo>
                  <a:cubicBezTo>
                    <a:pt x="665" y="127"/>
                    <a:pt x="538" y="0"/>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a:off x="1653200" y="3374900"/>
              <a:ext cx="18225" cy="15650"/>
            </a:xfrm>
            <a:custGeom>
              <a:avLst/>
              <a:gdLst/>
              <a:ahLst/>
              <a:cxnLst/>
              <a:rect l="l" t="t" r="r" b="b"/>
              <a:pathLst>
                <a:path w="729" h="626" extrusionOk="0">
                  <a:moveTo>
                    <a:pt x="412" y="0"/>
                  </a:moveTo>
                  <a:cubicBezTo>
                    <a:pt x="143" y="0"/>
                    <a:pt x="0" y="333"/>
                    <a:pt x="190" y="538"/>
                  </a:cubicBezTo>
                  <a:cubicBezTo>
                    <a:pt x="256" y="599"/>
                    <a:pt x="334" y="625"/>
                    <a:pt x="410" y="625"/>
                  </a:cubicBezTo>
                  <a:cubicBezTo>
                    <a:pt x="574" y="625"/>
                    <a:pt x="729" y="501"/>
                    <a:pt x="729" y="317"/>
                  </a:cubicBezTo>
                  <a:cubicBezTo>
                    <a:pt x="729" y="143"/>
                    <a:pt x="586"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a:off x="1077650" y="3530850"/>
              <a:ext cx="15850" cy="15850"/>
            </a:xfrm>
            <a:custGeom>
              <a:avLst/>
              <a:gdLst/>
              <a:ahLst/>
              <a:cxnLst/>
              <a:rect l="l" t="t" r="r" b="b"/>
              <a:pathLst>
                <a:path w="634" h="634" extrusionOk="0">
                  <a:moveTo>
                    <a:pt x="317" y="1"/>
                  </a:moveTo>
                  <a:cubicBezTo>
                    <a:pt x="143" y="1"/>
                    <a:pt x="0" y="143"/>
                    <a:pt x="0" y="317"/>
                  </a:cubicBezTo>
                  <a:cubicBezTo>
                    <a:pt x="0" y="491"/>
                    <a:pt x="143" y="634"/>
                    <a:pt x="317" y="634"/>
                  </a:cubicBezTo>
                  <a:cubicBezTo>
                    <a:pt x="491" y="634"/>
                    <a:pt x="634" y="491"/>
                    <a:pt x="634" y="317"/>
                  </a:cubicBezTo>
                  <a:cubicBezTo>
                    <a:pt x="634" y="143"/>
                    <a:pt x="491"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1"/>
            <p:cNvSpPr/>
            <p:nvPr/>
          </p:nvSpPr>
          <p:spPr>
            <a:xfrm>
              <a:off x="1083575" y="3312750"/>
              <a:ext cx="20625" cy="20200"/>
            </a:xfrm>
            <a:custGeom>
              <a:avLst/>
              <a:gdLst/>
              <a:ahLst/>
              <a:cxnLst/>
              <a:rect l="l" t="t" r="r" b="b"/>
              <a:pathLst>
                <a:path w="825" h="808" extrusionOk="0">
                  <a:moveTo>
                    <a:pt x="412" y="0"/>
                  </a:moveTo>
                  <a:cubicBezTo>
                    <a:pt x="191" y="0"/>
                    <a:pt x="1" y="174"/>
                    <a:pt x="1" y="396"/>
                  </a:cubicBezTo>
                  <a:cubicBezTo>
                    <a:pt x="1" y="634"/>
                    <a:pt x="191" y="808"/>
                    <a:pt x="412" y="808"/>
                  </a:cubicBezTo>
                  <a:cubicBezTo>
                    <a:pt x="634" y="808"/>
                    <a:pt x="824" y="634"/>
                    <a:pt x="824" y="396"/>
                  </a:cubicBezTo>
                  <a:cubicBezTo>
                    <a:pt x="824" y="174"/>
                    <a:pt x="634"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1116625" y="2813300"/>
              <a:ext cx="3600" cy="2975"/>
            </a:xfrm>
            <a:custGeom>
              <a:avLst/>
              <a:gdLst/>
              <a:ahLst/>
              <a:cxnLst/>
              <a:rect l="l" t="t" r="r" b="b"/>
              <a:pathLst>
                <a:path w="144" h="119" extrusionOk="0">
                  <a:moveTo>
                    <a:pt x="66" y="0"/>
                  </a:moveTo>
                  <a:cubicBezTo>
                    <a:pt x="36" y="0"/>
                    <a:pt x="9" y="20"/>
                    <a:pt x="9" y="60"/>
                  </a:cubicBezTo>
                  <a:cubicBezTo>
                    <a:pt x="1" y="99"/>
                    <a:pt x="36" y="119"/>
                    <a:pt x="72" y="119"/>
                  </a:cubicBezTo>
                  <a:cubicBezTo>
                    <a:pt x="108" y="119"/>
                    <a:pt x="143" y="99"/>
                    <a:pt x="135" y="60"/>
                  </a:cubicBezTo>
                  <a:cubicBezTo>
                    <a:pt x="128" y="20"/>
                    <a:pt x="96" y="0"/>
                    <a:pt x="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819150" y="3549450"/>
              <a:ext cx="16650" cy="14325"/>
            </a:xfrm>
            <a:custGeom>
              <a:avLst/>
              <a:gdLst/>
              <a:ahLst/>
              <a:cxnLst/>
              <a:rect l="l" t="t" r="r" b="b"/>
              <a:pathLst>
                <a:path w="666" h="573" extrusionOk="0">
                  <a:moveTo>
                    <a:pt x="381" y="1"/>
                  </a:moveTo>
                  <a:cubicBezTo>
                    <a:pt x="128" y="1"/>
                    <a:pt x="1" y="317"/>
                    <a:pt x="175" y="492"/>
                  </a:cubicBezTo>
                  <a:cubicBezTo>
                    <a:pt x="231" y="547"/>
                    <a:pt x="299" y="572"/>
                    <a:pt x="367" y="572"/>
                  </a:cubicBezTo>
                  <a:cubicBezTo>
                    <a:pt x="512" y="572"/>
                    <a:pt x="655" y="458"/>
                    <a:pt x="666" y="286"/>
                  </a:cubicBezTo>
                  <a:cubicBezTo>
                    <a:pt x="666" y="127"/>
                    <a:pt x="539" y="1"/>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613725" y="3777450"/>
              <a:ext cx="15850" cy="13550"/>
            </a:xfrm>
            <a:custGeom>
              <a:avLst/>
              <a:gdLst/>
              <a:ahLst/>
              <a:cxnLst/>
              <a:rect l="l" t="t" r="r" b="b"/>
              <a:pathLst>
                <a:path w="634" h="542" extrusionOk="0">
                  <a:moveTo>
                    <a:pt x="364" y="1"/>
                  </a:moveTo>
                  <a:cubicBezTo>
                    <a:pt x="111" y="1"/>
                    <a:pt x="0" y="286"/>
                    <a:pt x="174" y="460"/>
                  </a:cubicBezTo>
                  <a:cubicBezTo>
                    <a:pt x="225" y="516"/>
                    <a:pt x="291" y="541"/>
                    <a:pt x="357" y="541"/>
                  </a:cubicBezTo>
                  <a:cubicBezTo>
                    <a:pt x="495" y="541"/>
                    <a:pt x="634" y="431"/>
                    <a:pt x="634" y="270"/>
                  </a:cubicBezTo>
                  <a:cubicBezTo>
                    <a:pt x="634" y="112"/>
                    <a:pt x="507" y="1"/>
                    <a:pt x="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633125" y="3604850"/>
              <a:ext cx="26925" cy="22750"/>
            </a:xfrm>
            <a:custGeom>
              <a:avLst/>
              <a:gdLst/>
              <a:ahLst/>
              <a:cxnLst/>
              <a:rect l="l" t="t" r="r" b="b"/>
              <a:pathLst>
                <a:path w="1077" h="910" extrusionOk="0">
                  <a:moveTo>
                    <a:pt x="645" y="1"/>
                  </a:moveTo>
                  <a:cubicBezTo>
                    <a:pt x="636" y="1"/>
                    <a:pt x="627" y="1"/>
                    <a:pt x="618" y="1"/>
                  </a:cubicBezTo>
                  <a:cubicBezTo>
                    <a:pt x="206" y="1"/>
                    <a:pt x="0" y="492"/>
                    <a:pt x="301" y="777"/>
                  </a:cubicBezTo>
                  <a:cubicBezTo>
                    <a:pt x="393" y="869"/>
                    <a:pt x="506" y="910"/>
                    <a:pt x="617" y="910"/>
                  </a:cubicBezTo>
                  <a:cubicBezTo>
                    <a:pt x="851" y="910"/>
                    <a:pt x="1077" y="729"/>
                    <a:pt x="1077" y="461"/>
                  </a:cubicBezTo>
                  <a:cubicBezTo>
                    <a:pt x="1077" y="201"/>
                    <a:pt x="886" y="1"/>
                    <a:pt x="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1182550" y="3454450"/>
              <a:ext cx="13475" cy="13475"/>
            </a:xfrm>
            <a:custGeom>
              <a:avLst/>
              <a:gdLst/>
              <a:ahLst/>
              <a:cxnLst/>
              <a:rect l="l" t="t" r="r" b="b"/>
              <a:pathLst>
                <a:path w="539" h="539" extrusionOk="0">
                  <a:moveTo>
                    <a:pt x="269" y="1"/>
                  </a:moveTo>
                  <a:cubicBezTo>
                    <a:pt x="127" y="1"/>
                    <a:pt x="0" y="127"/>
                    <a:pt x="0" y="270"/>
                  </a:cubicBezTo>
                  <a:cubicBezTo>
                    <a:pt x="0" y="412"/>
                    <a:pt x="127" y="539"/>
                    <a:pt x="269" y="539"/>
                  </a:cubicBezTo>
                  <a:cubicBezTo>
                    <a:pt x="412" y="539"/>
                    <a:pt x="539" y="412"/>
                    <a:pt x="539" y="270"/>
                  </a:cubicBezTo>
                  <a:cubicBezTo>
                    <a:pt x="539" y="127"/>
                    <a:pt x="412"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1093075" y="3150850"/>
              <a:ext cx="23775" cy="20600"/>
            </a:xfrm>
            <a:custGeom>
              <a:avLst/>
              <a:gdLst/>
              <a:ahLst/>
              <a:cxnLst/>
              <a:rect l="l" t="t" r="r" b="b"/>
              <a:pathLst>
                <a:path w="951" h="824" extrusionOk="0">
                  <a:moveTo>
                    <a:pt x="539" y="0"/>
                  </a:moveTo>
                  <a:cubicBezTo>
                    <a:pt x="175" y="0"/>
                    <a:pt x="1" y="444"/>
                    <a:pt x="254" y="697"/>
                  </a:cubicBezTo>
                  <a:cubicBezTo>
                    <a:pt x="337" y="785"/>
                    <a:pt x="440" y="824"/>
                    <a:pt x="541" y="824"/>
                  </a:cubicBezTo>
                  <a:cubicBezTo>
                    <a:pt x="749" y="824"/>
                    <a:pt x="951" y="657"/>
                    <a:pt x="951" y="412"/>
                  </a:cubicBezTo>
                  <a:cubicBezTo>
                    <a:pt x="951" y="190"/>
                    <a:pt x="777" y="0"/>
                    <a:pt x="5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903075" y="3902550"/>
              <a:ext cx="9525" cy="8050"/>
            </a:xfrm>
            <a:custGeom>
              <a:avLst/>
              <a:gdLst/>
              <a:ahLst/>
              <a:cxnLst/>
              <a:rect l="l" t="t" r="r" b="b"/>
              <a:pathLst>
                <a:path w="381" h="322" extrusionOk="0">
                  <a:moveTo>
                    <a:pt x="206" y="0"/>
                  </a:moveTo>
                  <a:cubicBezTo>
                    <a:pt x="64" y="0"/>
                    <a:pt x="1" y="174"/>
                    <a:pt x="96" y="269"/>
                  </a:cubicBezTo>
                  <a:cubicBezTo>
                    <a:pt x="132" y="306"/>
                    <a:pt x="175" y="322"/>
                    <a:pt x="217" y="322"/>
                  </a:cubicBezTo>
                  <a:cubicBezTo>
                    <a:pt x="302" y="322"/>
                    <a:pt x="381" y="254"/>
                    <a:pt x="381" y="159"/>
                  </a:cubicBezTo>
                  <a:cubicBezTo>
                    <a:pt x="381" y="64"/>
                    <a:pt x="301"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1"/>
            <p:cNvSpPr/>
            <p:nvPr/>
          </p:nvSpPr>
          <p:spPr>
            <a:xfrm>
              <a:off x="926550" y="3289375"/>
              <a:ext cx="18500" cy="15675"/>
            </a:xfrm>
            <a:custGeom>
              <a:avLst/>
              <a:gdLst/>
              <a:ahLst/>
              <a:cxnLst/>
              <a:rect l="l" t="t" r="r" b="b"/>
              <a:pathLst>
                <a:path w="740" h="627" extrusionOk="0">
                  <a:moveTo>
                    <a:pt x="405" y="1"/>
                  </a:moveTo>
                  <a:cubicBezTo>
                    <a:pt x="132" y="1"/>
                    <a:pt x="0" y="338"/>
                    <a:pt x="202" y="539"/>
                  </a:cubicBezTo>
                  <a:cubicBezTo>
                    <a:pt x="262" y="600"/>
                    <a:pt x="338" y="626"/>
                    <a:pt x="414" y="626"/>
                  </a:cubicBezTo>
                  <a:cubicBezTo>
                    <a:pt x="577" y="626"/>
                    <a:pt x="740" y="502"/>
                    <a:pt x="740" y="318"/>
                  </a:cubicBezTo>
                  <a:cubicBezTo>
                    <a:pt x="740" y="128"/>
                    <a:pt x="597" y="1"/>
                    <a:pt x="423" y="1"/>
                  </a:cubicBezTo>
                  <a:cubicBezTo>
                    <a:pt x="417" y="1"/>
                    <a:pt x="411" y="1"/>
                    <a:pt x="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1060225" y="3273150"/>
              <a:ext cx="14675" cy="12575"/>
            </a:xfrm>
            <a:custGeom>
              <a:avLst/>
              <a:gdLst/>
              <a:ahLst/>
              <a:cxnLst/>
              <a:rect l="l" t="t" r="r" b="b"/>
              <a:pathLst>
                <a:path w="587" h="503" extrusionOk="0">
                  <a:moveTo>
                    <a:pt x="333" y="1"/>
                  </a:moveTo>
                  <a:cubicBezTo>
                    <a:pt x="111" y="1"/>
                    <a:pt x="1" y="270"/>
                    <a:pt x="159" y="428"/>
                  </a:cubicBezTo>
                  <a:cubicBezTo>
                    <a:pt x="210" y="480"/>
                    <a:pt x="274" y="503"/>
                    <a:pt x="335" y="503"/>
                  </a:cubicBezTo>
                  <a:cubicBezTo>
                    <a:pt x="464" y="503"/>
                    <a:pt x="586" y="404"/>
                    <a:pt x="586" y="254"/>
                  </a:cubicBezTo>
                  <a:cubicBezTo>
                    <a:pt x="586" y="112"/>
                    <a:pt x="476"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1326650" y="3338875"/>
              <a:ext cx="7125" cy="4875"/>
            </a:xfrm>
            <a:custGeom>
              <a:avLst/>
              <a:gdLst/>
              <a:ahLst/>
              <a:cxnLst/>
              <a:rect l="l" t="t" r="r" b="b"/>
              <a:pathLst>
                <a:path w="285" h="195" extrusionOk="0">
                  <a:moveTo>
                    <a:pt x="158" y="0"/>
                  </a:moveTo>
                  <a:cubicBezTo>
                    <a:pt x="1" y="0"/>
                    <a:pt x="158" y="194"/>
                    <a:pt x="240" y="194"/>
                  </a:cubicBezTo>
                  <a:cubicBezTo>
                    <a:pt x="266" y="194"/>
                    <a:pt x="285" y="176"/>
                    <a:pt x="285" y="127"/>
                  </a:cubicBezTo>
                  <a:cubicBezTo>
                    <a:pt x="285" y="48"/>
                    <a:pt x="221" y="0"/>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697250" y="3310775"/>
              <a:ext cx="24950" cy="21675"/>
            </a:xfrm>
            <a:custGeom>
              <a:avLst/>
              <a:gdLst/>
              <a:ahLst/>
              <a:cxnLst/>
              <a:rect l="l" t="t" r="r" b="b"/>
              <a:pathLst>
                <a:path w="998" h="867" extrusionOk="0">
                  <a:moveTo>
                    <a:pt x="570" y="0"/>
                  </a:moveTo>
                  <a:cubicBezTo>
                    <a:pt x="190" y="0"/>
                    <a:pt x="0" y="459"/>
                    <a:pt x="269" y="744"/>
                  </a:cubicBezTo>
                  <a:cubicBezTo>
                    <a:pt x="354" y="829"/>
                    <a:pt x="458" y="867"/>
                    <a:pt x="560" y="867"/>
                  </a:cubicBezTo>
                  <a:cubicBezTo>
                    <a:pt x="782" y="867"/>
                    <a:pt x="998" y="688"/>
                    <a:pt x="998" y="428"/>
                  </a:cubicBezTo>
                  <a:cubicBezTo>
                    <a:pt x="998" y="190"/>
                    <a:pt x="808" y="0"/>
                    <a:pt x="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1235575" y="3635350"/>
              <a:ext cx="32500" cy="27900"/>
            </a:xfrm>
            <a:custGeom>
              <a:avLst/>
              <a:gdLst/>
              <a:ahLst/>
              <a:cxnLst/>
              <a:rect l="l" t="t" r="r" b="b"/>
              <a:pathLst>
                <a:path w="1300" h="1116" extrusionOk="0">
                  <a:moveTo>
                    <a:pt x="745" y="1"/>
                  </a:moveTo>
                  <a:cubicBezTo>
                    <a:pt x="238" y="1"/>
                    <a:pt x="1" y="602"/>
                    <a:pt x="349" y="951"/>
                  </a:cubicBezTo>
                  <a:cubicBezTo>
                    <a:pt x="463" y="1064"/>
                    <a:pt x="603" y="1115"/>
                    <a:pt x="741" y="1115"/>
                  </a:cubicBezTo>
                  <a:cubicBezTo>
                    <a:pt x="1026" y="1115"/>
                    <a:pt x="1299" y="896"/>
                    <a:pt x="1299" y="555"/>
                  </a:cubicBezTo>
                  <a:cubicBezTo>
                    <a:pt x="1299" y="254"/>
                    <a:pt x="1046"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1"/>
            <p:cNvSpPr/>
            <p:nvPr/>
          </p:nvSpPr>
          <p:spPr>
            <a:xfrm>
              <a:off x="843300" y="3834450"/>
              <a:ext cx="19025" cy="19025"/>
            </a:xfrm>
            <a:custGeom>
              <a:avLst/>
              <a:gdLst/>
              <a:ahLst/>
              <a:cxnLst/>
              <a:rect l="l" t="t" r="r" b="b"/>
              <a:pathLst>
                <a:path w="761" h="761" extrusionOk="0">
                  <a:moveTo>
                    <a:pt x="381" y="1"/>
                  </a:moveTo>
                  <a:cubicBezTo>
                    <a:pt x="175" y="1"/>
                    <a:pt x="1" y="175"/>
                    <a:pt x="1" y="381"/>
                  </a:cubicBezTo>
                  <a:cubicBezTo>
                    <a:pt x="1" y="587"/>
                    <a:pt x="175" y="761"/>
                    <a:pt x="381" y="761"/>
                  </a:cubicBezTo>
                  <a:cubicBezTo>
                    <a:pt x="587" y="761"/>
                    <a:pt x="761" y="587"/>
                    <a:pt x="761" y="381"/>
                  </a:cubicBezTo>
                  <a:cubicBezTo>
                    <a:pt x="761" y="175"/>
                    <a:pt x="587" y="1"/>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353650" y="3314725"/>
              <a:ext cx="9125" cy="9125"/>
            </a:xfrm>
            <a:custGeom>
              <a:avLst/>
              <a:gdLst/>
              <a:ahLst/>
              <a:cxnLst/>
              <a:rect l="l" t="t" r="r" b="b"/>
              <a:pathLst>
                <a:path w="365" h="365" extrusionOk="0">
                  <a:moveTo>
                    <a:pt x="175" y="0"/>
                  </a:moveTo>
                  <a:cubicBezTo>
                    <a:pt x="80" y="0"/>
                    <a:pt x="1" y="80"/>
                    <a:pt x="1" y="175"/>
                  </a:cubicBezTo>
                  <a:cubicBezTo>
                    <a:pt x="1" y="285"/>
                    <a:pt x="80" y="365"/>
                    <a:pt x="175" y="365"/>
                  </a:cubicBezTo>
                  <a:cubicBezTo>
                    <a:pt x="286" y="365"/>
                    <a:pt x="365" y="285"/>
                    <a:pt x="365" y="175"/>
                  </a:cubicBezTo>
                  <a:cubicBezTo>
                    <a:pt x="365" y="80"/>
                    <a:pt x="286"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a:off x="666375" y="3505925"/>
              <a:ext cx="23375" cy="19775"/>
            </a:xfrm>
            <a:custGeom>
              <a:avLst/>
              <a:gdLst/>
              <a:ahLst/>
              <a:cxnLst/>
              <a:rect l="l" t="t" r="r" b="b"/>
              <a:pathLst>
                <a:path w="935" h="791" extrusionOk="0">
                  <a:moveTo>
                    <a:pt x="538" y="0"/>
                  </a:moveTo>
                  <a:cubicBezTo>
                    <a:pt x="174" y="0"/>
                    <a:pt x="0" y="428"/>
                    <a:pt x="253" y="681"/>
                  </a:cubicBezTo>
                  <a:cubicBezTo>
                    <a:pt x="334" y="756"/>
                    <a:pt x="432" y="790"/>
                    <a:pt x="528" y="790"/>
                  </a:cubicBezTo>
                  <a:cubicBezTo>
                    <a:pt x="735" y="790"/>
                    <a:pt x="934" y="634"/>
                    <a:pt x="934" y="396"/>
                  </a:cubicBezTo>
                  <a:cubicBezTo>
                    <a:pt x="934" y="174"/>
                    <a:pt x="760" y="0"/>
                    <a:pt x="5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a:off x="1305250" y="3635750"/>
              <a:ext cx="11900" cy="11900"/>
            </a:xfrm>
            <a:custGeom>
              <a:avLst/>
              <a:gdLst/>
              <a:ahLst/>
              <a:cxnLst/>
              <a:rect l="l" t="t" r="r" b="b"/>
              <a:pathLst>
                <a:path w="476" h="476" extrusionOk="0">
                  <a:moveTo>
                    <a:pt x="238" y="0"/>
                  </a:moveTo>
                  <a:cubicBezTo>
                    <a:pt x="96" y="0"/>
                    <a:pt x="1" y="111"/>
                    <a:pt x="1" y="238"/>
                  </a:cubicBezTo>
                  <a:cubicBezTo>
                    <a:pt x="1" y="380"/>
                    <a:pt x="96" y="475"/>
                    <a:pt x="238" y="475"/>
                  </a:cubicBezTo>
                  <a:cubicBezTo>
                    <a:pt x="365" y="475"/>
                    <a:pt x="476" y="380"/>
                    <a:pt x="476" y="238"/>
                  </a:cubicBezTo>
                  <a:cubicBezTo>
                    <a:pt x="476" y="111"/>
                    <a:pt x="365"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1174875" y="3087500"/>
              <a:ext cx="6500" cy="4375"/>
            </a:xfrm>
            <a:custGeom>
              <a:avLst/>
              <a:gdLst/>
              <a:ahLst/>
              <a:cxnLst/>
              <a:rect l="l" t="t" r="r" b="b"/>
              <a:pathLst>
                <a:path w="260" h="175" extrusionOk="0">
                  <a:moveTo>
                    <a:pt x="133" y="1"/>
                  </a:moveTo>
                  <a:cubicBezTo>
                    <a:pt x="1" y="1"/>
                    <a:pt x="143" y="175"/>
                    <a:pt x="218" y="175"/>
                  </a:cubicBezTo>
                  <a:cubicBezTo>
                    <a:pt x="242" y="175"/>
                    <a:pt x="260" y="157"/>
                    <a:pt x="260" y="112"/>
                  </a:cubicBezTo>
                  <a:cubicBezTo>
                    <a:pt x="260" y="48"/>
                    <a:pt x="196" y="1"/>
                    <a:pt x="1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1"/>
            <p:cNvSpPr/>
            <p:nvPr/>
          </p:nvSpPr>
          <p:spPr>
            <a:xfrm>
              <a:off x="1045975" y="3140950"/>
              <a:ext cx="9525" cy="8050"/>
            </a:xfrm>
            <a:custGeom>
              <a:avLst/>
              <a:gdLst/>
              <a:ahLst/>
              <a:cxnLst/>
              <a:rect l="l" t="t" r="r" b="b"/>
              <a:pathLst>
                <a:path w="381" h="322" extrusionOk="0">
                  <a:moveTo>
                    <a:pt x="222" y="0"/>
                  </a:moveTo>
                  <a:cubicBezTo>
                    <a:pt x="80" y="0"/>
                    <a:pt x="1" y="175"/>
                    <a:pt x="111" y="270"/>
                  </a:cubicBezTo>
                  <a:cubicBezTo>
                    <a:pt x="143" y="306"/>
                    <a:pt x="182" y="322"/>
                    <a:pt x="221" y="322"/>
                  </a:cubicBezTo>
                  <a:cubicBezTo>
                    <a:pt x="302" y="322"/>
                    <a:pt x="381" y="255"/>
                    <a:pt x="381" y="159"/>
                  </a:cubicBezTo>
                  <a:cubicBezTo>
                    <a:pt x="381" y="80"/>
                    <a:pt x="317"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1"/>
            <p:cNvSpPr/>
            <p:nvPr/>
          </p:nvSpPr>
          <p:spPr>
            <a:xfrm>
              <a:off x="1046275" y="3019425"/>
              <a:ext cx="6850" cy="4700"/>
            </a:xfrm>
            <a:custGeom>
              <a:avLst/>
              <a:gdLst/>
              <a:ahLst/>
              <a:cxnLst/>
              <a:rect l="l" t="t" r="r" b="b"/>
              <a:pathLst>
                <a:path w="274" h="188" extrusionOk="0">
                  <a:moveTo>
                    <a:pt x="147" y="1"/>
                  </a:moveTo>
                  <a:cubicBezTo>
                    <a:pt x="1" y="1"/>
                    <a:pt x="154" y="188"/>
                    <a:pt x="233" y="188"/>
                  </a:cubicBezTo>
                  <a:cubicBezTo>
                    <a:pt x="257" y="188"/>
                    <a:pt x="274" y="171"/>
                    <a:pt x="274" y="127"/>
                  </a:cubicBezTo>
                  <a:cubicBezTo>
                    <a:pt x="274" y="48"/>
                    <a:pt x="226" y="1"/>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1589475" y="3052675"/>
              <a:ext cx="7525" cy="7550"/>
            </a:xfrm>
            <a:custGeom>
              <a:avLst/>
              <a:gdLst/>
              <a:ahLst/>
              <a:cxnLst/>
              <a:rect l="l" t="t" r="r" b="b"/>
              <a:pathLst>
                <a:path w="301" h="302" extrusionOk="0">
                  <a:moveTo>
                    <a:pt x="143" y="1"/>
                  </a:moveTo>
                  <a:cubicBezTo>
                    <a:pt x="64" y="1"/>
                    <a:pt x="0" y="64"/>
                    <a:pt x="0" y="159"/>
                  </a:cubicBezTo>
                  <a:cubicBezTo>
                    <a:pt x="0" y="238"/>
                    <a:pt x="64" y="301"/>
                    <a:pt x="143" y="301"/>
                  </a:cubicBezTo>
                  <a:cubicBezTo>
                    <a:pt x="222" y="301"/>
                    <a:pt x="301" y="238"/>
                    <a:pt x="301" y="159"/>
                  </a:cubicBezTo>
                  <a:cubicBezTo>
                    <a:pt x="301" y="64"/>
                    <a:pt x="222"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1495250" y="3490875"/>
              <a:ext cx="9925" cy="9925"/>
            </a:xfrm>
            <a:custGeom>
              <a:avLst/>
              <a:gdLst/>
              <a:ahLst/>
              <a:cxnLst/>
              <a:rect l="l" t="t" r="r" b="b"/>
              <a:pathLst>
                <a:path w="397" h="397" extrusionOk="0">
                  <a:moveTo>
                    <a:pt x="207" y="0"/>
                  </a:moveTo>
                  <a:cubicBezTo>
                    <a:pt x="96" y="0"/>
                    <a:pt x="1" y="80"/>
                    <a:pt x="1" y="190"/>
                  </a:cubicBezTo>
                  <a:cubicBezTo>
                    <a:pt x="1" y="301"/>
                    <a:pt x="96" y="396"/>
                    <a:pt x="207" y="396"/>
                  </a:cubicBezTo>
                  <a:cubicBezTo>
                    <a:pt x="317" y="396"/>
                    <a:pt x="397" y="301"/>
                    <a:pt x="397" y="190"/>
                  </a:cubicBezTo>
                  <a:cubicBezTo>
                    <a:pt x="397" y="80"/>
                    <a:pt x="317"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1239150" y="3222975"/>
              <a:ext cx="9925" cy="9825"/>
            </a:xfrm>
            <a:custGeom>
              <a:avLst/>
              <a:gdLst/>
              <a:ahLst/>
              <a:cxnLst/>
              <a:rect l="l" t="t" r="r" b="b"/>
              <a:pathLst>
                <a:path w="397" h="393" extrusionOk="0">
                  <a:moveTo>
                    <a:pt x="198" y="1"/>
                  </a:moveTo>
                  <a:cubicBezTo>
                    <a:pt x="99" y="1"/>
                    <a:pt x="0" y="68"/>
                    <a:pt x="0" y="203"/>
                  </a:cubicBezTo>
                  <a:cubicBezTo>
                    <a:pt x="0" y="330"/>
                    <a:pt x="99" y="393"/>
                    <a:pt x="198" y="393"/>
                  </a:cubicBezTo>
                  <a:cubicBezTo>
                    <a:pt x="297" y="393"/>
                    <a:pt x="396" y="330"/>
                    <a:pt x="396" y="203"/>
                  </a:cubicBezTo>
                  <a:cubicBezTo>
                    <a:pt x="396" y="68"/>
                    <a:pt x="297" y="1"/>
                    <a:pt x="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1084375" y="2854750"/>
              <a:ext cx="16250" cy="13925"/>
            </a:xfrm>
            <a:custGeom>
              <a:avLst/>
              <a:gdLst/>
              <a:ahLst/>
              <a:cxnLst/>
              <a:rect l="l" t="t" r="r" b="b"/>
              <a:pathLst>
                <a:path w="650" h="557" extrusionOk="0">
                  <a:moveTo>
                    <a:pt x="365" y="1"/>
                  </a:moveTo>
                  <a:cubicBezTo>
                    <a:pt x="127" y="1"/>
                    <a:pt x="0" y="302"/>
                    <a:pt x="175" y="476"/>
                  </a:cubicBezTo>
                  <a:cubicBezTo>
                    <a:pt x="231" y="532"/>
                    <a:pt x="300" y="557"/>
                    <a:pt x="368" y="557"/>
                  </a:cubicBezTo>
                  <a:cubicBezTo>
                    <a:pt x="511" y="557"/>
                    <a:pt x="650" y="447"/>
                    <a:pt x="650" y="286"/>
                  </a:cubicBezTo>
                  <a:cubicBezTo>
                    <a:pt x="650" y="127"/>
                    <a:pt x="523"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1275575" y="3880375"/>
              <a:ext cx="11500" cy="9900"/>
            </a:xfrm>
            <a:custGeom>
              <a:avLst/>
              <a:gdLst/>
              <a:ahLst/>
              <a:cxnLst/>
              <a:rect l="l" t="t" r="r" b="b"/>
              <a:pathLst>
                <a:path w="460" h="396" extrusionOk="0">
                  <a:moveTo>
                    <a:pt x="253" y="1"/>
                  </a:moveTo>
                  <a:cubicBezTo>
                    <a:pt x="79" y="1"/>
                    <a:pt x="0" y="206"/>
                    <a:pt x="127" y="333"/>
                  </a:cubicBezTo>
                  <a:cubicBezTo>
                    <a:pt x="164" y="376"/>
                    <a:pt x="215" y="395"/>
                    <a:pt x="265" y="395"/>
                  </a:cubicBezTo>
                  <a:cubicBezTo>
                    <a:pt x="362" y="395"/>
                    <a:pt x="459" y="322"/>
                    <a:pt x="459" y="206"/>
                  </a:cubicBezTo>
                  <a:cubicBezTo>
                    <a:pt x="459" y="96"/>
                    <a:pt x="364"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1188475" y="3117600"/>
              <a:ext cx="10725" cy="8825"/>
            </a:xfrm>
            <a:custGeom>
              <a:avLst/>
              <a:gdLst/>
              <a:ahLst/>
              <a:cxnLst/>
              <a:rect l="l" t="t" r="r" b="b"/>
              <a:pathLst>
                <a:path w="429" h="353" extrusionOk="0">
                  <a:moveTo>
                    <a:pt x="254" y="0"/>
                  </a:moveTo>
                  <a:cubicBezTo>
                    <a:pt x="80" y="0"/>
                    <a:pt x="1" y="190"/>
                    <a:pt x="127" y="301"/>
                  </a:cubicBezTo>
                  <a:cubicBezTo>
                    <a:pt x="163" y="337"/>
                    <a:pt x="207" y="353"/>
                    <a:pt x="250" y="353"/>
                  </a:cubicBezTo>
                  <a:cubicBezTo>
                    <a:pt x="341" y="353"/>
                    <a:pt x="428" y="282"/>
                    <a:pt x="428" y="174"/>
                  </a:cubicBezTo>
                  <a:cubicBezTo>
                    <a:pt x="428" y="79"/>
                    <a:pt x="349" y="0"/>
                    <a:pt x="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845275" y="3203875"/>
              <a:ext cx="12300" cy="11900"/>
            </a:xfrm>
            <a:custGeom>
              <a:avLst/>
              <a:gdLst/>
              <a:ahLst/>
              <a:cxnLst/>
              <a:rect l="l" t="t" r="r" b="b"/>
              <a:pathLst>
                <a:path w="492" h="476" extrusionOk="0">
                  <a:moveTo>
                    <a:pt x="246" y="1"/>
                  </a:moveTo>
                  <a:cubicBezTo>
                    <a:pt x="124" y="1"/>
                    <a:pt x="1" y="80"/>
                    <a:pt x="1" y="238"/>
                  </a:cubicBezTo>
                  <a:cubicBezTo>
                    <a:pt x="1" y="397"/>
                    <a:pt x="124" y="476"/>
                    <a:pt x="246" y="476"/>
                  </a:cubicBezTo>
                  <a:cubicBezTo>
                    <a:pt x="369" y="476"/>
                    <a:pt x="492" y="397"/>
                    <a:pt x="492" y="238"/>
                  </a:cubicBezTo>
                  <a:cubicBezTo>
                    <a:pt x="492" y="80"/>
                    <a:pt x="369"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1105500" y="2659200"/>
              <a:ext cx="3450" cy="2375"/>
            </a:xfrm>
            <a:custGeom>
              <a:avLst/>
              <a:gdLst/>
              <a:ahLst/>
              <a:cxnLst/>
              <a:rect l="l" t="t" r="r" b="b"/>
              <a:pathLst>
                <a:path w="138" h="95" extrusionOk="0">
                  <a:moveTo>
                    <a:pt x="74" y="1"/>
                  </a:moveTo>
                  <a:cubicBezTo>
                    <a:pt x="1" y="1"/>
                    <a:pt x="78" y="95"/>
                    <a:pt x="117" y="95"/>
                  </a:cubicBezTo>
                  <a:cubicBezTo>
                    <a:pt x="129" y="95"/>
                    <a:pt x="137" y="86"/>
                    <a:pt x="137" y="64"/>
                  </a:cubicBezTo>
                  <a:cubicBezTo>
                    <a:pt x="137" y="33"/>
                    <a:pt x="105" y="1"/>
                    <a:pt x="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a:off x="1053100" y="3589050"/>
              <a:ext cx="28525" cy="28525"/>
            </a:xfrm>
            <a:custGeom>
              <a:avLst/>
              <a:gdLst/>
              <a:ahLst/>
              <a:cxnLst/>
              <a:rect l="l" t="t" r="r" b="b"/>
              <a:pathLst>
                <a:path w="1141" h="1141" extrusionOk="0">
                  <a:moveTo>
                    <a:pt x="571" y="0"/>
                  </a:moveTo>
                  <a:cubicBezTo>
                    <a:pt x="254" y="0"/>
                    <a:pt x="1" y="253"/>
                    <a:pt x="1" y="570"/>
                  </a:cubicBezTo>
                  <a:cubicBezTo>
                    <a:pt x="1" y="887"/>
                    <a:pt x="254" y="1140"/>
                    <a:pt x="571" y="1140"/>
                  </a:cubicBezTo>
                  <a:cubicBezTo>
                    <a:pt x="887" y="1140"/>
                    <a:pt x="1141" y="887"/>
                    <a:pt x="1141" y="570"/>
                  </a:cubicBezTo>
                  <a:cubicBezTo>
                    <a:pt x="1141" y="253"/>
                    <a:pt x="887" y="0"/>
                    <a:pt x="5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1727225" y="2752625"/>
              <a:ext cx="2400" cy="2000"/>
            </a:xfrm>
            <a:custGeom>
              <a:avLst/>
              <a:gdLst/>
              <a:ahLst/>
              <a:cxnLst/>
              <a:rect l="l" t="t" r="r" b="b"/>
              <a:pathLst>
                <a:path w="96" h="80" extrusionOk="0">
                  <a:moveTo>
                    <a:pt x="48" y="1"/>
                  </a:moveTo>
                  <a:cubicBezTo>
                    <a:pt x="16" y="1"/>
                    <a:pt x="0" y="17"/>
                    <a:pt x="0" y="48"/>
                  </a:cubicBezTo>
                  <a:cubicBezTo>
                    <a:pt x="0" y="64"/>
                    <a:pt x="16" y="80"/>
                    <a:pt x="48" y="80"/>
                  </a:cubicBezTo>
                  <a:cubicBezTo>
                    <a:pt x="64" y="80"/>
                    <a:pt x="95" y="64"/>
                    <a:pt x="95" y="48"/>
                  </a:cubicBezTo>
                  <a:cubicBezTo>
                    <a:pt x="95" y="17"/>
                    <a:pt x="64" y="1"/>
                    <a:pt x="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954925" y="3596550"/>
              <a:ext cx="9925" cy="8600"/>
            </a:xfrm>
            <a:custGeom>
              <a:avLst/>
              <a:gdLst/>
              <a:ahLst/>
              <a:cxnLst/>
              <a:rect l="l" t="t" r="r" b="b"/>
              <a:pathLst>
                <a:path w="397" h="344" extrusionOk="0">
                  <a:moveTo>
                    <a:pt x="222" y="1"/>
                  </a:moveTo>
                  <a:cubicBezTo>
                    <a:pt x="80" y="1"/>
                    <a:pt x="1" y="191"/>
                    <a:pt x="112" y="302"/>
                  </a:cubicBezTo>
                  <a:cubicBezTo>
                    <a:pt x="145" y="330"/>
                    <a:pt x="184" y="343"/>
                    <a:pt x="223" y="343"/>
                  </a:cubicBezTo>
                  <a:cubicBezTo>
                    <a:pt x="312" y="343"/>
                    <a:pt x="397" y="275"/>
                    <a:pt x="397" y="175"/>
                  </a:cubicBezTo>
                  <a:cubicBezTo>
                    <a:pt x="397" y="80"/>
                    <a:pt x="317"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a:off x="1543950" y="2758175"/>
              <a:ext cx="5950" cy="4775"/>
            </a:xfrm>
            <a:custGeom>
              <a:avLst/>
              <a:gdLst/>
              <a:ahLst/>
              <a:cxnLst/>
              <a:rect l="l" t="t" r="r" b="b"/>
              <a:pathLst>
                <a:path w="238" h="191" extrusionOk="0">
                  <a:moveTo>
                    <a:pt x="127" y="0"/>
                  </a:moveTo>
                  <a:cubicBezTo>
                    <a:pt x="0" y="0"/>
                    <a:pt x="0" y="190"/>
                    <a:pt x="127" y="190"/>
                  </a:cubicBezTo>
                  <a:cubicBezTo>
                    <a:pt x="190" y="190"/>
                    <a:pt x="238" y="143"/>
                    <a:pt x="238" y="95"/>
                  </a:cubicBezTo>
                  <a:cubicBezTo>
                    <a:pt x="238" y="32"/>
                    <a:pt x="190"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a:off x="312875" y="3550650"/>
              <a:ext cx="6350" cy="5950"/>
            </a:xfrm>
            <a:custGeom>
              <a:avLst/>
              <a:gdLst/>
              <a:ahLst/>
              <a:cxnLst/>
              <a:rect l="l" t="t" r="r" b="b"/>
              <a:pathLst>
                <a:path w="254" h="238" extrusionOk="0">
                  <a:moveTo>
                    <a:pt x="127" y="0"/>
                  </a:moveTo>
                  <a:cubicBezTo>
                    <a:pt x="64" y="0"/>
                    <a:pt x="1" y="48"/>
                    <a:pt x="1" y="111"/>
                  </a:cubicBezTo>
                  <a:cubicBezTo>
                    <a:pt x="1" y="174"/>
                    <a:pt x="64" y="238"/>
                    <a:pt x="127" y="238"/>
                  </a:cubicBezTo>
                  <a:cubicBezTo>
                    <a:pt x="191" y="238"/>
                    <a:pt x="254" y="174"/>
                    <a:pt x="254" y="111"/>
                  </a:cubicBezTo>
                  <a:cubicBezTo>
                    <a:pt x="254" y="48"/>
                    <a:pt x="191"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850825" y="3880775"/>
              <a:ext cx="9525" cy="7875"/>
            </a:xfrm>
            <a:custGeom>
              <a:avLst/>
              <a:gdLst/>
              <a:ahLst/>
              <a:cxnLst/>
              <a:rect l="l" t="t" r="r" b="b"/>
              <a:pathLst>
                <a:path w="381" h="315" extrusionOk="0">
                  <a:moveTo>
                    <a:pt x="222" y="0"/>
                  </a:moveTo>
                  <a:cubicBezTo>
                    <a:pt x="80" y="0"/>
                    <a:pt x="1" y="175"/>
                    <a:pt x="96" y="270"/>
                  </a:cubicBezTo>
                  <a:cubicBezTo>
                    <a:pt x="132" y="301"/>
                    <a:pt x="175" y="315"/>
                    <a:pt x="216" y="315"/>
                  </a:cubicBezTo>
                  <a:cubicBezTo>
                    <a:pt x="302" y="315"/>
                    <a:pt x="381" y="255"/>
                    <a:pt x="381" y="159"/>
                  </a:cubicBezTo>
                  <a:cubicBezTo>
                    <a:pt x="381" y="64"/>
                    <a:pt x="301"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940675" y="3792475"/>
              <a:ext cx="24575" cy="21025"/>
            </a:xfrm>
            <a:custGeom>
              <a:avLst/>
              <a:gdLst/>
              <a:ahLst/>
              <a:cxnLst/>
              <a:rect l="l" t="t" r="r" b="b"/>
              <a:pathLst>
                <a:path w="983" h="841" extrusionOk="0">
                  <a:moveTo>
                    <a:pt x="595" y="1"/>
                  </a:moveTo>
                  <a:cubicBezTo>
                    <a:pt x="587" y="1"/>
                    <a:pt x="579" y="1"/>
                    <a:pt x="571" y="2"/>
                  </a:cubicBezTo>
                  <a:cubicBezTo>
                    <a:pt x="191" y="2"/>
                    <a:pt x="1" y="445"/>
                    <a:pt x="254" y="714"/>
                  </a:cubicBezTo>
                  <a:cubicBezTo>
                    <a:pt x="341" y="801"/>
                    <a:pt x="448" y="840"/>
                    <a:pt x="553" y="840"/>
                  </a:cubicBezTo>
                  <a:cubicBezTo>
                    <a:pt x="773" y="840"/>
                    <a:pt x="983" y="670"/>
                    <a:pt x="983" y="413"/>
                  </a:cubicBezTo>
                  <a:cubicBezTo>
                    <a:pt x="983" y="200"/>
                    <a:pt x="80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1004025" y="3669400"/>
              <a:ext cx="24550" cy="21300"/>
            </a:xfrm>
            <a:custGeom>
              <a:avLst/>
              <a:gdLst/>
              <a:ahLst/>
              <a:cxnLst/>
              <a:rect l="l" t="t" r="r" b="b"/>
              <a:pathLst>
                <a:path w="982" h="852" extrusionOk="0">
                  <a:moveTo>
                    <a:pt x="570" y="0"/>
                  </a:moveTo>
                  <a:cubicBezTo>
                    <a:pt x="190" y="0"/>
                    <a:pt x="0" y="459"/>
                    <a:pt x="269" y="729"/>
                  </a:cubicBezTo>
                  <a:cubicBezTo>
                    <a:pt x="355" y="814"/>
                    <a:pt x="457" y="851"/>
                    <a:pt x="558" y="851"/>
                  </a:cubicBezTo>
                  <a:cubicBezTo>
                    <a:pt x="775" y="851"/>
                    <a:pt x="982" y="677"/>
                    <a:pt x="982" y="428"/>
                  </a:cubicBezTo>
                  <a:cubicBezTo>
                    <a:pt x="982" y="190"/>
                    <a:pt x="792" y="0"/>
                    <a:pt x="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1171450" y="3744175"/>
              <a:ext cx="11125" cy="9250"/>
            </a:xfrm>
            <a:custGeom>
              <a:avLst/>
              <a:gdLst/>
              <a:ahLst/>
              <a:cxnLst/>
              <a:rect l="l" t="t" r="r" b="b"/>
              <a:pathLst>
                <a:path w="445" h="370" extrusionOk="0">
                  <a:moveTo>
                    <a:pt x="278" y="0"/>
                  </a:moveTo>
                  <a:cubicBezTo>
                    <a:pt x="270" y="0"/>
                    <a:pt x="262" y="1"/>
                    <a:pt x="254" y="2"/>
                  </a:cubicBezTo>
                  <a:cubicBezTo>
                    <a:pt x="96" y="2"/>
                    <a:pt x="1" y="192"/>
                    <a:pt x="128" y="318"/>
                  </a:cubicBezTo>
                  <a:cubicBezTo>
                    <a:pt x="163" y="354"/>
                    <a:pt x="207" y="370"/>
                    <a:pt x="252" y="370"/>
                  </a:cubicBezTo>
                  <a:cubicBezTo>
                    <a:pt x="348" y="370"/>
                    <a:pt x="444" y="295"/>
                    <a:pt x="444" y="176"/>
                  </a:cubicBezTo>
                  <a:cubicBezTo>
                    <a:pt x="444" y="88"/>
                    <a:pt x="376"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1050325" y="3649200"/>
              <a:ext cx="13100" cy="13500"/>
            </a:xfrm>
            <a:custGeom>
              <a:avLst/>
              <a:gdLst/>
              <a:ahLst/>
              <a:cxnLst/>
              <a:rect l="l" t="t" r="r" b="b"/>
              <a:pathLst>
                <a:path w="524" h="540" extrusionOk="0">
                  <a:moveTo>
                    <a:pt x="254" y="1"/>
                  </a:moveTo>
                  <a:cubicBezTo>
                    <a:pt x="112" y="1"/>
                    <a:pt x="1" y="112"/>
                    <a:pt x="1" y="270"/>
                  </a:cubicBezTo>
                  <a:cubicBezTo>
                    <a:pt x="1" y="412"/>
                    <a:pt x="112" y="539"/>
                    <a:pt x="254" y="539"/>
                  </a:cubicBezTo>
                  <a:cubicBezTo>
                    <a:pt x="412" y="539"/>
                    <a:pt x="523" y="412"/>
                    <a:pt x="523" y="270"/>
                  </a:cubicBezTo>
                  <a:cubicBezTo>
                    <a:pt x="523" y="112"/>
                    <a:pt x="412"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1715950" y="3323225"/>
              <a:ext cx="4175" cy="3300"/>
            </a:xfrm>
            <a:custGeom>
              <a:avLst/>
              <a:gdLst/>
              <a:ahLst/>
              <a:cxnLst/>
              <a:rect l="l" t="t" r="r" b="b"/>
              <a:pathLst>
                <a:path w="167" h="132" extrusionOk="0">
                  <a:moveTo>
                    <a:pt x="81" y="1"/>
                  </a:moveTo>
                  <a:cubicBezTo>
                    <a:pt x="40" y="1"/>
                    <a:pt x="0" y="25"/>
                    <a:pt x="8" y="72"/>
                  </a:cubicBezTo>
                  <a:cubicBezTo>
                    <a:pt x="16" y="112"/>
                    <a:pt x="51" y="131"/>
                    <a:pt x="87" y="131"/>
                  </a:cubicBezTo>
                  <a:cubicBezTo>
                    <a:pt x="123" y="131"/>
                    <a:pt x="158" y="112"/>
                    <a:pt x="166" y="72"/>
                  </a:cubicBezTo>
                  <a:cubicBezTo>
                    <a:pt x="166" y="25"/>
                    <a:pt x="123" y="1"/>
                    <a:pt x="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1102575" y="3114825"/>
              <a:ext cx="8750" cy="8725"/>
            </a:xfrm>
            <a:custGeom>
              <a:avLst/>
              <a:gdLst/>
              <a:ahLst/>
              <a:cxnLst/>
              <a:rect l="l" t="t" r="r" b="b"/>
              <a:pathLst>
                <a:path w="350" h="349" extrusionOk="0">
                  <a:moveTo>
                    <a:pt x="175" y="0"/>
                  </a:moveTo>
                  <a:cubicBezTo>
                    <a:pt x="80" y="0"/>
                    <a:pt x="1" y="80"/>
                    <a:pt x="1" y="175"/>
                  </a:cubicBezTo>
                  <a:cubicBezTo>
                    <a:pt x="1" y="270"/>
                    <a:pt x="80" y="349"/>
                    <a:pt x="175" y="349"/>
                  </a:cubicBezTo>
                  <a:cubicBezTo>
                    <a:pt x="270" y="349"/>
                    <a:pt x="349" y="270"/>
                    <a:pt x="349" y="175"/>
                  </a:cubicBezTo>
                  <a:cubicBezTo>
                    <a:pt x="349" y="80"/>
                    <a:pt x="270"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938300" y="2947375"/>
              <a:ext cx="4375" cy="4375"/>
            </a:xfrm>
            <a:custGeom>
              <a:avLst/>
              <a:gdLst/>
              <a:ahLst/>
              <a:cxnLst/>
              <a:rect l="l" t="t" r="r" b="b"/>
              <a:pathLst>
                <a:path w="175" h="175" extrusionOk="0">
                  <a:moveTo>
                    <a:pt x="96" y="1"/>
                  </a:moveTo>
                  <a:cubicBezTo>
                    <a:pt x="32" y="1"/>
                    <a:pt x="1" y="32"/>
                    <a:pt x="1" y="80"/>
                  </a:cubicBezTo>
                  <a:cubicBezTo>
                    <a:pt x="1" y="127"/>
                    <a:pt x="32" y="175"/>
                    <a:pt x="96" y="175"/>
                  </a:cubicBezTo>
                  <a:cubicBezTo>
                    <a:pt x="143" y="175"/>
                    <a:pt x="175" y="127"/>
                    <a:pt x="175" y="80"/>
                  </a:cubicBezTo>
                  <a:cubicBezTo>
                    <a:pt x="175" y="32"/>
                    <a:pt x="143" y="1"/>
                    <a:pt x="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a:off x="985800" y="3791700"/>
              <a:ext cx="23000" cy="19775"/>
            </a:xfrm>
            <a:custGeom>
              <a:avLst/>
              <a:gdLst/>
              <a:ahLst/>
              <a:cxnLst/>
              <a:rect l="l" t="t" r="r" b="b"/>
              <a:pathLst>
                <a:path w="920" h="791" extrusionOk="0">
                  <a:moveTo>
                    <a:pt x="523" y="1"/>
                  </a:moveTo>
                  <a:cubicBezTo>
                    <a:pt x="175" y="1"/>
                    <a:pt x="1" y="413"/>
                    <a:pt x="238" y="666"/>
                  </a:cubicBezTo>
                  <a:cubicBezTo>
                    <a:pt x="319" y="752"/>
                    <a:pt x="421" y="790"/>
                    <a:pt x="522" y="790"/>
                  </a:cubicBezTo>
                  <a:cubicBezTo>
                    <a:pt x="718" y="790"/>
                    <a:pt x="909" y="643"/>
                    <a:pt x="919" y="413"/>
                  </a:cubicBezTo>
                  <a:cubicBezTo>
                    <a:pt x="919" y="175"/>
                    <a:pt x="745"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a:off x="1095850" y="3656725"/>
              <a:ext cx="12300" cy="10575"/>
            </a:xfrm>
            <a:custGeom>
              <a:avLst/>
              <a:gdLst/>
              <a:ahLst/>
              <a:cxnLst/>
              <a:rect l="l" t="t" r="r" b="b"/>
              <a:pathLst>
                <a:path w="492" h="423" extrusionOk="0">
                  <a:moveTo>
                    <a:pt x="286" y="1"/>
                  </a:moveTo>
                  <a:cubicBezTo>
                    <a:pt x="96" y="1"/>
                    <a:pt x="1" y="222"/>
                    <a:pt x="143" y="365"/>
                  </a:cubicBezTo>
                  <a:cubicBezTo>
                    <a:pt x="183" y="405"/>
                    <a:pt x="232" y="422"/>
                    <a:pt x="281" y="422"/>
                  </a:cubicBezTo>
                  <a:cubicBezTo>
                    <a:pt x="387" y="422"/>
                    <a:pt x="491" y="337"/>
                    <a:pt x="491" y="206"/>
                  </a:cubicBezTo>
                  <a:cubicBezTo>
                    <a:pt x="491" y="96"/>
                    <a:pt x="396" y="1"/>
                    <a:pt x="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a:off x="654175" y="3038000"/>
              <a:ext cx="4300" cy="4425"/>
            </a:xfrm>
            <a:custGeom>
              <a:avLst/>
              <a:gdLst/>
              <a:ahLst/>
              <a:cxnLst/>
              <a:rect l="l" t="t" r="r" b="b"/>
              <a:pathLst>
                <a:path w="172" h="177" extrusionOk="0">
                  <a:moveTo>
                    <a:pt x="82" y="1"/>
                  </a:moveTo>
                  <a:cubicBezTo>
                    <a:pt x="1" y="1"/>
                    <a:pt x="1" y="177"/>
                    <a:pt x="82" y="177"/>
                  </a:cubicBezTo>
                  <a:cubicBezTo>
                    <a:pt x="85" y="177"/>
                    <a:pt x="89" y="176"/>
                    <a:pt x="92" y="176"/>
                  </a:cubicBezTo>
                  <a:cubicBezTo>
                    <a:pt x="140" y="176"/>
                    <a:pt x="171" y="128"/>
                    <a:pt x="171" y="81"/>
                  </a:cubicBezTo>
                  <a:cubicBezTo>
                    <a:pt x="171" y="33"/>
                    <a:pt x="140" y="2"/>
                    <a:pt x="92" y="2"/>
                  </a:cubicBezTo>
                  <a:cubicBezTo>
                    <a:pt x="89" y="1"/>
                    <a:pt x="85" y="1"/>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a:off x="867450" y="3689175"/>
              <a:ext cx="23375" cy="20050"/>
            </a:xfrm>
            <a:custGeom>
              <a:avLst/>
              <a:gdLst/>
              <a:ahLst/>
              <a:cxnLst/>
              <a:rect l="l" t="t" r="r" b="b"/>
              <a:pathLst>
                <a:path w="935" h="802" extrusionOk="0">
                  <a:moveTo>
                    <a:pt x="539" y="1"/>
                  </a:moveTo>
                  <a:cubicBezTo>
                    <a:pt x="175" y="1"/>
                    <a:pt x="1" y="428"/>
                    <a:pt x="254" y="682"/>
                  </a:cubicBezTo>
                  <a:cubicBezTo>
                    <a:pt x="336" y="764"/>
                    <a:pt x="437" y="801"/>
                    <a:pt x="536" y="801"/>
                  </a:cubicBezTo>
                  <a:cubicBezTo>
                    <a:pt x="740" y="801"/>
                    <a:pt x="935" y="642"/>
                    <a:pt x="935" y="397"/>
                  </a:cubicBezTo>
                  <a:cubicBezTo>
                    <a:pt x="935" y="191"/>
                    <a:pt x="761" y="1"/>
                    <a:pt x="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a:off x="452800" y="3261175"/>
              <a:ext cx="4975" cy="3900"/>
            </a:xfrm>
            <a:custGeom>
              <a:avLst/>
              <a:gdLst/>
              <a:ahLst/>
              <a:cxnLst/>
              <a:rect l="l" t="t" r="r" b="b"/>
              <a:pathLst>
                <a:path w="199" h="156" extrusionOk="0">
                  <a:moveTo>
                    <a:pt x="98" y="1"/>
                  </a:moveTo>
                  <a:cubicBezTo>
                    <a:pt x="48" y="1"/>
                    <a:pt x="1" y="29"/>
                    <a:pt x="9" y="84"/>
                  </a:cubicBezTo>
                  <a:cubicBezTo>
                    <a:pt x="17" y="132"/>
                    <a:pt x="60" y="155"/>
                    <a:pt x="104" y="155"/>
                  </a:cubicBezTo>
                  <a:cubicBezTo>
                    <a:pt x="147" y="155"/>
                    <a:pt x="191" y="132"/>
                    <a:pt x="199" y="84"/>
                  </a:cubicBezTo>
                  <a:cubicBezTo>
                    <a:pt x="199" y="29"/>
                    <a:pt x="147" y="1"/>
                    <a:pt x="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a:off x="1289025" y="3696300"/>
              <a:ext cx="11900" cy="11525"/>
            </a:xfrm>
            <a:custGeom>
              <a:avLst/>
              <a:gdLst/>
              <a:ahLst/>
              <a:cxnLst/>
              <a:rect l="l" t="t" r="r" b="b"/>
              <a:pathLst>
                <a:path w="476" h="461" extrusionOk="0">
                  <a:moveTo>
                    <a:pt x="238" y="1"/>
                  </a:moveTo>
                  <a:cubicBezTo>
                    <a:pt x="111" y="1"/>
                    <a:pt x="0" y="96"/>
                    <a:pt x="0" y="223"/>
                  </a:cubicBezTo>
                  <a:cubicBezTo>
                    <a:pt x="0" y="349"/>
                    <a:pt x="111" y="460"/>
                    <a:pt x="238" y="460"/>
                  </a:cubicBezTo>
                  <a:cubicBezTo>
                    <a:pt x="365" y="460"/>
                    <a:pt x="475" y="349"/>
                    <a:pt x="475" y="223"/>
                  </a:cubicBezTo>
                  <a:cubicBezTo>
                    <a:pt x="475" y="96"/>
                    <a:pt x="365"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a:off x="829050" y="3107300"/>
              <a:ext cx="21000" cy="18225"/>
            </a:xfrm>
            <a:custGeom>
              <a:avLst/>
              <a:gdLst/>
              <a:ahLst/>
              <a:cxnLst/>
              <a:rect l="l" t="t" r="r" b="b"/>
              <a:pathLst>
                <a:path w="840" h="729" extrusionOk="0">
                  <a:moveTo>
                    <a:pt x="492" y="1"/>
                  </a:moveTo>
                  <a:cubicBezTo>
                    <a:pt x="159" y="1"/>
                    <a:pt x="1" y="396"/>
                    <a:pt x="222" y="618"/>
                  </a:cubicBezTo>
                  <a:cubicBezTo>
                    <a:pt x="299" y="695"/>
                    <a:pt x="390" y="728"/>
                    <a:pt x="479" y="728"/>
                  </a:cubicBezTo>
                  <a:cubicBezTo>
                    <a:pt x="665" y="728"/>
                    <a:pt x="840" y="579"/>
                    <a:pt x="840" y="365"/>
                  </a:cubicBezTo>
                  <a:cubicBezTo>
                    <a:pt x="840" y="159"/>
                    <a:pt x="682" y="1"/>
                    <a:pt x="4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a:off x="1186800" y="2901850"/>
              <a:ext cx="6450" cy="4725"/>
            </a:xfrm>
            <a:custGeom>
              <a:avLst/>
              <a:gdLst/>
              <a:ahLst/>
              <a:cxnLst/>
              <a:rect l="l" t="t" r="r" b="b"/>
              <a:pathLst>
                <a:path w="258" h="189" extrusionOk="0">
                  <a:moveTo>
                    <a:pt x="147" y="1"/>
                  </a:moveTo>
                  <a:cubicBezTo>
                    <a:pt x="1" y="1"/>
                    <a:pt x="145" y="188"/>
                    <a:pt x="219" y="188"/>
                  </a:cubicBezTo>
                  <a:cubicBezTo>
                    <a:pt x="242" y="188"/>
                    <a:pt x="258" y="171"/>
                    <a:pt x="258" y="128"/>
                  </a:cubicBezTo>
                  <a:cubicBezTo>
                    <a:pt x="258" y="48"/>
                    <a:pt x="210" y="1"/>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a:off x="966425" y="3058625"/>
              <a:ext cx="5950" cy="5950"/>
            </a:xfrm>
            <a:custGeom>
              <a:avLst/>
              <a:gdLst/>
              <a:ahLst/>
              <a:cxnLst/>
              <a:rect l="l" t="t" r="r" b="b"/>
              <a:pathLst>
                <a:path w="238" h="238" extrusionOk="0">
                  <a:moveTo>
                    <a:pt x="111" y="0"/>
                  </a:moveTo>
                  <a:cubicBezTo>
                    <a:pt x="48" y="0"/>
                    <a:pt x="0" y="63"/>
                    <a:pt x="0" y="127"/>
                  </a:cubicBezTo>
                  <a:cubicBezTo>
                    <a:pt x="0" y="190"/>
                    <a:pt x="48" y="238"/>
                    <a:pt x="111" y="238"/>
                  </a:cubicBezTo>
                  <a:cubicBezTo>
                    <a:pt x="190" y="238"/>
                    <a:pt x="238" y="190"/>
                    <a:pt x="238" y="127"/>
                  </a:cubicBezTo>
                  <a:cubicBezTo>
                    <a:pt x="238" y="63"/>
                    <a:pt x="190"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a:off x="1328600" y="3721250"/>
              <a:ext cx="7950" cy="7950"/>
            </a:xfrm>
            <a:custGeom>
              <a:avLst/>
              <a:gdLst/>
              <a:ahLst/>
              <a:cxnLst/>
              <a:rect l="l" t="t" r="r" b="b"/>
              <a:pathLst>
                <a:path w="318" h="318" extrusionOk="0">
                  <a:moveTo>
                    <a:pt x="159" y="0"/>
                  </a:moveTo>
                  <a:cubicBezTo>
                    <a:pt x="80" y="0"/>
                    <a:pt x="1" y="64"/>
                    <a:pt x="1" y="159"/>
                  </a:cubicBezTo>
                  <a:cubicBezTo>
                    <a:pt x="1" y="238"/>
                    <a:pt x="80" y="317"/>
                    <a:pt x="159" y="317"/>
                  </a:cubicBezTo>
                  <a:cubicBezTo>
                    <a:pt x="238" y="317"/>
                    <a:pt x="317" y="238"/>
                    <a:pt x="317" y="159"/>
                  </a:cubicBezTo>
                  <a:cubicBezTo>
                    <a:pt x="317" y="64"/>
                    <a:pt x="238" y="0"/>
                    <a:pt x="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a:off x="1141775" y="3866125"/>
              <a:ext cx="20600" cy="17675"/>
            </a:xfrm>
            <a:custGeom>
              <a:avLst/>
              <a:gdLst/>
              <a:ahLst/>
              <a:cxnLst/>
              <a:rect l="l" t="t" r="r" b="b"/>
              <a:pathLst>
                <a:path w="824" h="707" extrusionOk="0">
                  <a:moveTo>
                    <a:pt x="475" y="1"/>
                  </a:moveTo>
                  <a:cubicBezTo>
                    <a:pt x="159" y="1"/>
                    <a:pt x="0" y="381"/>
                    <a:pt x="222" y="602"/>
                  </a:cubicBezTo>
                  <a:cubicBezTo>
                    <a:pt x="294" y="674"/>
                    <a:pt x="383" y="706"/>
                    <a:pt x="469" y="706"/>
                  </a:cubicBezTo>
                  <a:cubicBezTo>
                    <a:pt x="650" y="706"/>
                    <a:pt x="824" y="568"/>
                    <a:pt x="824" y="365"/>
                  </a:cubicBezTo>
                  <a:cubicBezTo>
                    <a:pt x="824" y="159"/>
                    <a:pt x="665" y="1"/>
                    <a:pt x="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a:off x="1599375" y="2961250"/>
              <a:ext cx="11900" cy="9875"/>
            </a:xfrm>
            <a:custGeom>
              <a:avLst/>
              <a:gdLst/>
              <a:ahLst/>
              <a:cxnLst/>
              <a:rect l="l" t="t" r="r" b="b"/>
              <a:pathLst>
                <a:path w="476" h="395" extrusionOk="0">
                  <a:moveTo>
                    <a:pt x="269" y="0"/>
                  </a:moveTo>
                  <a:cubicBezTo>
                    <a:pt x="95" y="0"/>
                    <a:pt x="0" y="206"/>
                    <a:pt x="127" y="333"/>
                  </a:cubicBezTo>
                  <a:cubicBezTo>
                    <a:pt x="169" y="375"/>
                    <a:pt x="222" y="394"/>
                    <a:pt x="273" y="394"/>
                  </a:cubicBezTo>
                  <a:cubicBezTo>
                    <a:pt x="377" y="394"/>
                    <a:pt x="475" y="317"/>
                    <a:pt x="475" y="190"/>
                  </a:cubicBezTo>
                  <a:cubicBezTo>
                    <a:pt x="475" y="79"/>
                    <a:pt x="380"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a:off x="835000" y="3407350"/>
              <a:ext cx="7925" cy="7150"/>
            </a:xfrm>
            <a:custGeom>
              <a:avLst/>
              <a:gdLst/>
              <a:ahLst/>
              <a:cxnLst/>
              <a:rect l="l" t="t" r="r" b="b"/>
              <a:pathLst>
                <a:path w="317" h="286" extrusionOk="0">
                  <a:moveTo>
                    <a:pt x="159" y="0"/>
                  </a:moveTo>
                  <a:cubicBezTo>
                    <a:pt x="83" y="0"/>
                    <a:pt x="8" y="48"/>
                    <a:pt x="0" y="143"/>
                  </a:cubicBezTo>
                  <a:cubicBezTo>
                    <a:pt x="8" y="238"/>
                    <a:pt x="83" y="285"/>
                    <a:pt x="159" y="285"/>
                  </a:cubicBezTo>
                  <a:cubicBezTo>
                    <a:pt x="234" y="285"/>
                    <a:pt x="309" y="238"/>
                    <a:pt x="317" y="143"/>
                  </a:cubicBezTo>
                  <a:cubicBezTo>
                    <a:pt x="309" y="48"/>
                    <a:pt x="234" y="0"/>
                    <a:pt x="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870625" y="3307200"/>
              <a:ext cx="6750" cy="6350"/>
            </a:xfrm>
            <a:custGeom>
              <a:avLst/>
              <a:gdLst/>
              <a:ahLst/>
              <a:cxnLst/>
              <a:rect l="l" t="t" r="r" b="b"/>
              <a:pathLst>
                <a:path w="270" h="254" extrusionOk="0">
                  <a:moveTo>
                    <a:pt x="127" y="1"/>
                  </a:moveTo>
                  <a:cubicBezTo>
                    <a:pt x="64" y="1"/>
                    <a:pt x="0" y="64"/>
                    <a:pt x="0" y="127"/>
                  </a:cubicBezTo>
                  <a:cubicBezTo>
                    <a:pt x="0" y="206"/>
                    <a:pt x="64" y="254"/>
                    <a:pt x="127" y="254"/>
                  </a:cubicBezTo>
                  <a:cubicBezTo>
                    <a:pt x="206" y="254"/>
                    <a:pt x="269" y="206"/>
                    <a:pt x="269" y="127"/>
                  </a:cubicBezTo>
                  <a:cubicBezTo>
                    <a:pt x="269" y="64"/>
                    <a:pt x="206"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914950" y="3745800"/>
              <a:ext cx="9525" cy="8050"/>
            </a:xfrm>
            <a:custGeom>
              <a:avLst/>
              <a:gdLst/>
              <a:ahLst/>
              <a:cxnLst/>
              <a:rect l="l" t="t" r="r" b="b"/>
              <a:pathLst>
                <a:path w="381" h="322" extrusionOk="0">
                  <a:moveTo>
                    <a:pt x="206" y="0"/>
                  </a:moveTo>
                  <a:cubicBezTo>
                    <a:pt x="64" y="0"/>
                    <a:pt x="1" y="174"/>
                    <a:pt x="96" y="269"/>
                  </a:cubicBezTo>
                  <a:cubicBezTo>
                    <a:pt x="132" y="306"/>
                    <a:pt x="175" y="322"/>
                    <a:pt x="217" y="322"/>
                  </a:cubicBezTo>
                  <a:cubicBezTo>
                    <a:pt x="302" y="322"/>
                    <a:pt x="381" y="254"/>
                    <a:pt x="381" y="158"/>
                  </a:cubicBezTo>
                  <a:cubicBezTo>
                    <a:pt x="381" y="63"/>
                    <a:pt x="301"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1364225" y="3632975"/>
              <a:ext cx="13875" cy="13475"/>
            </a:xfrm>
            <a:custGeom>
              <a:avLst/>
              <a:gdLst/>
              <a:ahLst/>
              <a:cxnLst/>
              <a:rect l="l" t="t" r="r" b="b"/>
              <a:pathLst>
                <a:path w="555" h="539" extrusionOk="0">
                  <a:moveTo>
                    <a:pt x="270" y="1"/>
                  </a:moveTo>
                  <a:cubicBezTo>
                    <a:pt x="127" y="1"/>
                    <a:pt x="1" y="127"/>
                    <a:pt x="1" y="270"/>
                  </a:cubicBezTo>
                  <a:cubicBezTo>
                    <a:pt x="1" y="428"/>
                    <a:pt x="127" y="539"/>
                    <a:pt x="270" y="539"/>
                  </a:cubicBezTo>
                  <a:cubicBezTo>
                    <a:pt x="428" y="539"/>
                    <a:pt x="555" y="428"/>
                    <a:pt x="555" y="270"/>
                  </a:cubicBezTo>
                  <a:cubicBezTo>
                    <a:pt x="555" y="127"/>
                    <a:pt x="428"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a:off x="1583125" y="3408525"/>
              <a:ext cx="14675" cy="12575"/>
            </a:xfrm>
            <a:custGeom>
              <a:avLst/>
              <a:gdLst/>
              <a:ahLst/>
              <a:cxnLst/>
              <a:rect l="l" t="t" r="r" b="b"/>
              <a:pathLst>
                <a:path w="587" h="503" extrusionOk="0">
                  <a:moveTo>
                    <a:pt x="333" y="1"/>
                  </a:moveTo>
                  <a:cubicBezTo>
                    <a:pt x="112" y="1"/>
                    <a:pt x="1" y="270"/>
                    <a:pt x="159" y="428"/>
                  </a:cubicBezTo>
                  <a:cubicBezTo>
                    <a:pt x="211" y="480"/>
                    <a:pt x="274" y="503"/>
                    <a:pt x="336" y="503"/>
                  </a:cubicBezTo>
                  <a:cubicBezTo>
                    <a:pt x="464" y="503"/>
                    <a:pt x="587" y="404"/>
                    <a:pt x="587" y="254"/>
                  </a:cubicBezTo>
                  <a:cubicBezTo>
                    <a:pt x="587" y="112"/>
                    <a:pt x="476"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a:off x="1042800" y="3457625"/>
              <a:ext cx="15075" cy="12950"/>
            </a:xfrm>
            <a:custGeom>
              <a:avLst/>
              <a:gdLst/>
              <a:ahLst/>
              <a:cxnLst/>
              <a:rect l="l" t="t" r="r" b="b"/>
              <a:pathLst>
                <a:path w="603" h="518" extrusionOk="0">
                  <a:moveTo>
                    <a:pt x="349" y="0"/>
                  </a:moveTo>
                  <a:cubicBezTo>
                    <a:pt x="112" y="0"/>
                    <a:pt x="1" y="269"/>
                    <a:pt x="159" y="444"/>
                  </a:cubicBezTo>
                  <a:cubicBezTo>
                    <a:pt x="210" y="495"/>
                    <a:pt x="274" y="518"/>
                    <a:pt x="338" y="518"/>
                  </a:cubicBezTo>
                  <a:cubicBezTo>
                    <a:pt x="471" y="518"/>
                    <a:pt x="603" y="415"/>
                    <a:pt x="603" y="254"/>
                  </a:cubicBezTo>
                  <a:cubicBezTo>
                    <a:pt x="603" y="111"/>
                    <a:pt x="492" y="0"/>
                    <a:pt x="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489825" y="3396275"/>
              <a:ext cx="11900" cy="9775"/>
            </a:xfrm>
            <a:custGeom>
              <a:avLst/>
              <a:gdLst/>
              <a:ahLst/>
              <a:cxnLst/>
              <a:rect l="l" t="t" r="r" b="b"/>
              <a:pathLst>
                <a:path w="476" h="391" extrusionOk="0">
                  <a:moveTo>
                    <a:pt x="269" y="0"/>
                  </a:moveTo>
                  <a:cubicBezTo>
                    <a:pt x="95" y="0"/>
                    <a:pt x="0" y="206"/>
                    <a:pt x="127" y="333"/>
                  </a:cubicBezTo>
                  <a:cubicBezTo>
                    <a:pt x="167" y="373"/>
                    <a:pt x="217" y="391"/>
                    <a:pt x="267" y="391"/>
                  </a:cubicBezTo>
                  <a:cubicBezTo>
                    <a:pt x="372" y="391"/>
                    <a:pt x="475" y="309"/>
                    <a:pt x="475" y="190"/>
                  </a:cubicBezTo>
                  <a:cubicBezTo>
                    <a:pt x="475" y="79"/>
                    <a:pt x="380"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999675" y="3377650"/>
              <a:ext cx="15850" cy="15875"/>
            </a:xfrm>
            <a:custGeom>
              <a:avLst/>
              <a:gdLst/>
              <a:ahLst/>
              <a:cxnLst/>
              <a:rect l="l" t="t" r="r" b="b"/>
              <a:pathLst>
                <a:path w="634" h="635" extrusionOk="0">
                  <a:moveTo>
                    <a:pt x="317" y="1"/>
                  </a:moveTo>
                  <a:cubicBezTo>
                    <a:pt x="143" y="1"/>
                    <a:pt x="0" y="143"/>
                    <a:pt x="0" y="318"/>
                  </a:cubicBezTo>
                  <a:cubicBezTo>
                    <a:pt x="0" y="492"/>
                    <a:pt x="143" y="634"/>
                    <a:pt x="317" y="634"/>
                  </a:cubicBezTo>
                  <a:cubicBezTo>
                    <a:pt x="491" y="634"/>
                    <a:pt x="633" y="492"/>
                    <a:pt x="633" y="318"/>
                  </a:cubicBezTo>
                  <a:cubicBezTo>
                    <a:pt x="633" y="143"/>
                    <a:pt x="491"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1339025" y="3007950"/>
              <a:ext cx="5450" cy="3525"/>
            </a:xfrm>
            <a:custGeom>
              <a:avLst/>
              <a:gdLst/>
              <a:ahLst/>
              <a:cxnLst/>
              <a:rect l="l" t="t" r="r" b="b"/>
              <a:pathLst>
                <a:path w="218" h="141" extrusionOk="0">
                  <a:moveTo>
                    <a:pt x="122" y="0"/>
                  </a:moveTo>
                  <a:cubicBezTo>
                    <a:pt x="0" y="0"/>
                    <a:pt x="113" y="141"/>
                    <a:pt x="178" y="141"/>
                  </a:cubicBezTo>
                  <a:cubicBezTo>
                    <a:pt x="198" y="141"/>
                    <a:pt x="213" y="128"/>
                    <a:pt x="217" y="95"/>
                  </a:cubicBezTo>
                  <a:cubicBezTo>
                    <a:pt x="217" y="32"/>
                    <a:pt x="170"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1810750" y="3407450"/>
              <a:ext cx="4775" cy="5075"/>
            </a:xfrm>
            <a:custGeom>
              <a:avLst/>
              <a:gdLst/>
              <a:ahLst/>
              <a:cxnLst/>
              <a:rect l="l" t="t" r="r" b="b"/>
              <a:pathLst>
                <a:path w="191" h="203" extrusionOk="0">
                  <a:moveTo>
                    <a:pt x="95" y="0"/>
                  </a:moveTo>
                  <a:cubicBezTo>
                    <a:pt x="48" y="0"/>
                    <a:pt x="0" y="36"/>
                    <a:pt x="0" y="107"/>
                  </a:cubicBezTo>
                  <a:cubicBezTo>
                    <a:pt x="0" y="171"/>
                    <a:pt x="48" y="202"/>
                    <a:pt x="95" y="202"/>
                  </a:cubicBezTo>
                  <a:cubicBezTo>
                    <a:pt x="143" y="202"/>
                    <a:pt x="190" y="171"/>
                    <a:pt x="190" y="107"/>
                  </a:cubicBezTo>
                  <a:cubicBezTo>
                    <a:pt x="190" y="36"/>
                    <a:pt x="143" y="0"/>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1534850" y="3194775"/>
              <a:ext cx="9525" cy="9525"/>
            </a:xfrm>
            <a:custGeom>
              <a:avLst/>
              <a:gdLst/>
              <a:ahLst/>
              <a:cxnLst/>
              <a:rect l="l" t="t" r="r" b="b"/>
              <a:pathLst>
                <a:path w="381" h="381" extrusionOk="0">
                  <a:moveTo>
                    <a:pt x="190" y="1"/>
                  </a:moveTo>
                  <a:cubicBezTo>
                    <a:pt x="79" y="1"/>
                    <a:pt x="0" y="80"/>
                    <a:pt x="0" y="191"/>
                  </a:cubicBezTo>
                  <a:cubicBezTo>
                    <a:pt x="0" y="302"/>
                    <a:pt x="79" y="381"/>
                    <a:pt x="190" y="381"/>
                  </a:cubicBezTo>
                  <a:cubicBezTo>
                    <a:pt x="301" y="381"/>
                    <a:pt x="380" y="302"/>
                    <a:pt x="380" y="191"/>
                  </a:cubicBezTo>
                  <a:cubicBezTo>
                    <a:pt x="380" y="80"/>
                    <a:pt x="301"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432825" y="3437825"/>
              <a:ext cx="8725" cy="8725"/>
            </a:xfrm>
            <a:custGeom>
              <a:avLst/>
              <a:gdLst/>
              <a:ahLst/>
              <a:cxnLst/>
              <a:rect l="l" t="t" r="r" b="b"/>
              <a:pathLst>
                <a:path w="349" h="349" extrusionOk="0">
                  <a:moveTo>
                    <a:pt x="174" y="1"/>
                  </a:moveTo>
                  <a:cubicBezTo>
                    <a:pt x="79" y="1"/>
                    <a:pt x="0" y="80"/>
                    <a:pt x="0" y="175"/>
                  </a:cubicBezTo>
                  <a:cubicBezTo>
                    <a:pt x="0" y="270"/>
                    <a:pt x="79" y="349"/>
                    <a:pt x="174" y="349"/>
                  </a:cubicBezTo>
                  <a:cubicBezTo>
                    <a:pt x="269" y="349"/>
                    <a:pt x="349" y="270"/>
                    <a:pt x="349" y="175"/>
                  </a:cubicBezTo>
                  <a:cubicBezTo>
                    <a:pt x="349" y="80"/>
                    <a:pt x="269"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1180050" y="3948075"/>
              <a:ext cx="6875" cy="4550"/>
            </a:xfrm>
            <a:custGeom>
              <a:avLst/>
              <a:gdLst/>
              <a:ahLst/>
              <a:cxnLst/>
              <a:rect l="l" t="t" r="r" b="b"/>
              <a:pathLst>
                <a:path w="275" h="182" extrusionOk="0">
                  <a:moveTo>
                    <a:pt x="148" y="0"/>
                  </a:moveTo>
                  <a:cubicBezTo>
                    <a:pt x="0" y="0"/>
                    <a:pt x="158" y="181"/>
                    <a:pt x="236" y="181"/>
                  </a:cubicBezTo>
                  <a:cubicBezTo>
                    <a:pt x="258" y="181"/>
                    <a:pt x="274" y="166"/>
                    <a:pt x="274" y="127"/>
                  </a:cubicBezTo>
                  <a:cubicBezTo>
                    <a:pt x="274" y="48"/>
                    <a:pt x="211" y="0"/>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505250" y="3032875"/>
              <a:ext cx="7950" cy="7950"/>
            </a:xfrm>
            <a:custGeom>
              <a:avLst/>
              <a:gdLst/>
              <a:ahLst/>
              <a:cxnLst/>
              <a:rect l="l" t="t" r="r" b="b"/>
              <a:pathLst>
                <a:path w="318" h="318" extrusionOk="0">
                  <a:moveTo>
                    <a:pt x="159" y="1"/>
                  </a:moveTo>
                  <a:cubicBezTo>
                    <a:pt x="80" y="1"/>
                    <a:pt x="1" y="64"/>
                    <a:pt x="1" y="159"/>
                  </a:cubicBezTo>
                  <a:cubicBezTo>
                    <a:pt x="1" y="238"/>
                    <a:pt x="80" y="318"/>
                    <a:pt x="159" y="318"/>
                  </a:cubicBezTo>
                  <a:cubicBezTo>
                    <a:pt x="254" y="318"/>
                    <a:pt x="317" y="238"/>
                    <a:pt x="317" y="159"/>
                  </a:cubicBezTo>
                  <a:cubicBezTo>
                    <a:pt x="317" y="64"/>
                    <a:pt x="25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650125" y="2956875"/>
              <a:ext cx="9150" cy="7550"/>
            </a:xfrm>
            <a:custGeom>
              <a:avLst/>
              <a:gdLst/>
              <a:ahLst/>
              <a:cxnLst/>
              <a:rect l="l" t="t" r="r" b="b"/>
              <a:pathLst>
                <a:path w="366" h="302" extrusionOk="0">
                  <a:moveTo>
                    <a:pt x="207" y="1"/>
                  </a:moveTo>
                  <a:cubicBezTo>
                    <a:pt x="1" y="1"/>
                    <a:pt x="1" y="302"/>
                    <a:pt x="207" y="302"/>
                  </a:cubicBezTo>
                  <a:cubicBezTo>
                    <a:pt x="302" y="302"/>
                    <a:pt x="365" y="238"/>
                    <a:pt x="365" y="159"/>
                  </a:cubicBezTo>
                  <a:cubicBezTo>
                    <a:pt x="365" y="64"/>
                    <a:pt x="302"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470450" y="2746300"/>
              <a:ext cx="4750" cy="3525"/>
            </a:xfrm>
            <a:custGeom>
              <a:avLst/>
              <a:gdLst/>
              <a:ahLst/>
              <a:cxnLst/>
              <a:rect l="l" t="t" r="r" b="b"/>
              <a:pathLst>
                <a:path w="190" h="141" extrusionOk="0">
                  <a:moveTo>
                    <a:pt x="110" y="0"/>
                  </a:moveTo>
                  <a:cubicBezTo>
                    <a:pt x="1" y="0"/>
                    <a:pt x="107" y="141"/>
                    <a:pt x="161" y="141"/>
                  </a:cubicBezTo>
                  <a:cubicBezTo>
                    <a:pt x="178" y="141"/>
                    <a:pt x="189" y="128"/>
                    <a:pt x="189" y="95"/>
                  </a:cubicBezTo>
                  <a:cubicBezTo>
                    <a:pt x="189" y="48"/>
                    <a:pt x="158" y="0"/>
                    <a:pt x="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679025" y="3225750"/>
              <a:ext cx="9925" cy="9825"/>
            </a:xfrm>
            <a:custGeom>
              <a:avLst/>
              <a:gdLst/>
              <a:ahLst/>
              <a:cxnLst/>
              <a:rect l="l" t="t" r="r" b="b"/>
              <a:pathLst>
                <a:path w="397" h="393" extrusionOk="0">
                  <a:moveTo>
                    <a:pt x="199" y="1"/>
                  </a:moveTo>
                  <a:cubicBezTo>
                    <a:pt x="100" y="1"/>
                    <a:pt x="1" y="68"/>
                    <a:pt x="1" y="203"/>
                  </a:cubicBezTo>
                  <a:cubicBezTo>
                    <a:pt x="1" y="329"/>
                    <a:pt x="100" y="393"/>
                    <a:pt x="199" y="393"/>
                  </a:cubicBezTo>
                  <a:cubicBezTo>
                    <a:pt x="298" y="393"/>
                    <a:pt x="397" y="329"/>
                    <a:pt x="397" y="203"/>
                  </a:cubicBezTo>
                  <a:cubicBezTo>
                    <a:pt x="397" y="68"/>
                    <a:pt x="298"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861900" y="2962425"/>
              <a:ext cx="14275" cy="12175"/>
            </a:xfrm>
            <a:custGeom>
              <a:avLst/>
              <a:gdLst/>
              <a:ahLst/>
              <a:cxnLst/>
              <a:rect l="l" t="t" r="r" b="b"/>
              <a:pathLst>
                <a:path w="571" h="487" extrusionOk="0">
                  <a:moveTo>
                    <a:pt x="333" y="1"/>
                  </a:moveTo>
                  <a:cubicBezTo>
                    <a:pt x="112" y="1"/>
                    <a:pt x="1" y="270"/>
                    <a:pt x="143" y="412"/>
                  </a:cubicBezTo>
                  <a:cubicBezTo>
                    <a:pt x="195" y="464"/>
                    <a:pt x="258" y="487"/>
                    <a:pt x="320" y="487"/>
                  </a:cubicBezTo>
                  <a:cubicBezTo>
                    <a:pt x="448" y="487"/>
                    <a:pt x="571" y="388"/>
                    <a:pt x="571" y="238"/>
                  </a:cubicBezTo>
                  <a:cubicBezTo>
                    <a:pt x="571" y="111"/>
                    <a:pt x="460"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1093075" y="3212600"/>
              <a:ext cx="27750" cy="23900"/>
            </a:xfrm>
            <a:custGeom>
              <a:avLst/>
              <a:gdLst/>
              <a:ahLst/>
              <a:cxnLst/>
              <a:rect l="l" t="t" r="r" b="b"/>
              <a:pathLst>
                <a:path w="1110" h="956" extrusionOk="0">
                  <a:moveTo>
                    <a:pt x="634" y="0"/>
                  </a:moveTo>
                  <a:cubicBezTo>
                    <a:pt x="222" y="0"/>
                    <a:pt x="1" y="523"/>
                    <a:pt x="302" y="824"/>
                  </a:cubicBezTo>
                  <a:cubicBezTo>
                    <a:pt x="397" y="914"/>
                    <a:pt x="514" y="955"/>
                    <a:pt x="628" y="955"/>
                  </a:cubicBezTo>
                  <a:cubicBezTo>
                    <a:pt x="874" y="955"/>
                    <a:pt x="1109" y="767"/>
                    <a:pt x="1109" y="475"/>
                  </a:cubicBezTo>
                  <a:cubicBezTo>
                    <a:pt x="1109" y="222"/>
                    <a:pt x="903" y="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1585900" y="3762825"/>
              <a:ext cx="10325" cy="10300"/>
            </a:xfrm>
            <a:custGeom>
              <a:avLst/>
              <a:gdLst/>
              <a:ahLst/>
              <a:cxnLst/>
              <a:rect l="l" t="t" r="r" b="b"/>
              <a:pathLst>
                <a:path w="413" h="412" extrusionOk="0">
                  <a:moveTo>
                    <a:pt x="207" y="0"/>
                  </a:moveTo>
                  <a:cubicBezTo>
                    <a:pt x="80" y="0"/>
                    <a:pt x="1" y="95"/>
                    <a:pt x="1" y="206"/>
                  </a:cubicBezTo>
                  <a:cubicBezTo>
                    <a:pt x="1" y="333"/>
                    <a:pt x="80" y="412"/>
                    <a:pt x="207" y="412"/>
                  </a:cubicBezTo>
                  <a:cubicBezTo>
                    <a:pt x="317" y="412"/>
                    <a:pt x="412" y="333"/>
                    <a:pt x="412" y="206"/>
                  </a:cubicBezTo>
                  <a:cubicBezTo>
                    <a:pt x="412" y="95"/>
                    <a:pt x="317"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377000" y="3650800"/>
              <a:ext cx="3600" cy="3575"/>
            </a:xfrm>
            <a:custGeom>
              <a:avLst/>
              <a:gdLst/>
              <a:ahLst/>
              <a:cxnLst/>
              <a:rect l="l" t="t" r="r" b="b"/>
              <a:pathLst>
                <a:path w="144" h="143" extrusionOk="0">
                  <a:moveTo>
                    <a:pt x="80" y="0"/>
                  </a:moveTo>
                  <a:cubicBezTo>
                    <a:pt x="32" y="0"/>
                    <a:pt x="1" y="32"/>
                    <a:pt x="1" y="63"/>
                  </a:cubicBezTo>
                  <a:cubicBezTo>
                    <a:pt x="1" y="111"/>
                    <a:pt x="32" y="143"/>
                    <a:pt x="80" y="143"/>
                  </a:cubicBezTo>
                  <a:cubicBezTo>
                    <a:pt x="112" y="143"/>
                    <a:pt x="143" y="111"/>
                    <a:pt x="143" y="63"/>
                  </a:cubicBezTo>
                  <a:cubicBezTo>
                    <a:pt x="143" y="32"/>
                    <a:pt x="112"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1484175" y="3236750"/>
              <a:ext cx="9925" cy="9925"/>
            </a:xfrm>
            <a:custGeom>
              <a:avLst/>
              <a:gdLst/>
              <a:ahLst/>
              <a:cxnLst/>
              <a:rect l="l" t="t" r="r" b="b"/>
              <a:pathLst>
                <a:path w="397" h="397" extrusionOk="0">
                  <a:moveTo>
                    <a:pt x="206" y="0"/>
                  </a:moveTo>
                  <a:cubicBezTo>
                    <a:pt x="95" y="0"/>
                    <a:pt x="0" y="95"/>
                    <a:pt x="0" y="206"/>
                  </a:cubicBezTo>
                  <a:cubicBezTo>
                    <a:pt x="0" y="317"/>
                    <a:pt x="95" y="396"/>
                    <a:pt x="206" y="396"/>
                  </a:cubicBezTo>
                  <a:cubicBezTo>
                    <a:pt x="317" y="396"/>
                    <a:pt x="396" y="317"/>
                    <a:pt x="396" y="206"/>
                  </a:cubicBezTo>
                  <a:cubicBezTo>
                    <a:pt x="396" y="95"/>
                    <a:pt x="317"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1078825" y="2913350"/>
              <a:ext cx="19025" cy="16300"/>
            </a:xfrm>
            <a:custGeom>
              <a:avLst/>
              <a:gdLst/>
              <a:ahLst/>
              <a:cxnLst/>
              <a:rect l="l" t="t" r="r" b="b"/>
              <a:pathLst>
                <a:path w="761" h="652" extrusionOk="0">
                  <a:moveTo>
                    <a:pt x="428" y="0"/>
                  </a:moveTo>
                  <a:cubicBezTo>
                    <a:pt x="143" y="0"/>
                    <a:pt x="1" y="348"/>
                    <a:pt x="207" y="554"/>
                  </a:cubicBezTo>
                  <a:cubicBezTo>
                    <a:pt x="273" y="621"/>
                    <a:pt x="355" y="651"/>
                    <a:pt x="435" y="651"/>
                  </a:cubicBezTo>
                  <a:cubicBezTo>
                    <a:pt x="602" y="651"/>
                    <a:pt x="761" y="520"/>
                    <a:pt x="761" y="317"/>
                  </a:cubicBezTo>
                  <a:cubicBezTo>
                    <a:pt x="761" y="143"/>
                    <a:pt x="618"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1273975" y="3539950"/>
              <a:ext cx="9525" cy="9525"/>
            </a:xfrm>
            <a:custGeom>
              <a:avLst/>
              <a:gdLst/>
              <a:ahLst/>
              <a:cxnLst/>
              <a:rect l="l" t="t" r="r" b="b"/>
              <a:pathLst>
                <a:path w="381" h="381" extrusionOk="0">
                  <a:moveTo>
                    <a:pt x="191" y="1"/>
                  </a:moveTo>
                  <a:cubicBezTo>
                    <a:pt x="80" y="1"/>
                    <a:pt x="1" y="80"/>
                    <a:pt x="1" y="191"/>
                  </a:cubicBezTo>
                  <a:cubicBezTo>
                    <a:pt x="1" y="286"/>
                    <a:pt x="80" y="381"/>
                    <a:pt x="191" y="381"/>
                  </a:cubicBezTo>
                  <a:cubicBezTo>
                    <a:pt x="286" y="381"/>
                    <a:pt x="381" y="286"/>
                    <a:pt x="381" y="191"/>
                  </a:cubicBezTo>
                  <a:cubicBezTo>
                    <a:pt x="381" y="80"/>
                    <a:pt x="286"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1582350" y="2840100"/>
              <a:ext cx="8325" cy="7125"/>
            </a:xfrm>
            <a:custGeom>
              <a:avLst/>
              <a:gdLst/>
              <a:ahLst/>
              <a:cxnLst/>
              <a:rect l="l" t="t" r="r" b="b"/>
              <a:pathLst>
                <a:path w="333" h="285" extrusionOk="0">
                  <a:moveTo>
                    <a:pt x="190" y="1"/>
                  </a:moveTo>
                  <a:cubicBezTo>
                    <a:pt x="64" y="1"/>
                    <a:pt x="0" y="159"/>
                    <a:pt x="95" y="238"/>
                  </a:cubicBezTo>
                  <a:cubicBezTo>
                    <a:pt x="122" y="270"/>
                    <a:pt x="157" y="284"/>
                    <a:pt x="192" y="284"/>
                  </a:cubicBezTo>
                  <a:cubicBezTo>
                    <a:pt x="262" y="284"/>
                    <a:pt x="333" y="228"/>
                    <a:pt x="333" y="143"/>
                  </a:cubicBezTo>
                  <a:cubicBezTo>
                    <a:pt x="333" y="64"/>
                    <a:pt x="269" y="1"/>
                    <a:pt x="1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909025" y="3104525"/>
              <a:ext cx="21775" cy="19000"/>
            </a:xfrm>
            <a:custGeom>
              <a:avLst/>
              <a:gdLst/>
              <a:ahLst/>
              <a:cxnLst/>
              <a:rect l="l" t="t" r="r" b="b"/>
              <a:pathLst>
                <a:path w="871" h="760" extrusionOk="0">
                  <a:moveTo>
                    <a:pt x="491" y="1"/>
                  </a:moveTo>
                  <a:cubicBezTo>
                    <a:pt x="158" y="1"/>
                    <a:pt x="0" y="412"/>
                    <a:pt x="238" y="650"/>
                  </a:cubicBezTo>
                  <a:cubicBezTo>
                    <a:pt x="314" y="726"/>
                    <a:pt x="406" y="760"/>
                    <a:pt x="496" y="760"/>
                  </a:cubicBezTo>
                  <a:cubicBezTo>
                    <a:pt x="688" y="760"/>
                    <a:pt x="871" y="607"/>
                    <a:pt x="871" y="381"/>
                  </a:cubicBezTo>
                  <a:cubicBezTo>
                    <a:pt x="871" y="175"/>
                    <a:pt x="697" y="1"/>
                    <a:pt x="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598675" y="3704625"/>
              <a:ext cx="19825" cy="17000"/>
            </a:xfrm>
            <a:custGeom>
              <a:avLst/>
              <a:gdLst/>
              <a:ahLst/>
              <a:cxnLst/>
              <a:rect l="l" t="t" r="r" b="b"/>
              <a:pathLst>
                <a:path w="793" h="680" extrusionOk="0">
                  <a:moveTo>
                    <a:pt x="444" y="0"/>
                  </a:moveTo>
                  <a:cubicBezTo>
                    <a:pt x="159" y="0"/>
                    <a:pt x="1" y="365"/>
                    <a:pt x="222" y="586"/>
                  </a:cubicBezTo>
                  <a:cubicBezTo>
                    <a:pt x="287" y="651"/>
                    <a:pt x="368" y="680"/>
                    <a:pt x="447" y="680"/>
                  </a:cubicBezTo>
                  <a:cubicBezTo>
                    <a:pt x="621" y="680"/>
                    <a:pt x="792" y="544"/>
                    <a:pt x="792" y="349"/>
                  </a:cubicBezTo>
                  <a:cubicBezTo>
                    <a:pt x="792" y="159"/>
                    <a:pt x="634"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1402625" y="3840400"/>
              <a:ext cx="7150" cy="7550"/>
            </a:xfrm>
            <a:custGeom>
              <a:avLst/>
              <a:gdLst/>
              <a:ahLst/>
              <a:cxnLst/>
              <a:rect l="l" t="t" r="r" b="b"/>
              <a:pathLst>
                <a:path w="286" h="302" extrusionOk="0">
                  <a:moveTo>
                    <a:pt x="143" y="0"/>
                  </a:moveTo>
                  <a:cubicBezTo>
                    <a:pt x="64" y="0"/>
                    <a:pt x="1" y="64"/>
                    <a:pt x="1" y="143"/>
                  </a:cubicBezTo>
                  <a:cubicBezTo>
                    <a:pt x="1" y="222"/>
                    <a:pt x="64" y="301"/>
                    <a:pt x="143" y="301"/>
                  </a:cubicBezTo>
                  <a:cubicBezTo>
                    <a:pt x="222" y="285"/>
                    <a:pt x="286" y="222"/>
                    <a:pt x="286" y="143"/>
                  </a:cubicBezTo>
                  <a:cubicBezTo>
                    <a:pt x="286" y="64"/>
                    <a:pt x="222"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1184525" y="3534425"/>
              <a:ext cx="11500" cy="11100"/>
            </a:xfrm>
            <a:custGeom>
              <a:avLst/>
              <a:gdLst/>
              <a:ahLst/>
              <a:cxnLst/>
              <a:rect l="l" t="t" r="r" b="b"/>
              <a:pathLst>
                <a:path w="460" h="444" extrusionOk="0">
                  <a:moveTo>
                    <a:pt x="238" y="0"/>
                  </a:moveTo>
                  <a:cubicBezTo>
                    <a:pt x="111" y="0"/>
                    <a:pt x="0" y="95"/>
                    <a:pt x="0" y="222"/>
                  </a:cubicBezTo>
                  <a:cubicBezTo>
                    <a:pt x="0" y="348"/>
                    <a:pt x="111" y="443"/>
                    <a:pt x="238" y="443"/>
                  </a:cubicBezTo>
                  <a:cubicBezTo>
                    <a:pt x="349" y="443"/>
                    <a:pt x="460" y="348"/>
                    <a:pt x="460" y="222"/>
                  </a:cubicBezTo>
                  <a:cubicBezTo>
                    <a:pt x="460" y="95"/>
                    <a:pt x="349"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533750" y="3415650"/>
              <a:ext cx="11125" cy="9500"/>
            </a:xfrm>
            <a:custGeom>
              <a:avLst/>
              <a:gdLst/>
              <a:ahLst/>
              <a:cxnLst/>
              <a:rect l="l" t="t" r="r" b="b"/>
              <a:pathLst>
                <a:path w="445" h="380" extrusionOk="0">
                  <a:moveTo>
                    <a:pt x="254" y="1"/>
                  </a:moveTo>
                  <a:cubicBezTo>
                    <a:pt x="96" y="1"/>
                    <a:pt x="1" y="207"/>
                    <a:pt x="127" y="318"/>
                  </a:cubicBezTo>
                  <a:cubicBezTo>
                    <a:pt x="165" y="361"/>
                    <a:pt x="213" y="380"/>
                    <a:pt x="261" y="380"/>
                  </a:cubicBezTo>
                  <a:cubicBezTo>
                    <a:pt x="354" y="380"/>
                    <a:pt x="444" y="306"/>
                    <a:pt x="444" y="191"/>
                  </a:cubicBezTo>
                  <a:cubicBezTo>
                    <a:pt x="444" y="96"/>
                    <a:pt x="365"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1061425" y="3356675"/>
              <a:ext cx="24150" cy="20825"/>
            </a:xfrm>
            <a:custGeom>
              <a:avLst/>
              <a:gdLst/>
              <a:ahLst/>
              <a:cxnLst/>
              <a:rect l="l" t="t" r="r" b="b"/>
              <a:pathLst>
                <a:path w="966" h="833" extrusionOk="0">
                  <a:moveTo>
                    <a:pt x="554" y="1"/>
                  </a:moveTo>
                  <a:cubicBezTo>
                    <a:pt x="190" y="1"/>
                    <a:pt x="0" y="444"/>
                    <a:pt x="253" y="713"/>
                  </a:cubicBezTo>
                  <a:cubicBezTo>
                    <a:pt x="340" y="795"/>
                    <a:pt x="446" y="832"/>
                    <a:pt x="548" y="832"/>
                  </a:cubicBezTo>
                  <a:cubicBezTo>
                    <a:pt x="763" y="832"/>
                    <a:pt x="966" y="670"/>
                    <a:pt x="966" y="412"/>
                  </a:cubicBezTo>
                  <a:cubicBezTo>
                    <a:pt x="966" y="191"/>
                    <a:pt x="776" y="1"/>
                    <a:pt x="5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1219750" y="3343625"/>
              <a:ext cx="26550" cy="22425"/>
            </a:xfrm>
            <a:custGeom>
              <a:avLst/>
              <a:gdLst/>
              <a:ahLst/>
              <a:cxnLst/>
              <a:rect l="l" t="t" r="r" b="b"/>
              <a:pathLst>
                <a:path w="1062" h="897" extrusionOk="0">
                  <a:moveTo>
                    <a:pt x="602" y="0"/>
                  </a:moveTo>
                  <a:cubicBezTo>
                    <a:pt x="206" y="0"/>
                    <a:pt x="1" y="475"/>
                    <a:pt x="286" y="760"/>
                  </a:cubicBezTo>
                  <a:cubicBezTo>
                    <a:pt x="379" y="854"/>
                    <a:pt x="495" y="896"/>
                    <a:pt x="609" y="896"/>
                  </a:cubicBezTo>
                  <a:cubicBezTo>
                    <a:pt x="840" y="896"/>
                    <a:pt x="1061" y="720"/>
                    <a:pt x="1061" y="444"/>
                  </a:cubicBezTo>
                  <a:cubicBezTo>
                    <a:pt x="1061" y="206"/>
                    <a:pt x="856" y="0"/>
                    <a:pt x="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590375" y="3857425"/>
              <a:ext cx="9900" cy="9925"/>
            </a:xfrm>
            <a:custGeom>
              <a:avLst/>
              <a:gdLst/>
              <a:ahLst/>
              <a:cxnLst/>
              <a:rect l="l" t="t" r="r" b="b"/>
              <a:pathLst>
                <a:path w="396" h="397" extrusionOk="0">
                  <a:moveTo>
                    <a:pt x="206" y="0"/>
                  </a:moveTo>
                  <a:cubicBezTo>
                    <a:pt x="95" y="0"/>
                    <a:pt x="0" y="95"/>
                    <a:pt x="0" y="206"/>
                  </a:cubicBezTo>
                  <a:cubicBezTo>
                    <a:pt x="0" y="301"/>
                    <a:pt x="95" y="396"/>
                    <a:pt x="206" y="396"/>
                  </a:cubicBezTo>
                  <a:cubicBezTo>
                    <a:pt x="301" y="396"/>
                    <a:pt x="396" y="301"/>
                    <a:pt x="396" y="206"/>
                  </a:cubicBezTo>
                  <a:cubicBezTo>
                    <a:pt x="396" y="95"/>
                    <a:pt x="301"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733650" y="3299675"/>
              <a:ext cx="24175" cy="21000"/>
            </a:xfrm>
            <a:custGeom>
              <a:avLst/>
              <a:gdLst/>
              <a:ahLst/>
              <a:cxnLst/>
              <a:rect l="l" t="t" r="r" b="b"/>
              <a:pathLst>
                <a:path w="967" h="840" extrusionOk="0">
                  <a:moveTo>
                    <a:pt x="555" y="1"/>
                  </a:moveTo>
                  <a:cubicBezTo>
                    <a:pt x="175" y="17"/>
                    <a:pt x="1" y="460"/>
                    <a:pt x="254" y="713"/>
                  </a:cubicBezTo>
                  <a:cubicBezTo>
                    <a:pt x="342" y="801"/>
                    <a:pt x="448" y="840"/>
                    <a:pt x="552" y="840"/>
                  </a:cubicBezTo>
                  <a:cubicBezTo>
                    <a:pt x="765" y="840"/>
                    <a:pt x="967" y="674"/>
                    <a:pt x="967" y="428"/>
                  </a:cubicBezTo>
                  <a:cubicBezTo>
                    <a:pt x="967" y="191"/>
                    <a:pt x="777" y="1"/>
                    <a:pt x="5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642225" y="3925200"/>
              <a:ext cx="9325" cy="8925"/>
            </a:xfrm>
            <a:custGeom>
              <a:avLst/>
              <a:gdLst/>
              <a:ahLst/>
              <a:cxnLst/>
              <a:rect l="l" t="t" r="r" b="b"/>
              <a:pathLst>
                <a:path w="373" h="357" extrusionOk="0">
                  <a:moveTo>
                    <a:pt x="184" y="1"/>
                  </a:moveTo>
                  <a:cubicBezTo>
                    <a:pt x="103" y="1"/>
                    <a:pt x="24" y="52"/>
                    <a:pt x="16" y="155"/>
                  </a:cubicBezTo>
                  <a:cubicBezTo>
                    <a:pt x="0" y="290"/>
                    <a:pt x="91" y="357"/>
                    <a:pt x="184" y="357"/>
                  </a:cubicBezTo>
                  <a:cubicBezTo>
                    <a:pt x="277" y="357"/>
                    <a:pt x="372" y="290"/>
                    <a:pt x="364" y="155"/>
                  </a:cubicBezTo>
                  <a:cubicBezTo>
                    <a:pt x="349" y="52"/>
                    <a:pt x="265" y="1"/>
                    <a:pt x="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1184125" y="2779550"/>
              <a:ext cx="6750" cy="7150"/>
            </a:xfrm>
            <a:custGeom>
              <a:avLst/>
              <a:gdLst/>
              <a:ahLst/>
              <a:cxnLst/>
              <a:rect l="l" t="t" r="r" b="b"/>
              <a:pathLst>
                <a:path w="270" h="286" extrusionOk="0">
                  <a:moveTo>
                    <a:pt x="127" y="0"/>
                  </a:moveTo>
                  <a:cubicBezTo>
                    <a:pt x="64" y="0"/>
                    <a:pt x="1" y="64"/>
                    <a:pt x="1" y="143"/>
                  </a:cubicBezTo>
                  <a:cubicBezTo>
                    <a:pt x="1" y="222"/>
                    <a:pt x="64" y="285"/>
                    <a:pt x="127" y="285"/>
                  </a:cubicBezTo>
                  <a:cubicBezTo>
                    <a:pt x="206" y="285"/>
                    <a:pt x="270" y="222"/>
                    <a:pt x="270" y="143"/>
                  </a:cubicBezTo>
                  <a:cubicBezTo>
                    <a:pt x="270" y="64"/>
                    <a:pt x="206" y="0"/>
                    <a:pt x="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647750" y="3121550"/>
              <a:ext cx="20625" cy="17650"/>
            </a:xfrm>
            <a:custGeom>
              <a:avLst/>
              <a:gdLst/>
              <a:ahLst/>
              <a:cxnLst/>
              <a:rect l="l" t="t" r="r" b="b"/>
              <a:pathLst>
                <a:path w="825" h="706" extrusionOk="0">
                  <a:moveTo>
                    <a:pt x="476" y="1"/>
                  </a:moveTo>
                  <a:cubicBezTo>
                    <a:pt x="159" y="1"/>
                    <a:pt x="1" y="381"/>
                    <a:pt x="223" y="602"/>
                  </a:cubicBezTo>
                  <a:cubicBezTo>
                    <a:pt x="294" y="674"/>
                    <a:pt x="382" y="706"/>
                    <a:pt x="468" y="706"/>
                  </a:cubicBezTo>
                  <a:cubicBezTo>
                    <a:pt x="650" y="706"/>
                    <a:pt x="824" y="564"/>
                    <a:pt x="824" y="349"/>
                  </a:cubicBezTo>
                  <a:cubicBezTo>
                    <a:pt x="824" y="159"/>
                    <a:pt x="666"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1249450" y="3503150"/>
              <a:ext cx="8725" cy="8725"/>
            </a:xfrm>
            <a:custGeom>
              <a:avLst/>
              <a:gdLst/>
              <a:ahLst/>
              <a:cxnLst/>
              <a:rect l="l" t="t" r="r" b="b"/>
              <a:pathLst>
                <a:path w="349" h="349" extrusionOk="0">
                  <a:moveTo>
                    <a:pt x="174" y="0"/>
                  </a:moveTo>
                  <a:cubicBezTo>
                    <a:pt x="79" y="0"/>
                    <a:pt x="0" y="79"/>
                    <a:pt x="0" y="174"/>
                  </a:cubicBezTo>
                  <a:cubicBezTo>
                    <a:pt x="0" y="269"/>
                    <a:pt x="79" y="349"/>
                    <a:pt x="174" y="349"/>
                  </a:cubicBezTo>
                  <a:cubicBezTo>
                    <a:pt x="269" y="349"/>
                    <a:pt x="348" y="269"/>
                    <a:pt x="348" y="174"/>
                  </a:cubicBezTo>
                  <a:cubicBezTo>
                    <a:pt x="348" y="79"/>
                    <a:pt x="269"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666375" y="3342825"/>
              <a:ext cx="8325" cy="8350"/>
            </a:xfrm>
            <a:custGeom>
              <a:avLst/>
              <a:gdLst/>
              <a:ahLst/>
              <a:cxnLst/>
              <a:rect l="l" t="t" r="r" b="b"/>
              <a:pathLst>
                <a:path w="333" h="334" extrusionOk="0">
                  <a:moveTo>
                    <a:pt x="174" y="1"/>
                  </a:moveTo>
                  <a:cubicBezTo>
                    <a:pt x="79" y="1"/>
                    <a:pt x="0" y="80"/>
                    <a:pt x="0" y="175"/>
                  </a:cubicBezTo>
                  <a:cubicBezTo>
                    <a:pt x="0" y="254"/>
                    <a:pt x="79" y="333"/>
                    <a:pt x="174" y="333"/>
                  </a:cubicBezTo>
                  <a:cubicBezTo>
                    <a:pt x="253" y="333"/>
                    <a:pt x="333" y="254"/>
                    <a:pt x="333" y="175"/>
                  </a:cubicBezTo>
                  <a:cubicBezTo>
                    <a:pt x="333" y="80"/>
                    <a:pt x="253"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764150" y="3195175"/>
              <a:ext cx="21775" cy="18700"/>
            </a:xfrm>
            <a:custGeom>
              <a:avLst/>
              <a:gdLst/>
              <a:ahLst/>
              <a:cxnLst/>
              <a:rect l="l" t="t" r="r" b="b"/>
              <a:pathLst>
                <a:path w="871" h="748" extrusionOk="0">
                  <a:moveTo>
                    <a:pt x="507" y="1"/>
                  </a:moveTo>
                  <a:cubicBezTo>
                    <a:pt x="174" y="1"/>
                    <a:pt x="0" y="412"/>
                    <a:pt x="238" y="634"/>
                  </a:cubicBezTo>
                  <a:cubicBezTo>
                    <a:pt x="316" y="713"/>
                    <a:pt x="412" y="748"/>
                    <a:pt x="505" y="748"/>
                  </a:cubicBezTo>
                  <a:cubicBezTo>
                    <a:pt x="693" y="748"/>
                    <a:pt x="871" y="603"/>
                    <a:pt x="871" y="381"/>
                  </a:cubicBezTo>
                  <a:cubicBezTo>
                    <a:pt x="871" y="175"/>
                    <a:pt x="713" y="1"/>
                    <a:pt x="5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772150" y="3948075"/>
              <a:ext cx="5475" cy="4025"/>
            </a:xfrm>
            <a:custGeom>
              <a:avLst/>
              <a:gdLst/>
              <a:ahLst/>
              <a:cxnLst/>
              <a:rect l="l" t="t" r="r" b="b"/>
              <a:pathLst>
                <a:path w="219" h="161" extrusionOk="0">
                  <a:moveTo>
                    <a:pt x="123" y="0"/>
                  </a:moveTo>
                  <a:cubicBezTo>
                    <a:pt x="1" y="0"/>
                    <a:pt x="124" y="161"/>
                    <a:pt x="187" y="161"/>
                  </a:cubicBezTo>
                  <a:cubicBezTo>
                    <a:pt x="205" y="161"/>
                    <a:pt x="218" y="147"/>
                    <a:pt x="218" y="111"/>
                  </a:cubicBezTo>
                  <a:cubicBezTo>
                    <a:pt x="218" y="48"/>
                    <a:pt x="171" y="0"/>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697250" y="3092650"/>
              <a:ext cx="12275" cy="10450"/>
            </a:xfrm>
            <a:custGeom>
              <a:avLst/>
              <a:gdLst/>
              <a:ahLst/>
              <a:cxnLst/>
              <a:rect l="l" t="t" r="r" b="b"/>
              <a:pathLst>
                <a:path w="491" h="418" extrusionOk="0">
                  <a:moveTo>
                    <a:pt x="285" y="1"/>
                  </a:moveTo>
                  <a:cubicBezTo>
                    <a:pt x="111" y="1"/>
                    <a:pt x="0" y="222"/>
                    <a:pt x="127" y="349"/>
                  </a:cubicBezTo>
                  <a:cubicBezTo>
                    <a:pt x="169" y="397"/>
                    <a:pt x="224" y="418"/>
                    <a:pt x="277" y="418"/>
                  </a:cubicBezTo>
                  <a:cubicBezTo>
                    <a:pt x="385" y="418"/>
                    <a:pt x="491" y="333"/>
                    <a:pt x="491" y="207"/>
                  </a:cubicBezTo>
                  <a:cubicBezTo>
                    <a:pt x="491" y="96"/>
                    <a:pt x="412"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1128300" y="3061375"/>
              <a:ext cx="14675" cy="12575"/>
            </a:xfrm>
            <a:custGeom>
              <a:avLst/>
              <a:gdLst/>
              <a:ahLst/>
              <a:cxnLst/>
              <a:rect l="l" t="t" r="r" b="b"/>
              <a:pathLst>
                <a:path w="587" h="503" extrusionOk="0">
                  <a:moveTo>
                    <a:pt x="333" y="1"/>
                  </a:moveTo>
                  <a:cubicBezTo>
                    <a:pt x="112" y="1"/>
                    <a:pt x="1" y="270"/>
                    <a:pt x="159" y="428"/>
                  </a:cubicBezTo>
                  <a:cubicBezTo>
                    <a:pt x="211" y="480"/>
                    <a:pt x="274" y="503"/>
                    <a:pt x="336" y="503"/>
                  </a:cubicBezTo>
                  <a:cubicBezTo>
                    <a:pt x="464" y="503"/>
                    <a:pt x="587" y="404"/>
                    <a:pt x="587" y="254"/>
                  </a:cubicBezTo>
                  <a:cubicBezTo>
                    <a:pt x="587" y="112"/>
                    <a:pt x="476"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1270025" y="3739450"/>
              <a:ext cx="29700" cy="25700"/>
            </a:xfrm>
            <a:custGeom>
              <a:avLst/>
              <a:gdLst/>
              <a:ahLst/>
              <a:cxnLst/>
              <a:rect l="l" t="t" r="r" b="b"/>
              <a:pathLst>
                <a:path w="1188" h="1028" extrusionOk="0">
                  <a:moveTo>
                    <a:pt x="681" y="1"/>
                  </a:moveTo>
                  <a:cubicBezTo>
                    <a:pt x="222" y="1"/>
                    <a:pt x="0" y="555"/>
                    <a:pt x="317" y="872"/>
                  </a:cubicBezTo>
                  <a:cubicBezTo>
                    <a:pt x="420" y="980"/>
                    <a:pt x="548" y="1028"/>
                    <a:pt x="675" y="1028"/>
                  </a:cubicBezTo>
                  <a:cubicBezTo>
                    <a:pt x="936" y="1028"/>
                    <a:pt x="1188" y="822"/>
                    <a:pt x="1188" y="523"/>
                  </a:cubicBezTo>
                  <a:cubicBezTo>
                    <a:pt x="1188" y="238"/>
                    <a:pt x="966" y="1"/>
                    <a:pt x="6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1602125" y="3197550"/>
              <a:ext cx="5575" cy="5575"/>
            </a:xfrm>
            <a:custGeom>
              <a:avLst/>
              <a:gdLst/>
              <a:ahLst/>
              <a:cxnLst/>
              <a:rect l="l" t="t" r="r" b="b"/>
              <a:pathLst>
                <a:path w="223" h="223" extrusionOk="0">
                  <a:moveTo>
                    <a:pt x="112" y="1"/>
                  </a:moveTo>
                  <a:cubicBezTo>
                    <a:pt x="48" y="1"/>
                    <a:pt x="1" y="64"/>
                    <a:pt x="1" y="111"/>
                  </a:cubicBezTo>
                  <a:cubicBezTo>
                    <a:pt x="1" y="175"/>
                    <a:pt x="48" y="222"/>
                    <a:pt x="112" y="222"/>
                  </a:cubicBezTo>
                  <a:cubicBezTo>
                    <a:pt x="159" y="222"/>
                    <a:pt x="223" y="175"/>
                    <a:pt x="223" y="111"/>
                  </a:cubicBezTo>
                  <a:cubicBezTo>
                    <a:pt x="223" y="64"/>
                    <a:pt x="159" y="1"/>
                    <a:pt x="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967600" y="3456425"/>
              <a:ext cx="8325" cy="8350"/>
            </a:xfrm>
            <a:custGeom>
              <a:avLst/>
              <a:gdLst/>
              <a:ahLst/>
              <a:cxnLst/>
              <a:rect l="l" t="t" r="r" b="b"/>
              <a:pathLst>
                <a:path w="333" h="334" extrusionOk="0">
                  <a:moveTo>
                    <a:pt x="159" y="1"/>
                  </a:moveTo>
                  <a:cubicBezTo>
                    <a:pt x="64" y="1"/>
                    <a:pt x="1" y="80"/>
                    <a:pt x="1" y="175"/>
                  </a:cubicBezTo>
                  <a:cubicBezTo>
                    <a:pt x="1" y="270"/>
                    <a:pt x="64" y="333"/>
                    <a:pt x="159" y="333"/>
                  </a:cubicBezTo>
                  <a:cubicBezTo>
                    <a:pt x="254" y="333"/>
                    <a:pt x="333" y="270"/>
                    <a:pt x="333" y="175"/>
                  </a:cubicBezTo>
                  <a:cubicBezTo>
                    <a:pt x="333" y="80"/>
                    <a:pt x="254" y="1"/>
                    <a:pt x="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569000" y="3438625"/>
              <a:ext cx="8325" cy="7100"/>
            </a:xfrm>
            <a:custGeom>
              <a:avLst/>
              <a:gdLst/>
              <a:ahLst/>
              <a:cxnLst/>
              <a:rect l="l" t="t" r="r" b="b"/>
              <a:pathLst>
                <a:path w="333" h="284" extrusionOk="0">
                  <a:moveTo>
                    <a:pt x="190" y="0"/>
                  </a:moveTo>
                  <a:cubicBezTo>
                    <a:pt x="63" y="0"/>
                    <a:pt x="0" y="159"/>
                    <a:pt x="95" y="238"/>
                  </a:cubicBezTo>
                  <a:cubicBezTo>
                    <a:pt x="121" y="269"/>
                    <a:pt x="157" y="284"/>
                    <a:pt x="192" y="284"/>
                  </a:cubicBezTo>
                  <a:cubicBezTo>
                    <a:pt x="262" y="284"/>
                    <a:pt x="333" y="227"/>
                    <a:pt x="333" y="143"/>
                  </a:cubicBezTo>
                  <a:cubicBezTo>
                    <a:pt x="333" y="64"/>
                    <a:pt x="269" y="0"/>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1003225" y="3739850"/>
              <a:ext cx="24575" cy="20625"/>
            </a:xfrm>
            <a:custGeom>
              <a:avLst/>
              <a:gdLst/>
              <a:ahLst/>
              <a:cxnLst/>
              <a:rect l="l" t="t" r="r" b="b"/>
              <a:pathLst>
                <a:path w="983" h="825" extrusionOk="0">
                  <a:moveTo>
                    <a:pt x="555" y="1"/>
                  </a:moveTo>
                  <a:cubicBezTo>
                    <a:pt x="191" y="1"/>
                    <a:pt x="1" y="444"/>
                    <a:pt x="270" y="697"/>
                  </a:cubicBezTo>
                  <a:cubicBezTo>
                    <a:pt x="352" y="785"/>
                    <a:pt x="457" y="824"/>
                    <a:pt x="560" y="824"/>
                  </a:cubicBezTo>
                  <a:cubicBezTo>
                    <a:pt x="774" y="824"/>
                    <a:pt x="982" y="658"/>
                    <a:pt x="982" y="412"/>
                  </a:cubicBezTo>
                  <a:cubicBezTo>
                    <a:pt x="982" y="175"/>
                    <a:pt x="792" y="1"/>
                    <a:pt x="5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766525" y="2803300"/>
              <a:ext cx="10300" cy="8450"/>
            </a:xfrm>
            <a:custGeom>
              <a:avLst/>
              <a:gdLst/>
              <a:ahLst/>
              <a:cxnLst/>
              <a:rect l="l" t="t" r="r" b="b"/>
              <a:pathLst>
                <a:path w="412" h="338" extrusionOk="0">
                  <a:moveTo>
                    <a:pt x="238" y="0"/>
                  </a:moveTo>
                  <a:cubicBezTo>
                    <a:pt x="79" y="0"/>
                    <a:pt x="0" y="175"/>
                    <a:pt x="111" y="285"/>
                  </a:cubicBezTo>
                  <a:cubicBezTo>
                    <a:pt x="147" y="322"/>
                    <a:pt x="192" y="338"/>
                    <a:pt x="236" y="338"/>
                  </a:cubicBezTo>
                  <a:cubicBezTo>
                    <a:pt x="326" y="338"/>
                    <a:pt x="412" y="270"/>
                    <a:pt x="412" y="175"/>
                  </a:cubicBezTo>
                  <a:cubicBezTo>
                    <a:pt x="412" y="80"/>
                    <a:pt x="333"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1408175" y="2755400"/>
              <a:ext cx="6350" cy="6350"/>
            </a:xfrm>
            <a:custGeom>
              <a:avLst/>
              <a:gdLst/>
              <a:ahLst/>
              <a:cxnLst/>
              <a:rect l="l" t="t" r="r" b="b"/>
              <a:pathLst>
                <a:path w="254" h="254" extrusionOk="0">
                  <a:moveTo>
                    <a:pt x="127" y="1"/>
                  </a:moveTo>
                  <a:cubicBezTo>
                    <a:pt x="64" y="1"/>
                    <a:pt x="0" y="48"/>
                    <a:pt x="0" y="127"/>
                  </a:cubicBezTo>
                  <a:cubicBezTo>
                    <a:pt x="0" y="191"/>
                    <a:pt x="64" y="254"/>
                    <a:pt x="127" y="254"/>
                  </a:cubicBezTo>
                  <a:cubicBezTo>
                    <a:pt x="206" y="254"/>
                    <a:pt x="254" y="191"/>
                    <a:pt x="254" y="127"/>
                  </a:cubicBezTo>
                  <a:cubicBezTo>
                    <a:pt x="254" y="48"/>
                    <a:pt x="206"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1555025" y="2666325"/>
              <a:ext cx="1600" cy="1225"/>
            </a:xfrm>
            <a:custGeom>
              <a:avLst/>
              <a:gdLst/>
              <a:ahLst/>
              <a:cxnLst/>
              <a:rect l="l" t="t" r="r" b="b"/>
              <a:pathLst>
                <a:path w="64" h="49" extrusionOk="0">
                  <a:moveTo>
                    <a:pt x="32" y="1"/>
                  </a:moveTo>
                  <a:cubicBezTo>
                    <a:pt x="16" y="1"/>
                    <a:pt x="1" y="17"/>
                    <a:pt x="1" y="17"/>
                  </a:cubicBezTo>
                  <a:cubicBezTo>
                    <a:pt x="1" y="33"/>
                    <a:pt x="16" y="48"/>
                    <a:pt x="32" y="48"/>
                  </a:cubicBezTo>
                  <a:cubicBezTo>
                    <a:pt x="48" y="48"/>
                    <a:pt x="64" y="33"/>
                    <a:pt x="64" y="17"/>
                  </a:cubicBezTo>
                  <a:cubicBezTo>
                    <a:pt x="64" y="17"/>
                    <a:pt x="48" y="1"/>
                    <a:pt x="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902275" y="3326600"/>
              <a:ext cx="18650" cy="19025"/>
            </a:xfrm>
            <a:custGeom>
              <a:avLst/>
              <a:gdLst/>
              <a:ahLst/>
              <a:cxnLst/>
              <a:rect l="l" t="t" r="r" b="b"/>
              <a:pathLst>
                <a:path w="746" h="761" extrusionOk="0">
                  <a:moveTo>
                    <a:pt x="381" y="0"/>
                  </a:moveTo>
                  <a:cubicBezTo>
                    <a:pt x="159" y="0"/>
                    <a:pt x="1" y="175"/>
                    <a:pt x="1" y="380"/>
                  </a:cubicBezTo>
                  <a:cubicBezTo>
                    <a:pt x="1" y="586"/>
                    <a:pt x="159" y="760"/>
                    <a:pt x="381" y="760"/>
                  </a:cubicBezTo>
                  <a:cubicBezTo>
                    <a:pt x="587" y="760"/>
                    <a:pt x="745" y="586"/>
                    <a:pt x="745" y="380"/>
                  </a:cubicBezTo>
                  <a:cubicBezTo>
                    <a:pt x="745" y="175"/>
                    <a:pt x="587" y="0"/>
                    <a:pt x="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958100" y="3495625"/>
              <a:ext cx="9525" cy="9925"/>
            </a:xfrm>
            <a:custGeom>
              <a:avLst/>
              <a:gdLst/>
              <a:ahLst/>
              <a:cxnLst/>
              <a:rect l="l" t="t" r="r" b="b"/>
              <a:pathLst>
                <a:path w="381" h="397" extrusionOk="0">
                  <a:moveTo>
                    <a:pt x="190" y="0"/>
                  </a:moveTo>
                  <a:cubicBezTo>
                    <a:pt x="80" y="0"/>
                    <a:pt x="0" y="95"/>
                    <a:pt x="0" y="190"/>
                  </a:cubicBezTo>
                  <a:cubicBezTo>
                    <a:pt x="0" y="301"/>
                    <a:pt x="80" y="396"/>
                    <a:pt x="190" y="396"/>
                  </a:cubicBezTo>
                  <a:cubicBezTo>
                    <a:pt x="301" y="396"/>
                    <a:pt x="381" y="301"/>
                    <a:pt x="381" y="190"/>
                  </a:cubicBezTo>
                  <a:cubicBezTo>
                    <a:pt x="381" y="95"/>
                    <a:pt x="301" y="0"/>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1296150" y="2721750"/>
              <a:ext cx="2800" cy="2050"/>
            </a:xfrm>
            <a:custGeom>
              <a:avLst/>
              <a:gdLst/>
              <a:ahLst/>
              <a:cxnLst/>
              <a:rect l="l" t="t" r="r" b="b"/>
              <a:pathLst>
                <a:path w="112" h="82" extrusionOk="0">
                  <a:moveTo>
                    <a:pt x="64" y="1"/>
                  </a:moveTo>
                  <a:cubicBezTo>
                    <a:pt x="0" y="1"/>
                    <a:pt x="69" y="82"/>
                    <a:pt x="99" y="82"/>
                  </a:cubicBezTo>
                  <a:cubicBezTo>
                    <a:pt x="106" y="82"/>
                    <a:pt x="111" y="77"/>
                    <a:pt x="111" y="64"/>
                  </a:cubicBezTo>
                  <a:cubicBezTo>
                    <a:pt x="111" y="32"/>
                    <a:pt x="80"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1016675" y="2722550"/>
              <a:ext cx="3600" cy="3300"/>
            </a:xfrm>
            <a:custGeom>
              <a:avLst/>
              <a:gdLst/>
              <a:ahLst/>
              <a:cxnLst/>
              <a:rect l="l" t="t" r="r" b="b"/>
              <a:pathLst>
                <a:path w="144" h="132" extrusionOk="0">
                  <a:moveTo>
                    <a:pt x="80" y="0"/>
                  </a:moveTo>
                  <a:cubicBezTo>
                    <a:pt x="1" y="0"/>
                    <a:pt x="1" y="127"/>
                    <a:pt x="80" y="127"/>
                  </a:cubicBezTo>
                  <a:cubicBezTo>
                    <a:pt x="88" y="130"/>
                    <a:pt x="96" y="131"/>
                    <a:pt x="102" y="131"/>
                  </a:cubicBezTo>
                  <a:cubicBezTo>
                    <a:pt x="133" y="131"/>
                    <a:pt x="143" y="103"/>
                    <a:pt x="143" y="64"/>
                  </a:cubicBezTo>
                  <a:cubicBezTo>
                    <a:pt x="143" y="32"/>
                    <a:pt x="128"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1730775" y="2933525"/>
              <a:ext cx="4775" cy="4775"/>
            </a:xfrm>
            <a:custGeom>
              <a:avLst/>
              <a:gdLst/>
              <a:ahLst/>
              <a:cxnLst/>
              <a:rect l="l" t="t" r="r" b="b"/>
              <a:pathLst>
                <a:path w="191" h="191" extrusionOk="0">
                  <a:moveTo>
                    <a:pt x="96" y="1"/>
                  </a:moveTo>
                  <a:cubicBezTo>
                    <a:pt x="48" y="1"/>
                    <a:pt x="1" y="48"/>
                    <a:pt x="1" y="96"/>
                  </a:cubicBezTo>
                  <a:cubicBezTo>
                    <a:pt x="1" y="143"/>
                    <a:pt x="48" y="191"/>
                    <a:pt x="96" y="191"/>
                  </a:cubicBezTo>
                  <a:cubicBezTo>
                    <a:pt x="143" y="191"/>
                    <a:pt x="191" y="143"/>
                    <a:pt x="191" y="96"/>
                  </a:cubicBezTo>
                  <a:cubicBezTo>
                    <a:pt x="191" y="48"/>
                    <a:pt x="143" y="1"/>
                    <a:pt x="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1373975" y="2675450"/>
              <a:ext cx="4125" cy="2875"/>
            </a:xfrm>
            <a:custGeom>
              <a:avLst/>
              <a:gdLst/>
              <a:ahLst/>
              <a:cxnLst/>
              <a:rect l="l" t="t" r="r" b="b"/>
              <a:pathLst>
                <a:path w="165" h="115" extrusionOk="0">
                  <a:moveTo>
                    <a:pt x="86" y="0"/>
                  </a:moveTo>
                  <a:cubicBezTo>
                    <a:pt x="0" y="0"/>
                    <a:pt x="95" y="114"/>
                    <a:pt x="142" y="114"/>
                  </a:cubicBezTo>
                  <a:cubicBezTo>
                    <a:pt x="155" y="114"/>
                    <a:pt x="165" y="104"/>
                    <a:pt x="165" y="79"/>
                  </a:cubicBezTo>
                  <a:cubicBezTo>
                    <a:pt x="165" y="32"/>
                    <a:pt x="133"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859925" y="3642875"/>
              <a:ext cx="21400" cy="18425"/>
            </a:xfrm>
            <a:custGeom>
              <a:avLst/>
              <a:gdLst/>
              <a:ahLst/>
              <a:cxnLst/>
              <a:rect l="l" t="t" r="r" b="b"/>
              <a:pathLst>
                <a:path w="856" h="737" extrusionOk="0">
                  <a:moveTo>
                    <a:pt x="492" y="0"/>
                  </a:moveTo>
                  <a:cubicBezTo>
                    <a:pt x="175" y="0"/>
                    <a:pt x="1" y="396"/>
                    <a:pt x="238" y="634"/>
                  </a:cubicBezTo>
                  <a:cubicBezTo>
                    <a:pt x="309" y="705"/>
                    <a:pt x="398" y="737"/>
                    <a:pt x="485" y="737"/>
                  </a:cubicBezTo>
                  <a:cubicBezTo>
                    <a:pt x="672" y="737"/>
                    <a:pt x="856" y="591"/>
                    <a:pt x="856" y="365"/>
                  </a:cubicBezTo>
                  <a:cubicBezTo>
                    <a:pt x="856" y="175"/>
                    <a:pt x="69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1014700" y="3243475"/>
              <a:ext cx="9925" cy="9925"/>
            </a:xfrm>
            <a:custGeom>
              <a:avLst/>
              <a:gdLst/>
              <a:ahLst/>
              <a:cxnLst/>
              <a:rect l="l" t="t" r="r" b="b"/>
              <a:pathLst>
                <a:path w="397" h="397" extrusionOk="0">
                  <a:moveTo>
                    <a:pt x="207" y="0"/>
                  </a:moveTo>
                  <a:cubicBezTo>
                    <a:pt x="96" y="0"/>
                    <a:pt x="1" y="95"/>
                    <a:pt x="1" y="206"/>
                  </a:cubicBezTo>
                  <a:cubicBezTo>
                    <a:pt x="1" y="301"/>
                    <a:pt x="96" y="396"/>
                    <a:pt x="207" y="396"/>
                  </a:cubicBezTo>
                  <a:cubicBezTo>
                    <a:pt x="317" y="396"/>
                    <a:pt x="397" y="301"/>
                    <a:pt x="397" y="206"/>
                  </a:cubicBezTo>
                  <a:cubicBezTo>
                    <a:pt x="397" y="95"/>
                    <a:pt x="317"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1217775" y="3858200"/>
              <a:ext cx="10325" cy="10725"/>
            </a:xfrm>
            <a:custGeom>
              <a:avLst/>
              <a:gdLst/>
              <a:ahLst/>
              <a:cxnLst/>
              <a:rect l="l" t="t" r="r" b="b"/>
              <a:pathLst>
                <a:path w="413" h="429" extrusionOk="0">
                  <a:moveTo>
                    <a:pt x="206" y="1"/>
                  </a:moveTo>
                  <a:cubicBezTo>
                    <a:pt x="95" y="1"/>
                    <a:pt x="0" y="96"/>
                    <a:pt x="0" y="223"/>
                  </a:cubicBezTo>
                  <a:cubicBezTo>
                    <a:pt x="0" y="333"/>
                    <a:pt x="95" y="428"/>
                    <a:pt x="206" y="428"/>
                  </a:cubicBezTo>
                  <a:cubicBezTo>
                    <a:pt x="333" y="428"/>
                    <a:pt x="412" y="333"/>
                    <a:pt x="412" y="223"/>
                  </a:cubicBezTo>
                  <a:cubicBezTo>
                    <a:pt x="412" y="96"/>
                    <a:pt x="333" y="1"/>
                    <a:pt x="2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504475" y="3324625"/>
              <a:ext cx="10700" cy="9225"/>
            </a:xfrm>
            <a:custGeom>
              <a:avLst/>
              <a:gdLst/>
              <a:ahLst/>
              <a:cxnLst/>
              <a:rect l="l" t="t" r="r" b="b"/>
              <a:pathLst>
                <a:path w="428" h="369" extrusionOk="0">
                  <a:moveTo>
                    <a:pt x="238" y="0"/>
                  </a:moveTo>
                  <a:cubicBezTo>
                    <a:pt x="79" y="0"/>
                    <a:pt x="0" y="190"/>
                    <a:pt x="111" y="317"/>
                  </a:cubicBezTo>
                  <a:cubicBezTo>
                    <a:pt x="147" y="353"/>
                    <a:pt x="192" y="369"/>
                    <a:pt x="237" y="369"/>
                  </a:cubicBezTo>
                  <a:cubicBezTo>
                    <a:pt x="333" y="369"/>
                    <a:pt x="428" y="298"/>
                    <a:pt x="428" y="190"/>
                  </a:cubicBezTo>
                  <a:cubicBezTo>
                    <a:pt x="428" y="79"/>
                    <a:pt x="34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1657350" y="2901175"/>
              <a:ext cx="3800" cy="3000"/>
            </a:xfrm>
            <a:custGeom>
              <a:avLst/>
              <a:gdLst/>
              <a:ahLst/>
              <a:cxnLst/>
              <a:rect l="l" t="t" r="r" b="b"/>
              <a:pathLst>
                <a:path w="152" h="120" extrusionOk="0">
                  <a:moveTo>
                    <a:pt x="80" y="0"/>
                  </a:moveTo>
                  <a:cubicBezTo>
                    <a:pt x="48" y="0"/>
                    <a:pt x="16" y="20"/>
                    <a:pt x="9" y="60"/>
                  </a:cubicBezTo>
                  <a:cubicBezTo>
                    <a:pt x="1" y="99"/>
                    <a:pt x="36" y="119"/>
                    <a:pt x="74" y="119"/>
                  </a:cubicBezTo>
                  <a:cubicBezTo>
                    <a:pt x="111" y="119"/>
                    <a:pt x="151" y="99"/>
                    <a:pt x="151" y="60"/>
                  </a:cubicBezTo>
                  <a:cubicBezTo>
                    <a:pt x="143" y="20"/>
                    <a:pt x="111"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1635775" y="3244650"/>
              <a:ext cx="10725" cy="10725"/>
            </a:xfrm>
            <a:custGeom>
              <a:avLst/>
              <a:gdLst/>
              <a:ahLst/>
              <a:cxnLst/>
              <a:rect l="l" t="t" r="r" b="b"/>
              <a:pathLst>
                <a:path w="429" h="429" extrusionOk="0">
                  <a:moveTo>
                    <a:pt x="207" y="1"/>
                  </a:moveTo>
                  <a:cubicBezTo>
                    <a:pt x="96" y="1"/>
                    <a:pt x="1" y="96"/>
                    <a:pt x="1" y="207"/>
                  </a:cubicBezTo>
                  <a:cubicBezTo>
                    <a:pt x="1" y="333"/>
                    <a:pt x="96" y="428"/>
                    <a:pt x="207" y="428"/>
                  </a:cubicBezTo>
                  <a:cubicBezTo>
                    <a:pt x="333" y="428"/>
                    <a:pt x="428" y="333"/>
                    <a:pt x="428" y="207"/>
                  </a:cubicBezTo>
                  <a:cubicBezTo>
                    <a:pt x="428" y="96"/>
                    <a:pt x="333"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896350" y="3800825"/>
              <a:ext cx="22575" cy="19075"/>
            </a:xfrm>
            <a:custGeom>
              <a:avLst/>
              <a:gdLst/>
              <a:ahLst/>
              <a:cxnLst/>
              <a:rect l="l" t="t" r="r" b="b"/>
              <a:pathLst>
                <a:path w="903" h="763" extrusionOk="0">
                  <a:moveTo>
                    <a:pt x="507" y="0"/>
                  </a:moveTo>
                  <a:cubicBezTo>
                    <a:pt x="175" y="0"/>
                    <a:pt x="0" y="412"/>
                    <a:pt x="238" y="649"/>
                  </a:cubicBezTo>
                  <a:cubicBezTo>
                    <a:pt x="316" y="727"/>
                    <a:pt x="414" y="762"/>
                    <a:pt x="511" y="762"/>
                  </a:cubicBezTo>
                  <a:cubicBezTo>
                    <a:pt x="710" y="762"/>
                    <a:pt x="903" y="614"/>
                    <a:pt x="903" y="380"/>
                  </a:cubicBezTo>
                  <a:cubicBezTo>
                    <a:pt x="903" y="174"/>
                    <a:pt x="729" y="0"/>
                    <a:pt x="5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793025" y="3294925"/>
              <a:ext cx="16650" cy="14200"/>
            </a:xfrm>
            <a:custGeom>
              <a:avLst/>
              <a:gdLst/>
              <a:ahLst/>
              <a:cxnLst/>
              <a:rect l="l" t="t" r="r" b="b"/>
              <a:pathLst>
                <a:path w="666" h="568" extrusionOk="0">
                  <a:moveTo>
                    <a:pt x="381" y="1"/>
                  </a:moveTo>
                  <a:cubicBezTo>
                    <a:pt x="128" y="1"/>
                    <a:pt x="1" y="302"/>
                    <a:pt x="191" y="476"/>
                  </a:cubicBezTo>
                  <a:cubicBezTo>
                    <a:pt x="249" y="539"/>
                    <a:pt x="321" y="567"/>
                    <a:pt x="391" y="567"/>
                  </a:cubicBezTo>
                  <a:cubicBezTo>
                    <a:pt x="532" y="567"/>
                    <a:pt x="666" y="455"/>
                    <a:pt x="666" y="286"/>
                  </a:cubicBezTo>
                  <a:cubicBezTo>
                    <a:pt x="666" y="127"/>
                    <a:pt x="539" y="1"/>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1169475" y="3498400"/>
              <a:ext cx="14675" cy="14675"/>
            </a:xfrm>
            <a:custGeom>
              <a:avLst/>
              <a:gdLst/>
              <a:ahLst/>
              <a:cxnLst/>
              <a:rect l="l" t="t" r="r" b="b"/>
              <a:pathLst>
                <a:path w="587" h="587" extrusionOk="0">
                  <a:moveTo>
                    <a:pt x="302" y="0"/>
                  </a:moveTo>
                  <a:cubicBezTo>
                    <a:pt x="127" y="0"/>
                    <a:pt x="1" y="127"/>
                    <a:pt x="1" y="285"/>
                  </a:cubicBezTo>
                  <a:cubicBezTo>
                    <a:pt x="1" y="444"/>
                    <a:pt x="127" y="586"/>
                    <a:pt x="302" y="586"/>
                  </a:cubicBezTo>
                  <a:cubicBezTo>
                    <a:pt x="460" y="586"/>
                    <a:pt x="587" y="444"/>
                    <a:pt x="587" y="285"/>
                  </a:cubicBezTo>
                  <a:cubicBezTo>
                    <a:pt x="587" y="127"/>
                    <a:pt x="460"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1233725" y="3708175"/>
              <a:ext cx="26825" cy="23000"/>
            </a:xfrm>
            <a:custGeom>
              <a:avLst/>
              <a:gdLst/>
              <a:ahLst/>
              <a:cxnLst/>
              <a:rect l="l" t="t" r="r" b="b"/>
              <a:pathLst>
                <a:path w="1073" h="920" extrusionOk="0">
                  <a:moveTo>
                    <a:pt x="639" y="0"/>
                  </a:moveTo>
                  <a:cubicBezTo>
                    <a:pt x="630" y="0"/>
                    <a:pt x="622" y="0"/>
                    <a:pt x="613" y="1"/>
                  </a:cubicBezTo>
                  <a:cubicBezTo>
                    <a:pt x="607" y="1"/>
                    <a:pt x="601" y="1"/>
                    <a:pt x="594" y="1"/>
                  </a:cubicBezTo>
                  <a:cubicBezTo>
                    <a:pt x="195" y="1"/>
                    <a:pt x="0" y="496"/>
                    <a:pt x="281" y="777"/>
                  </a:cubicBezTo>
                  <a:cubicBezTo>
                    <a:pt x="380" y="876"/>
                    <a:pt x="499" y="920"/>
                    <a:pt x="615" y="920"/>
                  </a:cubicBezTo>
                  <a:cubicBezTo>
                    <a:pt x="851" y="920"/>
                    <a:pt x="1072" y="736"/>
                    <a:pt x="1072" y="460"/>
                  </a:cubicBezTo>
                  <a:cubicBezTo>
                    <a:pt x="1072" y="215"/>
                    <a:pt x="880" y="0"/>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381750" y="3213100"/>
              <a:ext cx="12700" cy="11600"/>
            </a:xfrm>
            <a:custGeom>
              <a:avLst/>
              <a:gdLst/>
              <a:ahLst/>
              <a:cxnLst/>
              <a:rect l="l" t="t" r="r" b="b"/>
              <a:pathLst>
                <a:path w="508" h="464" extrusionOk="0">
                  <a:moveTo>
                    <a:pt x="254" y="0"/>
                  </a:moveTo>
                  <a:cubicBezTo>
                    <a:pt x="127" y="0"/>
                    <a:pt x="1" y="83"/>
                    <a:pt x="17" y="249"/>
                  </a:cubicBezTo>
                  <a:cubicBezTo>
                    <a:pt x="32" y="392"/>
                    <a:pt x="143" y="463"/>
                    <a:pt x="254" y="463"/>
                  </a:cubicBezTo>
                  <a:cubicBezTo>
                    <a:pt x="365" y="463"/>
                    <a:pt x="476" y="392"/>
                    <a:pt x="492" y="249"/>
                  </a:cubicBezTo>
                  <a:cubicBezTo>
                    <a:pt x="507" y="83"/>
                    <a:pt x="381" y="0"/>
                    <a:pt x="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1180175" y="3820200"/>
              <a:ext cx="10700" cy="9250"/>
            </a:xfrm>
            <a:custGeom>
              <a:avLst/>
              <a:gdLst/>
              <a:ahLst/>
              <a:cxnLst/>
              <a:rect l="l" t="t" r="r" b="b"/>
              <a:pathLst>
                <a:path w="428" h="370" extrusionOk="0">
                  <a:moveTo>
                    <a:pt x="238" y="1"/>
                  </a:moveTo>
                  <a:cubicBezTo>
                    <a:pt x="79" y="1"/>
                    <a:pt x="0" y="207"/>
                    <a:pt x="111" y="318"/>
                  </a:cubicBezTo>
                  <a:cubicBezTo>
                    <a:pt x="147" y="353"/>
                    <a:pt x="192" y="369"/>
                    <a:pt x="238" y="369"/>
                  </a:cubicBezTo>
                  <a:cubicBezTo>
                    <a:pt x="333" y="369"/>
                    <a:pt x="428" y="298"/>
                    <a:pt x="428" y="191"/>
                  </a:cubicBezTo>
                  <a:cubicBezTo>
                    <a:pt x="428" y="80"/>
                    <a:pt x="349"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580875" y="3082750"/>
              <a:ext cx="12675" cy="10975"/>
            </a:xfrm>
            <a:custGeom>
              <a:avLst/>
              <a:gdLst/>
              <a:ahLst/>
              <a:cxnLst/>
              <a:rect l="l" t="t" r="r" b="b"/>
              <a:pathLst>
                <a:path w="507" h="439" extrusionOk="0">
                  <a:moveTo>
                    <a:pt x="285" y="1"/>
                  </a:moveTo>
                  <a:cubicBezTo>
                    <a:pt x="95" y="1"/>
                    <a:pt x="0" y="238"/>
                    <a:pt x="127" y="381"/>
                  </a:cubicBezTo>
                  <a:cubicBezTo>
                    <a:pt x="171" y="421"/>
                    <a:pt x="225" y="439"/>
                    <a:pt x="279" y="439"/>
                  </a:cubicBezTo>
                  <a:cubicBezTo>
                    <a:pt x="395" y="439"/>
                    <a:pt x="507" y="353"/>
                    <a:pt x="507" y="223"/>
                  </a:cubicBezTo>
                  <a:cubicBezTo>
                    <a:pt x="507" y="96"/>
                    <a:pt x="412"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935525" y="3373300"/>
              <a:ext cx="26950" cy="23125"/>
            </a:xfrm>
            <a:custGeom>
              <a:avLst/>
              <a:gdLst/>
              <a:ahLst/>
              <a:cxnLst/>
              <a:rect l="l" t="t" r="r" b="b"/>
              <a:pathLst>
                <a:path w="1078" h="925" extrusionOk="0">
                  <a:moveTo>
                    <a:pt x="618" y="1"/>
                  </a:moveTo>
                  <a:cubicBezTo>
                    <a:pt x="207" y="1"/>
                    <a:pt x="1" y="492"/>
                    <a:pt x="302" y="792"/>
                  </a:cubicBezTo>
                  <a:cubicBezTo>
                    <a:pt x="393" y="884"/>
                    <a:pt x="505" y="925"/>
                    <a:pt x="616" y="925"/>
                  </a:cubicBezTo>
                  <a:cubicBezTo>
                    <a:pt x="851" y="925"/>
                    <a:pt x="1078" y="740"/>
                    <a:pt x="1078" y="460"/>
                  </a:cubicBezTo>
                  <a:cubicBezTo>
                    <a:pt x="1078" y="207"/>
                    <a:pt x="872"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953350" y="3643275"/>
              <a:ext cx="9525" cy="9525"/>
            </a:xfrm>
            <a:custGeom>
              <a:avLst/>
              <a:gdLst/>
              <a:ahLst/>
              <a:cxnLst/>
              <a:rect l="l" t="t" r="r" b="b"/>
              <a:pathLst>
                <a:path w="381" h="381" extrusionOk="0">
                  <a:moveTo>
                    <a:pt x="190" y="0"/>
                  </a:moveTo>
                  <a:cubicBezTo>
                    <a:pt x="80" y="0"/>
                    <a:pt x="0" y="95"/>
                    <a:pt x="0" y="190"/>
                  </a:cubicBezTo>
                  <a:cubicBezTo>
                    <a:pt x="0" y="301"/>
                    <a:pt x="80" y="380"/>
                    <a:pt x="190" y="380"/>
                  </a:cubicBezTo>
                  <a:cubicBezTo>
                    <a:pt x="301" y="380"/>
                    <a:pt x="380" y="301"/>
                    <a:pt x="380" y="190"/>
                  </a:cubicBezTo>
                  <a:cubicBezTo>
                    <a:pt x="380" y="95"/>
                    <a:pt x="301" y="0"/>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748700" y="3100575"/>
              <a:ext cx="7550" cy="7150"/>
            </a:xfrm>
            <a:custGeom>
              <a:avLst/>
              <a:gdLst/>
              <a:ahLst/>
              <a:cxnLst/>
              <a:rect l="l" t="t" r="r" b="b"/>
              <a:pathLst>
                <a:path w="302" h="286" extrusionOk="0">
                  <a:moveTo>
                    <a:pt x="143" y="0"/>
                  </a:moveTo>
                  <a:cubicBezTo>
                    <a:pt x="64" y="0"/>
                    <a:pt x="0" y="64"/>
                    <a:pt x="0" y="143"/>
                  </a:cubicBezTo>
                  <a:cubicBezTo>
                    <a:pt x="0" y="222"/>
                    <a:pt x="80" y="285"/>
                    <a:pt x="143" y="285"/>
                  </a:cubicBezTo>
                  <a:cubicBezTo>
                    <a:pt x="222" y="285"/>
                    <a:pt x="285" y="222"/>
                    <a:pt x="285" y="143"/>
                  </a:cubicBezTo>
                  <a:cubicBezTo>
                    <a:pt x="301" y="64"/>
                    <a:pt x="222"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863500" y="3366175"/>
              <a:ext cx="8325" cy="8350"/>
            </a:xfrm>
            <a:custGeom>
              <a:avLst/>
              <a:gdLst/>
              <a:ahLst/>
              <a:cxnLst/>
              <a:rect l="l" t="t" r="r" b="b"/>
              <a:pathLst>
                <a:path w="333" h="334" extrusionOk="0">
                  <a:moveTo>
                    <a:pt x="174" y="1"/>
                  </a:moveTo>
                  <a:cubicBezTo>
                    <a:pt x="79" y="1"/>
                    <a:pt x="0" y="80"/>
                    <a:pt x="0" y="175"/>
                  </a:cubicBezTo>
                  <a:cubicBezTo>
                    <a:pt x="0" y="270"/>
                    <a:pt x="79" y="333"/>
                    <a:pt x="174" y="333"/>
                  </a:cubicBezTo>
                  <a:cubicBezTo>
                    <a:pt x="254" y="333"/>
                    <a:pt x="333" y="270"/>
                    <a:pt x="333" y="175"/>
                  </a:cubicBezTo>
                  <a:cubicBezTo>
                    <a:pt x="333" y="80"/>
                    <a:pt x="254"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1293775" y="3337275"/>
              <a:ext cx="11100" cy="9250"/>
            </a:xfrm>
            <a:custGeom>
              <a:avLst/>
              <a:gdLst/>
              <a:ahLst/>
              <a:cxnLst/>
              <a:rect l="l" t="t" r="r" b="b"/>
              <a:pathLst>
                <a:path w="444" h="370" extrusionOk="0">
                  <a:moveTo>
                    <a:pt x="254" y="1"/>
                  </a:moveTo>
                  <a:cubicBezTo>
                    <a:pt x="95" y="1"/>
                    <a:pt x="0" y="207"/>
                    <a:pt x="127" y="318"/>
                  </a:cubicBezTo>
                  <a:cubicBezTo>
                    <a:pt x="163" y="353"/>
                    <a:pt x="208" y="369"/>
                    <a:pt x="254" y="369"/>
                  </a:cubicBezTo>
                  <a:cubicBezTo>
                    <a:pt x="349" y="369"/>
                    <a:pt x="444" y="298"/>
                    <a:pt x="444" y="191"/>
                  </a:cubicBezTo>
                  <a:cubicBezTo>
                    <a:pt x="428" y="80"/>
                    <a:pt x="349"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1074075" y="3763200"/>
              <a:ext cx="13100" cy="11225"/>
            </a:xfrm>
            <a:custGeom>
              <a:avLst/>
              <a:gdLst/>
              <a:ahLst/>
              <a:cxnLst/>
              <a:rect l="l" t="t" r="r" b="b"/>
              <a:pathLst>
                <a:path w="524" h="449" extrusionOk="0">
                  <a:moveTo>
                    <a:pt x="302" y="1"/>
                  </a:moveTo>
                  <a:cubicBezTo>
                    <a:pt x="96" y="1"/>
                    <a:pt x="1" y="238"/>
                    <a:pt x="143" y="381"/>
                  </a:cubicBezTo>
                  <a:cubicBezTo>
                    <a:pt x="190" y="428"/>
                    <a:pt x="247" y="449"/>
                    <a:pt x="303" y="449"/>
                  </a:cubicBezTo>
                  <a:cubicBezTo>
                    <a:pt x="416" y="449"/>
                    <a:pt x="523" y="361"/>
                    <a:pt x="523" y="223"/>
                  </a:cubicBezTo>
                  <a:cubicBezTo>
                    <a:pt x="523" y="112"/>
                    <a:pt x="412"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802925" y="3041600"/>
              <a:ext cx="13100" cy="11125"/>
            </a:xfrm>
            <a:custGeom>
              <a:avLst/>
              <a:gdLst/>
              <a:ahLst/>
              <a:cxnLst/>
              <a:rect l="l" t="t" r="r" b="b"/>
              <a:pathLst>
                <a:path w="524" h="445" extrusionOk="0">
                  <a:moveTo>
                    <a:pt x="302" y="0"/>
                  </a:moveTo>
                  <a:cubicBezTo>
                    <a:pt x="96" y="0"/>
                    <a:pt x="1" y="238"/>
                    <a:pt x="143" y="380"/>
                  </a:cubicBezTo>
                  <a:cubicBezTo>
                    <a:pt x="188" y="425"/>
                    <a:pt x="243" y="445"/>
                    <a:pt x="296" y="445"/>
                  </a:cubicBezTo>
                  <a:cubicBezTo>
                    <a:pt x="412" y="445"/>
                    <a:pt x="523" y="352"/>
                    <a:pt x="523" y="222"/>
                  </a:cubicBezTo>
                  <a:cubicBezTo>
                    <a:pt x="523" y="95"/>
                    <a:pt x="412"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1158000" y="3555800"/>
              <a:ext cx="31300" cy="26850"/>
            </a:xfrm>
            <a:custGeom>
              <a:avLst/>
              <a:gdLst/>
              <a:ahLst/>
              <a:cxnLst/>
              <a:rect l="l" t="t" r="r" b="b"/>
              <a:pathLst>
                <a:path w="1252" h="1074" extrusionOk="0">
                  <a:moveTo>
                    <a:pt x="713" y="0"/>
                  </a:moveTo>
                  <a:cubicBezTo>
                    <a:pt x="238" y="0"/>
                    <a:pt x="0" y="586"/>
                    <a:pt x="349" y="918"/>
                  </a:cubicBezTo>
                  <a:cubicBezTo>
                    <a:pt x="456" y="1025"/>
                    <a:pt x="587" y="1073"/>
                    <a:pt x="717" y="1073"/>
                  </a:cubicBezTo>
                  <a:cubicBezTo>
                    <a:pt x="989" y="1073"/>
                    <a:pt x="1251" y="860"/>
                    <a:pt x="1251" y="538"/>
                  </a:cubicBezTo>
                  <a:cubicBezTo>
                    <a:pt x="1251" y="238"/>
                    <a:pt x="1014" y="0"/>
                    <a:pt x="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837375" y="3065750"/>
              <a:ext cx="10300" cy="9100"/>
            </a:xfrm>
            <a:custGeom>
              <a:avLst/>
              <a:gdLst/>
              <a:ahLst/>
              <a:cxnLst/>
              <a:rect l="l" t="t" r="r" b="b"/>
              <a:pathLst>
                <a:path w="412" h="364" extrusionOk="0">
                  <a:moveTo>
                    <a:pt x="238" y="0"/>
                  </a:moveTo>
                  <a:cubicBezTo>
                    <a:pt x="79" y="0"/>
                    <a:pt x="0" y="190"/>
                    <a:pt x="111" y="301"/>
                  </a:cubicBezTo>
                  <a:cubicBezTo>
                    <a:pt x="149" y="344"/>
                    <a:pt x="197" y="364"/>
                    <a:pt x="243" y="364"/>
                  </a:cubicBezTo>
                  <a:cubicBezTo>
                    <a:pt x="330" y="364"/>
                    <a:pt x="412" y="294"/>
                    <a:pt x="412" y="190"/>
                  </a:cubicBezTo>
                  <a:cubicBezTo>
                    <a:pt x="412" y="79"/>
                    <a:pt x="333"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659725" y="3643950"/>
              <a:ext cx="6950" cy="6875"/>
            </a:xfrm>
            <a:custGeom>
              <a:avLst/>
              <a:gdLst/>
              <a:ahLst/>
              <a:cxnLst/>
              <a:rect l="l" t="t" r="r" b="b"/>
              <a:pathLst>
                <a:path w="278" h="275" extrusionOk="0">
                  <a:moveTo>
                    <a:pt x="137" y="1"/>
                  </a:moveTo>
                  <a:cubicBezTo>
                    <a:pt x="68" y="1"/>
                    <a:pt x="1" y="45"/>
                    <a:pt x="9" y="132"/>
                  </a:cubicBezTo>
                  <a:cubicBezTo>
                    <a:pt x="1" y="227"/>
                    <a:pt x="68" y="274"/>
                    <a:pt x="137" y="274"/>
                  </a:cubicBezTo>
                  <a:cubicBezTo>
                    <a:pt x="206" y="274"/>
                    <a:pt x="278" y="227"/>
                    <a:pt x="278" y="132"/>
                  </a:cubicBezTo>
                  <a:cubicBezTo>
                    <a:pt x="278" y="45"/>
                    <a:pt x="206"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847650" y="3725200"/>
              <a:ext cx="27750" cy="23775"/>
            </a:xfrm>
            <a:custGeom>
              <a:avLst/>
              <a:gdLst/>
              <a:ahLst/>
              <a:cxnLst/>
              <a:rect l="l" t="t" r="r" b="b"/>
              <a:pathLst>
                <a:path w="1110" h="951" extrusionOk="0">
                  <a:moveTo>
                    <a:pt x="634" y="1"/>
                  </a:moveTo>
                  <a:cubicBezTo>
                    <a:pt x="223" y="1"/>
                    <a:pt x="1" y="523"/>
                    <a:pt x="302" y="808"/>
                  </a:cubicBezTo>
                  <a:cubicBezTo>
                    <a:pt x="400" y="907"/>
                    <a:pt x="520" y="951"/>
                    <a:pt x="638" y="951"/>
                  </a:cubicBezTo>
                  <a:cubicBezTo>
                    <a:pt x="880" y="951"/>
                    <a:pt x="1109" y="764"/>
                    <a:pt x="1109" y="476"/>
                  </a:cubicBezTo>
                  <a:cubicBezTo>
                    <a:pt x="1109" y="222"/>
                    <a:pt x="903" y="1"/>
                    <a:pt x="6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1637900" y="3569250"/>
              <a:ext cx="5825" cy="4200"/>
            </a:xfrm>
            <a:custGeom>
              <a:avLst/>
              <a:gdLst/>
              <a:ahLst/>
              <a:cxnLst/>
              <a:rect l="l" t="t" r="r" b="b"/>
              <a:pathLst>
                <a:path w="233" h="168" extrusionOk="0">
                  <a:moveTo>
                    <a:pt x="122" y="0"/>
                  </a:moveTo>
                  <a:cubicBezTo>
                    <a:pt x="0" y="0"/>
                    <a:pt x="130" y="168"/>
                    <a:pt x="197" y="168"/>
                  </a:cubicBezTo>
                  <a:cubicBezTo>
                    <a:pt x="218" y="168"/>
                    <a:pt x="232" y="152"/>
                    <a:pt x="232" y="111"/>
                  </a:cubicBezTo>
                  <a:cubicBezTo>
                    <a:pt x="232" y="48"/>
                    <a:pt x="185" y="0"/>
                    <a:pt x="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388475" y="3807550"/>
              <a:ext cx="5575" cy="5175"/>
            </a:xfrm>
            <a:custGeom>
              <a:avLst/>
              <a:gdLst/>
              <a:ahLst/>
              <a:cxnLst/>
              <a:rect l="l" t="t" r="r" b="b"/>
              <a:pathLst>
                <a:path w="223" h="207" extrusionOk="0">
                  <a:moveTo>
                    <a:pt x="112" y="0"/>
                  </a:moveTo>
                  <a:cubicBezTo>
                    <a:pt x="48" y="0"/>
                    <a:pt x="1" y="48"/>
                    <a:pt x="1" y="111"/>
                  </a:cubicBezTo>
                  <a:cubicBezTo>
                    <a:pt x="1" y="159"/>
                    <a:pt x="48" y="206"/>
                    <a:pt x="112" y="206"/>
                  </a:cubicBezTo>
                  <a:cubicBezTo>
                    <a:pt x="175" y="206"/>
                    <a:pt x="223" y="159"/>
                    <a:pt x="223" y="111"/>
                  </a:cubicBezTo>
                  <a:cubicBezTo>
                    <a:pt x="223" y="48"/>
                    <a:pt x="175"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431925" y="2902650"/>
              <a:ext cx="6850" cy="4725"/>
            </a:xfrm>
            <a:custGeom>
              <a:avLst/>
              <a:gdLst/>
              <a:ahLst/>
              <a:cxnLst/>
              <a:rect l="l" t="t" r="r" b="b"/>
              <a:pathLst>
                <a:path w="274" h="189" extrusionOk="0">
                  <a:moveTo>
                    <a:pt x="147" y="1"/>
                  </a:moveTo>
                  <a:cubicBezTo>
                    <a:pt x="1" y="1"/>
                    <a:pt x="155" y="188"/>
                    <a:pt x="233" y="188"/>
                  </a:cubicBezTo>
                  <a:cubicBezTo>
                    <a:pt x="257" y="188"/>
                    <a:pt x="274" y="171"/>
                    <a:pt x="274" y="127"/>
                  </a:cubicBezTo>
                  <a:cubicBezTo>
                    <a:pt x="274" y="64"/>
                    <a:pt x="210" y="1"/>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800150" y="3718475"/>
              <a:ext cx="9150" cy="8275"/>
            </a:xfrm>
            <a:custGeom>
              <a:avLst/>
              <a:gdLst/>
              <a:ahLst/>
              <a:cxnLst/>
              <a:rect l="l" t="t" r="r" b="b"/>
              <a:pathLst>
                <a:path w="366" h="331" extrusionOk="0">
                  <a:moveTo>
                    <a:pt x="207" y="1"/>
                  </a:moveTo>
                  <a:cubicBezTo>
                    <a:pt x="64" y="1"/>
                    <a:pt x="1" y="175"/>
                    <a:pt x="96" y="286"/>
                  </a:cubicBezTo>
                  <a:cubicBezTo>
                    <a:pt x="127" y="317"/>
                    <a:pt x="166" y="331"/>
                    <a:pt x="205" y="331"/>
                  </a:cubicBezTo>
                  <a:cubicBezTo>
                    <a:pt x="286" y="331"/>
                    <a:pt x="365" y="271"/>
                    <a:pt x="365" y="175"/>
                  </a:cubicBezTo>
                  <a:cubicBezTo>
                    <a:pt x="365" y="80"/>
                    <a:pt x="302" y="1"/>
                    <a:pt x="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1436675" y="3437825"/>
              <a:ext cx="13475" cy="13875"/>
            </a:xfrm>
            <a:custGeom>
              <a:avLst/>
              <a:gdLst/>
              <a:ahLst/>
              <a:cxnLst/>
              <a:rect l="l" t="t" r="r" b="b"/>
              <a:pathLst>
                <a:path w="539" h="555" extrusionOk="0">
                  <a:moveTo>
                    <a:pt x="270" y="1"/>
                  </a:moveTo>
                  <a:cubicBezTo>
                    <a:pt x="127" y="1"/>
                    <a:pt x="0" y="127"/>
                    <a:pt x="0" y="270"/>
                  </a:cubicBezTo>
                  <a:cubicBezTo>
                    <a:pt x="0" y="428"/>
                    <a:pt x="127" y="555"/>
                    <a:pt x="270" y="555"/>
                  </a:cubicBezTo>
                  <a:cubicBezTo>
                    <a:pt x="428" y="555"/>
                    <a:pt x="539" y="428"/>
                    <a:pt x="539" y="270"/>
                  </a:cubicBezTo>
                  <a:cubicBezTo>
                    <a:pt x="539" y="127"/>
                    <a:pt x="428"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604625" y="2996875"/>
              <a:ext cx="12675" cy="10825"/>
            </a:xfrm>
            <a:custGeom>
              <a:avLst/>
              <a:gdLst/>
              <a:ahLst/>
              <a:cxnLst/>
              <a:rect l="l" t="t" r="r" b="b"/>
              <a:pathLst>
                <a:path w="507" h="433" extrusionOk="0">
                  <a:moveTo>
                    <a:pt x="285" y="0"/>
                  </a:moveTo>
                  <a:cubicBezTo>
                    <a:pt x="95" y="0"/>
                    <a:pt x="0" y="238"/>
                    <a:pt x="143" y="364"/>
                  </a:cubicBezTo>
                  <a:cubicBezTo>
                    <a:pt x="185" y="412"/>
                    <a:pt x="239" y="433"/>
                    <a:pt x="293" y="433"/>
                  </a:cubicBezTo>
                  <a:cubicBezTo>
                    <a:pt x="401" y="433"/>
                    <a:pt x="507" y="348"/>
                    <a:pt x="507" y="222"/>
                  </a:cubicBezTo>
                  <a:cubicBezTo>
                    <a:pt x="507" y="95"/>
                    <a:pt x="412"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475175" y="3663450"/>
              <a:ext cx="14275" cy="14275"/>
            </a:xfrm>
            <a:custGeom>
              <a:avLst/>
              <a:gdLst/>
              <a:ahLst/>
              <a:cxnLst/>
              <a:rect l="l" t="t" r="r" b="b"/>
              <a:pathLst>
                <a:path w="571" h="571" extrusionOk="0">
                  <a:moveTo>
                    <a:pt x="285" y="1"/>
                  </a:moveTo>
                  <a:cubicBezTo>
                    <a:pt x="127" y="1"/>
                    <a:pt x="0" y="127"/>
                    <a:pt x="0" y="286"/>
                  </a:cubicBezTo>
                  <a:cubicBezTo>
                    <a:pt x="0" y="444"/>
                    <a:pt x="127" y="571"/>
                    <a:pt x="285" y="571"/>
                  </a:cubicBezTo>
                  <a:cubicBezTo>
                    <a:pt x="444" y="571"/>
                    <a:pt x="570" y="444"/>
                    <a:pt x="570" y="286"/>
                  </a:cubicBezTo>
                  <a:cubicBezTo>
                    <a:pt x="570" y="127"/>
                    <a:pt x="44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1901950" y="3442975"/>
              <a:ext cx="3425" cy="2375"/>
            </a:xfrm>
            <a:custGeom>
              <a:avLst/>
              <a:gdLst/>
              <a:ahLst/>
              <a:cxnLst/>
              <a:rect l="l" t="t" r="r" b="b"/>
              <a:pathLst>
                <a:path w="137" h="95" extrusionOk="0">
                  <a:moveTo>
                    <a:pt x="73" y="0"/>
                  </a:moveTo>
                  <a:cubicBezTo>
                    <a:pt x="0" y="0"/>
                    <a:pt x="77" y="94"/>
                    <a:pt x="116" y="94"/>
                  </a:cubicBezTo>
                  <a:cubicBezTo>
                    <a:pt x="128" y="94"/>
                    <a:pt x="136" y="86"/>
                    <a:pt x="136" y="64"/>
                  </a:cubicBezTo>
                  <a:cubicBezTo>
                    <a:pt x="136" y="32"/>
                    <a:pt x="105"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757400" y="3611600"/>
              <a:ext cx="20625" cy="17650"/>
            </a:xfrm>
            <a:custGeom>
              <a:avLst/>
              <a:gdLst/>
              <a:ahLst/>
              <a:cxnLst/>
              <a:rect l="l" t="t" r="r" b="b"/>
              <a:pathLst>
                <a:path w="825" h="706" extrusionOk="0">
                  <a:moveTo>
                    <a:pt x="476" y="1"/>
                  </a:moveTo>
                  <a:cubicBezTo>
                    <a:pt x="159" y="1"/>
                    <a:pt x="1" y="381"/>
                    <a:pt x="223" y="602"/>
                  </a:cubicBezTo>
                  <a:cubicBezTo>
                    <a:pt x="294" y="674"/>
                    <a:pt x="382" y="706"/>
                    <a:pt x="468" y="706"/>
                  </a:cubicBezTo>
                  <a:cubicBezTo>
                    <a:pt x="649" y="706"/>
                    <a:pt x="824" y="564"/>
                    <a:pt x="824" y="349"/>
                  </a:cubicBezTo>
                  <a:cubicBezTo>
                    <a:pt x="824" y="159"/>
                    <a:pt x="666" y="1"/>
                    <a:pt x="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895950" y="3071675"/>
              <a:ext cx="8350" cy="7500"/>
            </a:xfrm>
            <a:custGeom>
              <a:avLst/>
              <a:gdLst/>
              <a:ahLst/>
              <a:cxnLst/>
              <a:rect l="l" t="t" r="r" b="b"/>
              <a:pathLst>
                <a:path w="334" h="300" extrusionOk="0">
                  <a:moveTo>
                    <a:pt x="191" y="1"/>
                  </a:moveTo>
                  <a:cubicBezTo>
                    <a:pt x="64" y="1"/>
                    <a:pt x="1" y="159"/>
                    <a:pt x="96" y="254"/>
                  </a:cubicBezTo>
                  <a:cubicBezTo>
                    <a:pt x="127" y="285"/>
                    <a:pt x="163" y="299"/>
                    <a:pt x="197" y="299"/>
                  </a:cubicBezTo>
                  <a:cubicBezTo>
                    <a:pt x="269" y="299"/>
                    <a:pt x="333" y="239"/>
                    <a:pt x="333" y="143"/>
                  </a:cubicBezTo>
                  <a:cubicBezTo>
                    <a:pt x="333" y="80"/>
                    <a:pt x="270"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768700" y="2989050"/>
              <a:ext cx="5750" cy="5650"/>
            </a:xfrm>
            <a:custGeom>
              <a:avLst/>
              <a:gdLst/>
              <a:ahLst/>
              <a:cxnLst/>
              <a:rect l="l" t="t" r="r" b="b"/>
              <a:pathLst>
                <a:path w="230" h="226" extrusionOk="0">
                  <a:moveTo>
                    <a:pt x="107" y="0"/>
                  </a:moveTo>
                  <a:cubicBezTo>
                    <a:pt x="52" y="0"/>
                    <a:pt x="0" y="36"/>
                    <a:pt x="8" y="107"/>
                  </a:cubicBezTo>
                  <a:cubicBezTo>
                    <a:pt x="8" y="186"/>
                    <a:pt x="63" y="226"/>
                    <a:pt x="119" y="226"/>
                  </a:cubicBezTo>
                  <a:cubicBezTo>
                    <a:pt x="174" y="226"/>
                    <a:pt x="230" y="186"/>
                    <a:pt x="230" y="107"/>
                  </a:cubicBezTo>
                  <a:cubicBezTo>
                    <a:pt x="222" y="36"/>
                    <a:pt x="162" y="0"/>
                    <a:pt x="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515975" y="3276725"/>
              <a:ext cx="5150" cy="3525"/>
            </a:xfrm>
            <a:custGeom>
              <a:avLst/>
              <a:gdLst/>
              <a:ahLst/>
              <a:cxnLst/>
              <a:rect l="l" t="t" r="r" b="b"/>
              <a:pathLst>
                <a:path w="206" h="141" extrusionOk="0">
                  <a:moveTo>
                    <a:pt x="110" y="0"/>
                  </a:moveTo>
                  <a:cubicBezTo>
                    <a:pt x="1" y="0"/>
                    <a:pt x="116" y="141"/>
                    <a:pt x="175" y="141"/>
                  </a:cubicBezTo>
                  <a:cubicBezTo>
                    <a:pt x="192" y="141"/>
                    <a:pt x="205" y="128"/>
                    <a:pt x="205" y="95"/>
                  </a:cubicBezTo>
                  <a:cubicBezTo>
                    <a:pt x="205" y="48"/>
                    <a:pt x="158" y="0"/>
                    <a:pt x="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1348000" y="3667425"/>
              <a:ext cx="26950" cy="22825"/>
            </a:xfrm>
            <a:custGeom>
              <a:avLst/>
              <a:gdLst/>
              <a:ahLst/>
              <a:cxnLst/>
              <a:rect l="l" t="t" r="r" b="b"/>
              <a:pathLst>
                <a:path w="1078" h="913" extrusionOk="0">
                  <a:moveTo>
                    <a:pt x="618" y="0"/>
                  </a:moveTo>
                  <a:cubicBezTo>
                    <a:pt x="206" y="0"/>
                    <a:pt x="1" y="491"/>
                    <a:pt x="301" y="776"/>
                  </a:cubicBezTo>
                  <a:cubicBezTo>
                    <a:pt x="395" y="870"/>
                    <a:pt x="511" y="912"/>
                    <a:pt x="625" y="912"/>
                  </a:cubicBezTo>
                  <a:cubicBezTo>
                    <a:pt x="856" y="912"/>
                    <a:pt x="1077" y="736"/>
                    <a:pt x="1077" y="459"/>
                  </a:cubicBezTo>
                  <a:cubicBezTo>
                    <a:pt x="1077" y="206"/>
                    <a:pt x="871" y="0"/>
                    <a:pt x="6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1488925" y="3633375"/>
              <a:ext cx="9525" cy="9525"/>
            </a:xfrm>
            <a:custGeom>
              <a:avLst/>
              <a:gdLst/>
              <a:ahLst/>
              <a:cxnLst/>
              <a:rect l="l" t="t" r="r" b="b"/>
              <a:pathLst>
                <a:path w="381" h="381" extrusionOk="0">
                  <a:moveTo>
                    <a:pt x="190" y="0"/>
                  </a:moveTo>
                  <a:cubicBezTo>
                    <a:pt x="80" y="0"/>
                    <a:pt x="0" y="80"/>
                    <a:pt x="0" y="190"/>
                  </a:cubicBezTo>
                  <a:cubicBezTo>
                    <a:pt x="0" y="301"/>
                    <a:pt x="80" y="380"/>
                    <a:pt x="190" y="380"/>
                  </a:cubicBezTo>
                  <a:cubicBezTo>
                    <a:pt x="301" y="380"/>
                    <a:pt x="380" y="301"/>
                    <a:pt x="380" y="190"/>
                  </a:cubicBezTo>
                  <a:cubicBezTo>
                    <a:pt x="380" y="80"/>
                    <a:pt x="301" y="0"/>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872600" y="3013500"/>
              <a:ext cx="18625" cy="15725"/>
            </a:xfrm>
            <a:custGeom>
              <a:avLst/>
              <a:gdLst/>
              <a:ahLst/>
              <a:cxnLst/>
              <a:rect l="l" t="t" r="r" b="b"/>
              <a:pathLst>
                <a:path w="745" h="629" extrusionOk="0">
                  <a:moveTo>
                    <a:pt x="428" y="0"/>
                  </a:moveTo>
                  <a:cubicBezTo>
                    <a:pt x="143" y="0"/>
                    <a:pt x="0" y="333"/>
                    <a:pt x="206" y="538"/>
                  </a:cubicBezTo>
                  <a:cubicBezTo>
                    <a:pt x="274" y="600"/>
                    <a:pt x="354" y="629"/>
                    <a:pt x="433" y="629"/>
                  </a:cubicBezTo>
                  <a:cubicBezTo>
                    <a:pt x="594" y="629"/>
                    <a:pt x="745" y="509"/>
                    <a:pt x="745" y="317"/>
                  </a:cubicBezTo>
                  <a:cubicBezTo>
                    <a:pt x="745" y="143"/>
                    <a:pt x="602"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1014700" y="3617150"/>
              <a:ext cx="18625" cy="18625"/>
            </a:xfrm>
            <a:custGeom>
              <a:avLst/>
              <a:gdLst/>
              <a:ahLst/>
              <a:cxnLst/>
              <a:rect l="l" t="t" r="r" b="b"/>
              <a:pathLst>
                <a:path w="745" h="745" extrusionOk="0">
                  <a:moveTo>
                    <a:pt x="381" y="0"/>
                  </a:moveTo>
                  <a:cubicBezTo>
                    <a:pt x="175" y="0"/>
                    <a:pt x="1" y="159"/>
                    <a:pt x="1" y="364"/>
                  </a:cubicBezTo>
                  <a:cubicBezTo>
                    <a:pt x="1" y="586"/>
                    <a:pt x="175" y="744"/>
                    <a:pt x="381" y="744"/>
                  </a:cubicBezTo>
                  <a:cubicBezTo>
                    <a:pt x="587" y="744"/>
                    <a:pt x="745" y="586"/>
                    <a:pt x="745" y="364"/>
                  </a:cubicBezTo>
                  <a:cubicBezTo>
                    <a:pt x="745" y="159"/>
                    <a:pt x="587" y="0"/>
                    <a:pt x="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1539200" y="3070100"/>
              <a:ext cx="9925" cy="9525"/>
            </a:xfrm>
            <a:custGeom>
              <a:avLst/>
              <a:gdLst/>
              <a:ahLst/>
              <a:cxnLst/>
              <a:rect l="l" t="t" r="r" b="b"/>
              <a:pathLst>
                <a:path w="397" h="381" extrusionOk="0">
                  <a:moveTo>
                    <a:pt x="206" y="0"/>
                  </a:moveTo>
                  <a:cubicBezTo>
                    <a:pt x="95" y="0"/>
                    <a:pt x="0" y="79"/>
                    <a:pt x="0" y="190"/>
                  </a:cubicBezTo>
                  <a:cubicBezTo>
                    <a:pt x="0" y="301"/>
                    <a:pt x="95" y="380"/>
                    <a:pt x="206" y="380"/>
                  </a:cubicBezTo>
                  <a:cubicBezTo>
                    <a:pt x="301" y="380"/>
                    <a:pt x="396" y="301"/>
                    <a:pt x="396" y="190"/>
                  </a:cubicBezTo>
                  <a:cubicBezTo>
                    <a:pt x="396" y="79"/>
                    <a:pt x="301"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1657150" y="2676625"/>
              <a:ext cx="1625" cy="1600"/>
            </a:xfrm>
            <a:custGeom>
              <a:avLst/>
              <a:gdLst/>
              <a:ahLst/>
              <a:cxnLst/>
              <a:rect l="l" t="t" r="r" b="b"/>
              <a:pathLst>
                <a:path w="65" h="64" extrusionOk="0">
                  <a:moveTo>
                    <a:pt x="32" y="1"/>
                  </a:moveTo>
                  <a:cubicBezTo>
                    <a:pt x="17" y="1"/>
                    <a:pt x="1" y="16"/>
                    <a:pt x="1" y="32"/>
                  </a:cubicBezTo>
                  <a:cubicBezTo>
                    <a:pt x="1" y="48"/>
                    <a:pt x="17" y="64"/>
                    <a:pt x="32" y="64"/>
                  </a:cubicBezTo>
                  <a:cubicBezTo>
                    <a:pt x="48" y="64"/>
                    <a:pt x="64" y="48"/>
                    <a:pt x="64" y="32"/>
                  </a:cubicBezTo>
                  <a:cubicBezTo>
                    <a:pt x="64" y="16"/>
                    <a:pt x="48" y="1"/>
                    <a:pt x="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1382450" y="3316300"/>
              <a:ext cx="11500" cy="11500"/>
            </a:xfrm>
            <a:custGeom>
              <a:avLst/>
              <a:gdLst/>
              <a:ahLst/>
              <a:cxnLst/>
              <a:rect l="l" t="t" r="r" b="b"/>
              <a:pathLst>
                <a:path w="460" h="460" extrusionOk="0">
                  <a:moveTo>
                    <a:pt x="222" y="1"/>
                  </a:moveTo>
                  <a:cubicBezTo>
                    <a:pt x="95" y="1"/>
                    <a:pt x="0" y="96"/>
                    <a:pt x="0" y="222"/>
                  </a:cubicBezTo>
                  <a:cubicBezTo>
                    <a:pt x="0" y="349"/>
                    <a:pt x="95" y="460"/>
                    <a:pt x="222" y="460"/>
                  </a:cubicBezTo>
                  <a:cubicBezTo>
                    <a:pt x="349" y="460"/>
                    <a:pt x="459" y="349"/>
                    <a:pt x="459" y="222"/>
                  </a:cubicBezTo>
                  <a:cubicBezTo>
                    <a:pt x="459" y="96"/>
                    <a:pt x="349"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562250" y="3550250"/>
              <a:ext cx="21800" cy="18425"/>
            </a:xfrm>
            <a:custGeom>
              <a:avLst/>
              <a:gdLst/>
              <a:ahLst/>
              <a:cxnLst/>
              <a:rect l="l" t="t" r="r" b="b"/>
              <a:pathLst>
                <a:path w="872" h="737" extrusionOk="0">
                  <a:moveTo>
                    <a:pt x="508" y="0"/>
                  </a:moveTo>
                  <a:cubicBezTo>
                    <a:pt x="175" y="0"/>
                    <a:pt x="1" y="396"/>
                    <a:pt x="238" y="634"/>
                  </a:cubicBezTo>
                  <a:cubicBezTo>
                    <a:pt x="314" y="704"/>
                    <a:pt x="406" y="737"/>
                    <a:pt x="496" y="737"/>
                  </a:cubicBezTo>
                  <a:cubicBezTo>
                    <a:pt x="688" y="737"/>
                    <a:pt x="872" y="591"/>
                    <a:pt x="872" y="365"/>
                  </a:cubicBezTo>
                  <a:cubicBezTo>
                    <a:pt x="872" y="159"/>
                    <a:pt x="713" y="0"/>
                    <a:pt x="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1129900" y="3498800"/>
              <a:ext cx="14675" cy="14650"/>
            </a:xfrm>
            <a:custGeom>
              <a:avLst/>
              <a:gdLst/>
              <a:ahLst/>
              <a:cxnLst/>
              <a:rect l="l" t="t" r="r" b="b"/>
              <a:pathLst>
                <a:path w="587" h="586" extrusionOk="0">
                  <a:moveTo>
                    <a:pt x="301" y="0"/>
                  </a:moveTo>
                  <a:cubicBezTo>
                    <a:pt x="143" y="0"/>
                    <a:pt x="0" y="143"/>
                    <a:pt x="0" y="301"/>
                  </a:cubicBezTo>
                  <a:cubicBezTo>
                    <a:pt x="0" y="459"/>
                    <a:pt x="143" y="586"/>
                    <a:pt x="301" y="586"/>
                  </a:cubicBezTo>
                  <a:cubicBezTo>
                    <a:pt x="459" y="586"/>
                    <a:pt x="586" y="459"/>
                    <a:pt x="586" y="301"/>
                  </a:cubicBezTo>
                  <a:cubicBezTo>
                    <a:pt x="586" y="143"/>
                    <a:pt x="459"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814025" y="3641675"/>
              <a:ext cx="11100" cy="9250"/>
            </a:xfrm>
            <a:custGeom>
              <a:avLst/>
              <a:gdLst/>
              <a:ahLst/>
              <a:cxnLst/>
              <a:rect l="l" t="t" r="r" b="b"/>
              <a:pathLst>
                <a:path w="444" h="370" extrusionOk="0">
                  <a:moveTo>
                    <a:pt x="253" y="1"/>
                  </a:moveTo>
                  <a:cubicBezTo>
                    <a:pt x="95" y="1"/>
                    <a:pt x="0" y="191"/>
                    <a:pt x="127" y="318"/>
                  </a:cubicBezTo>
                  <a:cubicBezTo>
                    <a:pt x="162" y="353"/>
                    <a:pt x="208" y="369"/>
                    <a:pt x="253" y="369"/>
                  </a:cubicBezTo>
                  <a:cubicBezTo>
                    <a:pt x="349" y="369"/>
                    <a:pt x="443" y="298"/>
                    <a:pt x="443" y="191"/>
                  </a:cubicBezTo>
                  <a:cubicBezTo>
                    <a:pt x="443" y="80"/>
                    <a:pt x="364"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693275" y="2890375"/>
              <a:ext cx="9925" cy="8850"/>
            </a:xfrm>
            <a:custGeom>
              <a:avLst/>
              <a:gdLst/>
              <a:ahLst/>
              <a:cxnLst/>
              <a:rect l="l" t="t" r="r" b="b"/>
              <a:pathLst>
                <a:path w="397" h="354" extrusionOk="0">
                  <a:moveTo>
                    <a:pt x="238" y="1"/>
                  </a:moveTo>
                  <a:cubicBezTo>
                    <a:pt x="80" y="1"/>
                    <a:pt x="1" y="191"/>
                    <a:pt x="112" y="302"/>
                  </a:cubicBezTo>
                  <a:cubicBezTo>
                    <a:pt x="147" y="337"/>
                    <a:pt x="190" y="353"/>
                    <a:pt x="230" y="353"/>
                  </a:cubicBezTo>
                  <a:cubicBezTo>
                    <a:pt x="317" y="353"/>
                    <a:pt x="397" y="282"/>
                    <a:pt x="397" y="175"/>
                  </a:cubicBezTo>
                  <a:cubicBezTo>
                    <a:pt x="397" y="80"/>
                    <a:pt x="333"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1501050" y="2845250"/>
              <a:ext cx="3725" cy="2375"/>
            </a:xfrm>
            <a:custGeom>
              <a:avLst/>
              <a:gdLst/>
              <a:ahLst/>
              <a:cxnLst/>
              <a:rect l="l" t="t" r="r" b="b"/>
              <a:pathLst>
                <a:path w="149" h="95" extrusionOk="0">
                  <a:moveTo>
                    <a:pt x="85" y="1"/>
                  </a:moveTo>
                  <a:cubicBezTo>
                    <a:pt x="0" y="1"/>
                    <a:pt x="84" y="94"/>
                    <a:pt x="127" y="94"/>
                  </a:cubicBezTo>
                  <a:cubicBezTo>
                    <a:pt x="140" y="94"/>
                    <a:pt x="149" y="86"/>
                    <a:pt x="149" y="64"/>
                  </a:cubicBezTo>
                  <a:cubicBezTo>
                    <a:pt x="149" y="32"/>
                    <a:pt x="117" y="1"/>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1285450" y="3368850"/>
              <a:ext cx="8750" cy="8650"/>
            </a:xfrm>
            <a:custGeom>
              <a:avLst/>
              <a:gdLst/>
              <a:ahLst/>
              <a:cxnLst/>
              <a:rect l="l" t="t" r="r" b="b"/>
              <a:pathLst>
                <a:path w="350" h="346" extrusionOk="0">
                  <a:moveTo>
                    <a:pt x="175" y="1"/>
                  </a:moveTo>
                  <a:cubicBezTo>
                    <a:pt x="88" y="1"/>
                    <a:pt x="1" y="60"/>
                    <a:pt x="1" y="179"/>
                  </a:cubicBezTo>
                  <a:cubicBezTo>
                    <a:pt x="1" y="290"/>
                    <a:pt x="88" y="345"/>
                    <a:pt x="175" y="345"/>
                  </a:cubicBezTo>
                  <a:cubicBezTo>
                    <a:pt x="262" y="345"/>
                    <a:pt x="349" y="290"/>
                    <a:pt x="349" y="179"/>
                  </a:cubicBezTo>
                  <a:cubicBezTo>
                    <a:pt x="349" y="60"/>
                    <a:pt x="262"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1"/>
            <p:cNvSpPr/>
            <p:nvPr/>
          </p:nvSpPr>
          <p:spPr>
            <a:xfrm>
              <a:off x="871800" y="3497600"/>
              <a:ext cx="11900" cy="10200"/>
            </a:xfrm>
            <a:custGeom>
              <a:avLst/>
              <a:gdLst/>
              <a:ahLst/>
              <a:cxnLst/>
              <a:rect l="l" t="t" r="r" b="b"/>
              <a:pathLst>
                <a:path w="476" h="408" extrusionOk="0">
                  <a:moveTo>
                    <a:pt x="270" y="1"/>
                  </a:moveTo>
                  <a:cubicBezTo>
                    <a:pt x="96" y="1"/>
                    <a:pt x="1" y="222"/>
                    <a:pt x="127" y="349"/>
                  </a:cubicBezTo>
                  <a:cubicBezTo>
                    <a:pt x="168" y="389"/>
                    <a:pt x="218" y="407"/>
                    <a:pt x="267" y="407"/>
                  </a:cubicBezTo>
                  <a:cubicBezTo>
                    <a:pt x="373" y="407"/>
                    <a:pt x="476" y="325"/>
                    <a:pt x="476" y="206"/>
                  </a:cubicBezTo>
                  <a:cubicBezTo>
                    <a:pt x="476" y="96"/>
                    <a:pt x="381"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1338225" y="2819525"/>
              <a:ext cx="5850" cy="4050"/>
            </a:xfrm>
            <a:custGeom>
              <a:avLst/>
              <a:gdLst/>
              <a:ahLst/>
              <a:cxnLst/>
              <a:rect l="l" t="t" r="r" b="b"/>
              <a:pathLst>
                <a:path w="234" h="162" extrusionOk="0">
                  <a:moveTo>
                    <a:pt x="122" y="1"/>
                  </a:moveTo>
                  <a:cubicBezTo>
                    <a:pt x="0" y="1"/>
                    <a:pt x="133" y="161"/>
                    <a:pt x="200" y="161"/>
                  </a:cubicBezTo>
                  <a:cubicBezTo>
                    <a:pt x="219" y="161"/>
                    <a:pt x="233" y="147"/>
                    <a:pt x="233" y="111"/>
                  </a:cubicBezTo>
                  <a:cubicBezTo>
                    <a:pt x="233" y="48"/>
                    <a:pt x="186"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1266450" y="3291375"/>
              <a:ext cx="18650" cy="15525"/>
            </a:xfrm>
            <a:custGeom>
              <a:avLst/>
              <a:gdLst/>
              <a:ahLst/>
              <a:cxnLst/>
              <a:rect l="l" t="t" r="r" b="b"/>
              <a:pathLst>
                <a:path w="746" h="621" extrusionOk="0">
                  <a:moveTo>
                    <a:pt x="428" y="0"/>
                  </a:moveTo>
                  <a:cubicBezTo>
                    <a:pt x="143" y="0"/>
                    <a:pt x="1" y="333"/>
                    <a:pt x="207" y="523"/>
                  </a:cubicBezTo>
                  <a:cubicBezTo>
                    <a:pt x="269" y="591"/>
                    <a:pt x="349" y="621"/>
                    <a:pt x="428" y="621"/>
                  </a:cubicBezTo>
                  <a:cubicBezTo>
                    <a:pt x="589" y="621"/>
                    <a:pt x="745" y="497"/>
                    <a:pt x="745" y="317"/>
                  </a:cubicBezTo>
                  <a:cubicBezTo>
                    <a:pt x="745" y="143"/>
                    <a:pt x="603"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893175" y="2875350"/>
              <a:ext cx="11500" cy="11100"/>
            </a:xfrm>
            <a:custGeom>
              <a:avLst/>
              <a:gdLst/>
              <a:ahLst/>
              <a:cxnLst/>
              <a:rect l="l" t="t" r="r" b="b"/>
              <a:pathLst>
                <a:path w="460" h="444" extrusionOk="0">
                  <a:moveTo>
                    <a:pt x="222" y="0"/>
                  </a:moveTo>
                  <a:cubicBezTo>
                    <a:pt x="96" y="0"/>
                    <a:pt x="1" y="95"/>
                    <a:pt x="1" y="222"/>
                  </a:cubicBezTo>
                  <a:cubicBezTo>
                    <a:pt x="1" y="348"/>
                    <a:pt x="96" y="443"/>
                    <a:pt x="222" y="443"/>
                  </a:cubicBezTo>
                  <a:cubicBezTo>
                    <a:pt x="349" y="443"/>
                    <a:pt x="460" y="348"/>
                    <a:pt x="460" y="222"/>
                  </a:cubicBezTo>
                  <a:cubicBezTo>
                    <a:pt x="460" y="95"/>
                    <a:pt x="349"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282800" y="3310950"/>
              <a:ext cx="3575" cy="3300"/>
            </a:xfrm>
            <a:custGeom>
              <a:avLst/>
              <a:gdLst/>
              <a:ahLst/>
              <a:cxnLst/>
              <a:rect l="l" t="t" r="r" b="b"/>
              <a:pathLst>
                <a:path w="143" h="132" extrusionOk="0">
                  <a:moveTo>
                    <a:pt x="72" y="1"/>
                  </a:moveTo>
                  <a:cubicBezTo>
                    <a:pt x="36" y="1"/>
                    <a:pt x="0" y="25"/>
                    <a:pt x="0" y="72"/>
                  </a:cubicBezTo>
                  <a:cubicBezTo>
                    <a:pt x="0" y="112"/>
                    <a:pt x="36" y="132"/>
                    <a:pt x="72" y="132"/>
                  </a:cubicBezTo>
                  <a:cubicBezTo>
                    <a:pt x="107" y="132"/>
                    <a:pt x="143" y="112"/>
                    <a:pt x="143" y="72"/>
                  </a:cubicBezTo>
                  <a:cubicBezTo>
                    <a:pt x="143" y="25"/>
                    <a:pt x="107"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993325" y="3477025"/>
              <a:ext cx="18625" cy="16300"/>
            </a:xfrm>
            <a:custGeom>
              <a:avLst/>
              <a:gdLst/>
              <a:ahLst/>
              <a:cxnLst/>
              <a:rect l="l" t="t" r="r" b="b"/>
              <a:pathLst>
                <a:path w="745" h="652" extrusionOk="0">
                  <a:moveTo>
                    <a:pt x="428" y="0"/>
                  </a:moveTo>
                  <a:cubicBezTo>
                    <a:pt x="143" y="0"/>
                    <a:pt x="1" y="348"/>
                    <a:pt x="207" y="554"/>
                  </a:cubicBezTo>
                  <a:cubicBezTo>
                    <a:pt x="269" y="622"/>
                    <a:pt x="348" y="652"/>
                    <a:pt x="426" y="652"/>
                  </a:cubicBezTo>
                  <a:cubicBezTo>
                    <a:pt x="587" y="652"/>
                    <a:pt x="745" y="524"/>
                    <a:pt x="745" y="333"/>
                  </a:cubicBezTo>
                  <a:cubicBezTo>
                    <a:pt x="745" y="143"/>
                    <a:pt x="602" y="0"/>
                    <a:pt x="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1755325" y="3227650"/>
              <a:ext cx="8325" cy="7100"/>
            </a:xfrm>
            <a:custGeom>
              <a:avLst/>
              <a:gdLst/>
              <a:ahLst/>
              <a:cxnLst/>
              <a:rect l="l" t="t" r="r" b="b"/>
              <a:pathLst>
                <a:path w="333" h="284" extrusionOk="0">
                  <a:moveTo>
                    <a:pt x="190" y="0"/>
                  </a:moveTo>
                  <a:cubicBezTo>
                    <a:pt x="64" y="0"/>
                    <a:pt x="0" y="158"/>
                    <a:pt x="95" y="238"/>
                  </a:cubicBezTo>
                  <a:cubicBezTo>
                    <a:pt x="122" y="269"/>
                    <a:pt x="157" y="283"/>
                    <a:pt x="192" y="283"/>
                  </a:cubicBezTo>
                  <a:cubicBezTo>
                    <a:pt x="263" y="283"/>
                    <a:pt x="333" y="227"/>
                    <a:pt x="333" y="143"/>
                  </a:cubicBezTo>
                  <a:cubicBezTo>
                    <a:pt x="333" y="63"/>
                    <a:pt x="270" y="0"/>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1135825" y="3740250"/>
              <a:ext cx="12700" cy="12700"/>
            </a:xfrm>
            <a:custGeom>
              <a:avLst/>
              <a:gdLst/>
              <a:ahLst/>
              <a:cxnLst/>
              <a:rect l="l" t="t" r="r" b="b"/>
              <a:pathLst>
                <a:path w="508" h="508" extrusionOk="0">
                  <a:moveTo>
                    <a:pt x="254" y="0"/>
                  </a:moveTo>
                  <a:cubicBezTo>
                    <a:pt x="112" y="0"/>
                    <a:pt x="1" y="111"/>
                    <a:pt x="1" y="254"/>
                  </a:cubicBezTo>
                  <a:cubicBezTo>
                    <a:pt x="1" y="396"/>
                    <a:pt x="112" y="507"/>
                    <a:pt x="254" y="507"/>
                  </a:cubicBezTo>
                  <a:cubicBezTo>
                    <a:pt x="397" y="507"/>
                    <a:pt x="507" y="396"/>
                    <a:pt x="507" y="254"/>
                  </a:cubicBezTo>
                  <a:cubicBezTo>
                    <a:pt x="507" y="111"/>
                    <a:pt x="397" y="0"/>
                    <a:pt x="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750275" y="3657525"/>
              <a:ext cx="19025" cy="19425"/>
            </a:xfrm>
            <a:custGeom>
              <a:avLst/>
              <a:gdLst/>
              <a:ahLst/>
              <a:cxnLst/>
              <a:rect l="l" t="t" r="r" b="b"/>
              <a:pathLst>
                <a:path w="761" h="777" extrusionOk="0">
                  <a:moveTo>
                    <a:pt x="381" y="0"/>
                  </a:moveTo>
                  <a:cubicBezTo>
                    <a:pt x="175" y="0"/>
                    <a:pt x="1" y="174"/>
                    <a:pt x="1" y="380"/>
                  </a:cubicBezTo>
                  <a:cubicBezTo>
                    <a:pt x="1" y="602"/>
                    <a:pt x="175" y="776"/>
                    <a:pt x="381" y="776"/>
                  </a:cubicBezTo>
                  <a:cubicBezTo>
                    <a:pt x="587" y="776"/>
                    <a:pt x="761" y="602"/>
                    <a:pt x="761" y="380"/>
                  </a:cubicBezTo>
                  <a:cubicBezTo>
                    <a:pt x="761" y="174"/>
                    <a:pt x="587" y="0"/>
                    <a:pt x="3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1249825" y="3396650"/>
              <a:ext cx="11525" cy="9900"/>
            </a:xfrm>
            <a:custGeom>
              <a:avLst/>
              <a:gdLst/>
              <a:ahLst/>
              <a:cxnLst/>
              <a:rect l="l" t="t" r="r" b="b"/>
              <a:pathLst>
                <a:path w="461" h="396" extrusionOk="0">
                  <a:moveTo>
                    <a:pt x="270" y="1"/>
                  </a:moveTo>
                  <a:cubicBezTo>
                    <a:pt x="96" y="1"/>
                    <a:pt x="1" y="207"/>
                    <a:pt x="128" y="333"/>
                  </a:cubicBezTo>
                  <a:cubicBezTo>
                    <a:pt x="170" y="376"/>
                    <a:pt x="222" y="396"/>
                    <a:pt x="272" y="396"/>
                  </a:cubicBezTo>
                  <a:cubicBezTo>
                    <a:pt x="370" y="396"/>
                    <a:pt x="460" y="322"/>
                    <a:pt x="460" y="207"/>
                  </a:cubicBezTo>
                  <a:cubicBezTo>
                    <a:pt x="460" y="96"/>
                    <a:pt x="381"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838550" y="3292950"/>
              <a:ext cx="20625" cy="20600"/>
            </a:xfrm>
            <a:custGeom>
              <a:avLst/>
              <a:gdLst/>
              <a:ahLst/>
              <a:cxnLst/>
              <a:rect l="l" t="t" r="r" b="b"/>
              <a:pathLst>
                <a:path w="825" h="824" extrusionOk="0">
                  <a:moveTo>
                    <a:pt x="412" y="1"/>
                  </a:moveTo>
                  <a:cubicBezTo>
                    <a:pt x="191" y="1"/>
                    <a:pt x="1" y="175"/>
                    <a:pt x="1" y="412"/>
                  </a:cubicBezTo>
                  <a:cubicBezTo>
                    <a:pt x="1" y="634"/>
                    <a:pt x="191" y="824"/>
                    <a:pt x="412" y="824"/>
                  </a:cubicBezTo>
                  <a:cubicBezTo>
                    <a:pt x="650" y="824"/>
                    <a:pt x="824" y="634"/>
                    <a:pt x="824" y="412"/>
                  </a:cubicBezTo>
                  <a:cubicBezTo>
                    <a:pt x="824" y="175"/>
                    <a:pt x="650" y="1"/>
                    <a:pt x="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901500" y="3437425"/>
              <a:ext cx="11900" cy="11900"/>
            </a:xfrm>
            <a:custGeom>
              <a:avLst/>
              <a:gdLst/>
              <a:ahLst/>
              <a:cxnLst/>
              <a:rect l="l" t="t" r="r" b="b"/>
              <a:pathLst>
                <a:path w="476" h="476" extrusionOk="0">
                  <a:moveTo>
                    <a:pt x="238" y="1"/>
                  </a:moveTo>
                  <a:cubicBezTo>
                    <a:pt x="111" y="1"/>
                    <a:pt x="0" y="96"/>
                    <a:pt x="0" y="238"/>
                  </a:cubicBezTo>
                  <a:cubicBezTo>
                    <a:pt x="0" y="365"/>
                    <a:pt x="111" y="476"/>
                    <a:pt x="238" y="476"/>
                  </a:cubicBezTo>
                  <a:cubicBezTo>
                    <a:pt x="380" y="476"/>
                    <a:pt x="475" y="365"/>
                    <a:pt x="475" y="238"/>
                  </a:cubicBezTo>
                  <a:cubicBezTo>
                    <a:pt x="475" y="96"/>
                    <a:pt x="380" y="1"/>
                    <a:pt x="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678625" y="3462775"/>
              <a:ext cx="8750" cy="7525"/>
            </a:xfrm>
            <a:custGeom>
              <a:avLst/>
              <a:gdLst/>
              <a:ahLst/>
              <a:cxnLst/>
              <a:rect l="l" t="t" r="r" b="b"/>
              <a:pathLst>
                <a:path w="350" h="301" extrusionOk="0">
                  <a:moveTo>
                    <a:pt x="207" y="0"/>
                  </a:moveTo>
                  <a:cubicBezTo>
                    <a:pt x="1" y="0"/>
                    <a:pt x="1" y="301"/>
                    <a:pt x="207" y="301"/>
                  </a:cubicBezTo>
                  <a:cubicBezTo>
                    <a:pt x="286" y="301"/>
                    <a:pt x="349" y="222"/>
                    <a:pt x="349" y="143"/>
                  </a:cubicBezTo>
                  <a:cubicBezTo>
                    <a:pt x="349" y="63"/>
                    <a:pt x="28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565825" y="2902650"/>
              <a:ext cx="10700" cy="10725"/>
            </a:xfrm>
            <a:custGeom>
              <a:avLst/>
              <a:gdLst/>
              <a:ahLst/>
              <a:cxnLst/>
              <a:rect l="l" t="t" r="r" b="b"/>
              <a:pathLst>
                <a:path w="428" h="429" extrusionOk="0">
                  <a:moveTo>
                    <a:pt x="222" y="1"/>
                  </a:moveTo>
                  <a:cubicBezTo>
                    <a:pt x="95" y="1"/>
                    <a:pt x="0" y="96"/>
                    <a:pt x="0" y="222"/>
                  </a:cubicBezTo>
                  <a:cubicBezTo>
                    <a:pt x="0" y="333"/>
                    <a:pt x="95" y="428"/>
                    <a:pt x="222" y="428"/>
                  </a:cubicBezTo>
                  <a:cubicBezTo>
                    <a:pt x="333" y="428"/>
                    <a:pt x="428" y="333"/>
                    <a:pt x="428" y="222"/>
                  </a:cubicBezTo>
                  <a:cubicBezTo>
                    <a:pt x="428" y="96"/>
                    <a:pt x="333"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1133450" y="3781025"/>
              <a:ext cx="9125" cy="9525"/>
            </a:xfrm>
            <a:custGeom>
              <a:avLst/>
              <a:gdLst/>
              <a:ahLst/>
              <a:cxnLst/>
              <a:rect l="l" t="t" r="r" b="b"/>
              <a:pathLst>
                <a:path w="365" h="381" extrusionOk="0">
                  <a:moveTo>
                    <a:pt x="175" y="0"/>
                  </a:moveTo>
                  <a:cubicBezTo>
                    <a:pt x="80" y="0"/>
                    <a:pt x="1" y="95"/>
                    <a:pt x="1" y="190"/>
                  </a:cubicBezTo>
                  <a:cubicBezTo>
                    <a:pt x="1" y="301"/>
                    <a:pt x="80" y="380"/>
                    <a:pt x="175" y="380"/>
                  </a:cubicBezTo>
                  <a:cubicBezTo>
                    <a:pt x="286" y="380"/>
                    <a:pt x="365" y="301"/>
                    <a:pt x="365" y="190"/>
                  </a:cubicBezTo>
                  <a:cubicBezTo>
                    <a:pt x="365" y="95"/>
                    <a:pt x="286"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1313175" y="3178550"/>
              <a:ext cx="16250" cy="14300"/>
            </a:xfrm>
            <a:custGeom>
              <a:avLst/>
              <a:gdLst/>
              <a:ahLst/>
              <a:cxnLst/>
              <a:rect l="l" t="t" r="r" b="b"/>
              <a:pathLst>
                <a:path w="650" h="572" extrusionOk="0">
                  <a:moveTo>
                    <a:pt x="364" y="1"/>
                  </a:moveTo>
                  <a:cubicBezTo>
                    <a:pt x="111" y="1"/>
                    <a:pt x="0" y="301"/>
                    <a:pt x="174" y="491"/>
                  </a:cubicBezTo>
                  <a:cubicBezTo>
                    <a:pt x="230" y="547"/>
                    <a:pt x="298" y="572"/>
                    <a:pt x="366" y="572"/>
                  </a:cubicBezTo>
                  <a:cubicBezTo>
                    <a:pt x="510" y="572"/>
                    <a:pt x="649" y="458"/>
                    <a:pt x="649" y="286"/>
                  </a:cubicBezTo>
                  <a:cubicBezTo>
                    <a:pt x="649" y="127"/>
                    <a:pt x="523" y="1"/>
                    <a:pt x="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492000" y="2896025"/>
              <a:ext cx="3575" cy="2700"/>
            </a:xfrm>
            <a:custGeom>
              <a:avLst/>
              <a:gdLst/>
              <a:ahLst/>
              <a:cxnLst/>
              <a:rect l="l" t="t" r="r" b="b"/>
              <a:pathLst>
                <a:path w="143" h="108" extrusionOk="0">
                  <a:moveTo>
                    <a:pt x="72" y="0"/>
                  </a:moveTo>
                  <a:cubicBezTo>
                    <a:pt x="36" y="0"/>
                    <a:pt x="0" y="20"/>
                    <a:pt x="8" y="60"/>
                  </a:cubicBezTo>
                  <a:cubicBezTo>
                    <a:pt x="16" y="91"/>
                    <a:pt x="44" y="107"/>
                    <a:pt x="72" y="107"/>
                  </a:cubicBezTo>
                  <a:cubicBezTo>
                    <a:pt x="99" y="107"/>
                    <a:pt x="127" y="91"/>
                    <a:pt x="135" y="60"/>
                  </a:cubicBezTo>
                  <a:cubicBezTo>
                    <a:pt x="143" y="20"/>
                    <a:pt x="107"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1367000" y="3152025"/>
              <a:ext cx="6750" cy="6375"/>
            </a:xfrm>
            <a:custGeom>
              <a:avLst/>
              <a:gdLst/>
              <a:ahLst/>
              <a:cxnLst/>
              <a:rect l="l" t="t" r="r" b="b"/>
              <a:pathLst>
                <a:path w="270" h="255" extrusionOk="0">
                  <a:moveTo>
                    <a:pt x="143" y="1"/>
                  </a:moveTo>
                  <a:cubicBezTo>
                    <a:pt x="64" y="1"/>
                    <a:pt x="1" y="48"/>
                    <a:pt x="1" y="127"/>
                  </a:cubicBezTo>
                  <a:cubicBezTo>
                    <a:pt x="1" y="191"/>
                    <a:pt x="64" y="254"/>
                    <a:pt x="143" y="254"/>
                  </a:cubicBezTo>
                  <a:cubicBezTo>
                    <a:pt x="207" y="254"/>
                    <a:pt x="270" y="191"/>
                    <a:pt x="270" y="127"/>
                  </a:cubicBezTo>
                  <a:cubicBezTo>
                    <a:pt x="270" y="48"/>
                    <a:pt x="207"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963250" y="3620700"/>
              <a:ext cx="39200" cy="33550"/>
            </a:xfrm>
            <a:custGeom>
              <a:avLst/>
              <a:gdLst/>
              <a:ahLst/>
              <a:cxnLst/>
              <a:rect l="l" t="t" r="r" b="b"/>
              <a:pathLst>
                <a:path w="1568" h="1342" extrusionOk="0">
                  <a:moveTo>
                    <a:pt x="887" y="1"/>
                  </a:moveTo>
                  <a:cubicBezTo>
                    <a:pt x="301" y="1"/>
                    <a:pt x="0" y="729"/>
                    <a:pt x="428" y="1141"/>
                  </a:cubicBezTo>
                  <a:cubicBezTo>
                    <a:pt x="561" y="1279"/>
                    <a:pt x="728" y="1341"/>
                    <a:pt x="893" y="1341"/>
                  </a:cubicBezTo>
                  <a:cubicBezTo>
                    <a:pt x="1235" y="1341"/>
                    <a:pt x="1568" y="1072"/>
                    <a:pt x="1568" y="666"/>
                  </a:cubicBezTo>
                  <a:cubicBezTo>
                    <a:pt x="1568" y="302"/>
                    <a:pt x="1267"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814800" y="3749750"/>
              <a:ext cx="9925" cy="8825"/>
            </a:xfrm>
            <a:custGeom>
              <a:avLst/>
              <a:gdLst/>
              <a:ahLst/>
              <a:cxnLst/>
              <a:rect l="l" t="t" r="r" b="b"/>
              <a:pathLst>
                <a:path w="397" h="353" extrusionOk="0">
                  <a:moveTo>
                    <a:pt x="222" y="0"/>
                  </a:moveTo>
                  <a:cubicBezTo>
                    <a:pt x="80" y="0"/>
                    <a:pt x="1" y="190"/>
                    <a:pt x="96" y="301"/>
                  </a:cubicBezTo>
                  <a:cubicBezTo>
                    <a:pt x="131" y="337"/>
                    <a:pt x="175" y="353"/>
                    <a:pt x="218" y="353"/>
                  </a:cubicBezTo>
                  <a:cubicBezTo>
                    <a:pt x="309" y="353"/>
                    <a:pt x="397" y="282"/>
                    <a:pt x="397" y="175"/>
                  </a:cubicBezTo>
                  <a:cubicBezTo>
                    <a:pt x="397" y="80"/>
                    <a:pt x="317"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1534050" y="3605675"/>
              <a:ext cx="8325" cy="7925"/>
            </a:xfrm>
            <a:custGeom>
              <a:avLst/>
              <a:gdLst/>
              <a:ahLst/>
              <a:cxnLst/>
              <a:rect l="l" t="t" r="r" b="b"/>
              <a:pathLst>
                <a:path w="333" h="317" extrusionOk="0">
                  <a:moveTo>
                    <a:pt x="159" y="0"/>
                  </a:moveTo>
                  <a:cubicBezTo>
                    <a:pt x="80" y="0"/>
                    <a:pt x="0" y="63"/>
                    <a:pt x="0" y="158"/>
                  </a:cubicBezTo>
                  <a:cubicBezTo>
                    <a:pt x="0" y="253"/>
                    <a:pt x="80" y="317"/>
                    <a:pt x="159" y="317"/>
                  </a:cubicBezTo>
                  <a:cubicBezTo>
                    <a:pt x="254" y="317"/>
                    <a:pt x="333" y="253"/>
                    <a:pt x="333" y="158"/>
                  </a:cubicBezTo>
                  <a:cubicBezTo>
                    <a:pt x="333" y="63"/>
                    <a:pt x="254" y="0"/>
                    <a:pt x="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1589075" y="3625850"/>
              <a:ext cx="15850" cy="13525"/>
            </a:xfrm>
            <a:custGeom>
              <a:avLst/>
              <a:gdLst/>
              <a:ahLst/>
              <a:cxnLst/>
              <a:rect l="l" t="t" r="r" b="b"/>
              <a:pathLst>
                <a:path w="634" h="541" extrusionOk="0">
                  <a:moveTo>
                    <a:pt x="365" y="1"/>
                  </a:moveTo>
                  <a:cubicBezTo>
                    <a:pt x="111" y="1"/>
                    <a:pt x="0" y="286"/>
                    <a:pt x="175" y="460"/>
                  </a:cubicBezTo>
                  <a:cubicBezTo>
                    <a:pt x="226" y="516"/>
                    <a:pt x="291" y="541"/>
                    <a:pt x="357" y="541"/>
                  </a:cubicBezTo>
                  <a:cubicBezTo>
                    <a:pt x="496" y="541"/>
                    <a:pt x="634" y="431"/>
                    <a:pt x="634" y="270"/>
                  </a:cubicBezTo>
                  <a:cubicBezTo>
                    <a:pt x="634" y="111"/>
                    <a:pt x="507"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574125" y="3678500"/>
              <a:ext cx="9150" cy="7800"/>
            </a:xfrm>
            <a:custGeom>
              <a:avLst/>
              <a:gdLst/>
              <a:ahLst/>
              <a:cxnLst/>
              <a:rect l="l" t="t" r="r" b="b"/>
              <a:pathLst>
                <a:path w="366" h="312" extrusionOk="0">
                  <a:moveTo>
                    <a:pt x="207" y="0"/>
                  </a:moveTo>
                  <a:cubicBezTo>
                    <a:pt x="64" y="0"/>
                    <a:pt x="1" y="159"/>
                    <a:pt x="96" y="270"/>
                  </a:cubicBezTo>
                  <a:cubicBezTo>
                    <a:pt x="125" y="299"/>
                    <a:pt x="162" y="312"/>
                    <a:pt x="198" y="312"/>
                  </a:cubicBezTo>
                  <a:cubicBezTo>
                    <a:pt x="281" y="312"/>
                    <a:pt x="365" y="247"/>
                    <a:pt x="365" y="159"/>
                  </a:cubicBezTo>
                  <a:cubicBezTo>
                    <a:pt x="365" y="64"/>
                    <a:pt x="286"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868075" y="2734825"/>
              <a:ext cx="4150" cy="2875"/>
            </a:xfrm>
            <a:custGeom>
              <a:avLst/>
              <a:gdLst/>
              <a:ahLst/>
              <a:cxnLst/>
              <a:rect l="l" t="t" r="r" b="b"/>
              <a:pathLst>
                <a:path w="166" h="115" extrusionOk="0">
                  <a:moveTo>
                    <a:pt x="86" y="0"/>
                  </a:moveTo>
                  <a:cubicBezTo>
                    <a:pt x="1" y="0"/>
                    <a:pt x="95" y="114"/>
                    <a:pt x="142" y="114"/>
                  </a:cubicBezTo>
                  <a:cubicBezTo>
                    <a:pt x="156" y="114"/>
                    <a:pt x="166" y="104"/>
                    <a:pt x="166" y="79"/>
                  </a:cubicBezTo>
                  <a:cubicBezTo>
                    <a:pt x="166" y="32"/>
                    <a:pt x="134" y="0"/>
                    <a:pt x="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945025" y="3423975"/>
              <a:ext cx="22600" cy="22575"/>
            </a:xfrm>
            <a:custGeom>
              <a:avLst/>
              <a:gdLst/>
              <a:ahLst/>
              <a:cxnLst/>
              <a:rect l="l" t="t" r="r" b="b"/>
              <a:pathLst>
                <a:path w="904" h="903" extrusionOk="0">
                  <a:moveTo>
                    <a:pt x="460" y="0"/>
                  </a:moveTo>
                  <a:cubicBezTo>
                    <a:pt x="207" y="0"/>
                    <a:pt x="1" y="206"/>
                    <a:pt x="1" y="444"/>
                  </a:cubicBezTo>
                  <a:cubicBezTo>
                    <a:pt x="1" y="697"/>
                    <a:pt x="207" y="903"/>
                    <a:pt x="460" y="903"/>
                  </a:cubicBezTo>
                  <a:cubicBezTo>
                    <a:pt x="713" y="903"/>
                    <a:pt x="904" y="697"/>
                    <a:pt x="904" y="444"/>
                  </a:cubicBezTo>
                  <a:cubicBezTo>
                    <a:pt x="904" y="206"/>
                    <a:pt x="713"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687350" y="3779825"/>
              <a:ext cx="13075" cy="11225"/>
            </a:xfrm>
            <a:custGeom>
              <a:avLst/>
              <a:gdLst/>
              <a:ahLst/>
              <a:cxnLst/>
              <a:rect l="l" t="t" r="r" b="b"/>
              <a:pathLst>
                <a:path w="523" h="449" extrusionOk="0">
                  <a:moveTo>
                    <a:pt x="301" y="1"/>
                  </a:moveTo>
                  <a:cubicBezTo>
                    <a:pt x="95" y="1"/>
                    <a:pt x="0" y="238"/>
                    <a:pt x="143" y="381"/>
                  </a:cubicBezTo>
                  <a:cubicBezTo>
                    <a:pt x="190" y="428"/>
                    <a:pt x="247" y="449"/>
                    <a:pt x="302" y="449"/>
                  </a:cubicBezTo>
                  <a:cubicBezTo>
                    <a:pt x="416" y="449"/>
                    <a:pt x="523" y="361"/>
                    <a:pt x="523" y="223"/>
                  </a:cubicBezTo>
                  <a:cubicBezTo>
                    <a:pt x="523" y="96"/>
                    <a:pt x="428"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1080025" y="3909675"/>
              <a:ext cx="9925" cy="8450"/>
            </a:xfrm>
            <a:custGeom>
              <a:avLst/>
              <a:gdLst/>
              <a:ahLst/>
              <a:cxnLst/>
              <a:rect l="l" t="t" r="r" b="b"/>
              <a:pathLst>
                <a:path w="397" h="338" extrusionOk="0">
                  <a:moveTo>
                    <a:pt x="222" y="0"/>
                  </a:moveTo>
                  <a:cubicBezTo>
                    <a:pt x="79" y="0"/>
                    <a:pt x="0" y="190"/>
                    <a:pt x="111" y="285"/>
                  </a:cubicBezTo>
                  <a:cubicBezTo>
                    <a:pt x="147" y="322"/>
                    <a:pt x="190" y="337"/>
                    <a:pt x="232" y="337"/>
                  </a:cubicBezTo>
                  <a:cubicBezTo>
                    <a:pt x="317" y="337"/>
                    <a:pt x="396" y="270"/>
                    <a:pt x="396" y="174"/>
                  </a:cubicBezTo>
                  <a:cubicBezTo>
                    <a:pt x="396" y="79"/>
                    <a:pt x="317"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564625" y="3363025"/>
              <a:ext cx="5975" cy="5950"/>
            </a:xfrm>
            <a:custGeom>
              <a:avLst/>
              <a:gdLst/>
              <a:ahLst/>
              <a:cxnLst/>
              <a:rect l="l" t="t" r="r" b="b"/>
              <a:pathLst>
                <a:path w="239" h="238" extrusionOk="0">
                  <a:moveTo>
                    <a:pt x="112" y="0"/>
                  </a:moveTo>
                  <a:cubicBezTo>
                    <a:pt x="48" y="0"/>
                    <a:pt x="1" y="48"/>
                    <a:pt x="1" y="111"/>
                  </a:cubicBezTo>
                  <a:cubicBezTo>
                    <a:pt x="1" y="174"/>
                    <a:pt x="48" y="238"/>
                    <a:pt x="112" y="238"/>
                  </a:cubicBezTo>
                  <a:cubicBezTo>
                    <a:pt x="175" y="238"/>
                    <a:pt x="238" y="174"/>
                    <a:pt x="238" y="111"/>
                  </a:cubicBezTo>
                  <a:cubicBezTo>
                    <a:pt x="238" y="48"/>
                    <a:pt x="175"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693675" y="3563700"/>
              <a:ext cx="13100" cy="12700"/>
            </a:xfrm>
            <a:custGeom>
              <a:avLst/>
              <a:gdLst/>
              <a:ahLst/>
              <a:cxnLst/>
              <a:rect l="l" t="t" r="r" b="b"/>
              <a:pathLst>
                <a:path w="524" h="508" extrusionOk="0">
                  <a:moveTo>
                    <a:pt x="270" y="1"/>
                  </a:moveTo>
                  <a:cubicBezTo>
                    <a:pt x="127" y="1"/>
                    <a:pt x="1" y="112"/>
                    <a:pt x="1" y="254"/>
                  </a:cubicBezTo>
                  <a:cubicBezTo>
                    <a:pt x="1" y="397"/>
                    <a:pt x="127" y="507"/>
                    <a:pt x="270" y="507"/>
                  </a:cubicBezTo>
                  <a:cubicBezTo>
                    <a:pt x="412" y="507"/>
                    <a:pt x="523" y="397"/>
                    <a:pt x="523" y="254"/>
                  </a:cubicBezTo>
                  <a:cubicBezTo>
                    <a:pt x="523" y="112"/>
                    <a:pt x="412"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1597000" y="3114825"/>
              <a:ext cx="14650" cy="14675"/>
            </a:xfrm>
            <a:custGeom>
              <a:avLst/>
              <a:gdLst/>
              <a:ahLst/>
              <a:cxnLst/>
              <a:rect l="l" t="t" r="r" b="b"/>
              <a:pathLst>
                <a:path w="586" h="587" extrusionOk="0">
                  <a:moveTo>
                    <a:pt x="301" y="0"/>
                  </a:moveTo>
                  <a:cubicBezTo>
                    <a:pt x="127" y="0"/>
                    <a:pt x="0" y="127"/>
                    <a:pt x="0" y="285"/>
                  </a:cubicBezTo>
                  <a:cubicBezTo>
                    <a:pt x="0" y="444"/>
                    <a:pt x="127" y="586"/>
                    <a:pt x="301" y="586"/>
                  </a:cubicBezTo>
                  <a:cubicBezTo>
                    <a:pt x="459" y="586"/>
                    <a:pt x="586" y="444"/>
                    <a:pt x="586" y="285"/>
                  </a:cubicBezTo>
                  <a:cubicBezTo>
                    <a:pt x="586" y="127"/>
                    <a:pt x="459"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1217775" y="3939350"/>
              <a:ext cx="6750" cy="5975"/>
            </a:xfrm>
            <a:custGeom>
              <a:avLst/>
              <a:gdLst/>
              <a:ahLst/>
              <a:cxnLst/>
              <a:rect l="l" t="t" r="r" b="b"/>
              <a:pathLst>
                <a:path w="270" h="239" extrusionOk="0">
                  <a:moveTo>
                    <a:pt x="143" y="1"/>
                  </a:moveTo>
                  <a:cubicBezTo>
                    <a:pt x="0" y="17"/>
                    <a:pt x="0" y="222"/>
                    <a:pt x="143" y="238"/>
                  </a:cubicBezTo>
                  <a:cubicBezTo>
                    <a:pt x="206" y="238"/>
                    <a:pt x="270" y="191"/>
                    <a:pt x="270" y="112"/>
                  </a:cubicBezTo>
                  <a:cubicBezTo>
                    <a:pt x="270" y="48"/>
                    <a:pt x="206"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1448950" y="3395075"/>
              <a:ext cx="15050" cy="15475"/>
            </a:xfrm>
            <a:custGeom>
              <a:avLst/>
              <a:gdLst/>
              <a:ahLst/>
              <a:cxnLst/>
              <a:rect l="l" t="t" r="r" b="b"/>
              <a:pathLst>
                <a:path w="602" h="619" extrusionOk="0">
                  <a:moveTo>
                    <a:pt x="301" y="1"/>
                  </a:moveTo>
                  <a:cubicBezTo>
                    <a:pt x="127" y="1"/>
                    <a:pt x="0" y="143"/>
                    <a:pt x="0" y="317"/>
                  </a:cubicBezTo>
                  <a:cubicBezTo>
                    <a:pt x="0" y="476"/>
                    <a:pt x="127" y="618"/>
                    <a:pt x="301" y="618"/>
                  </a:cubicBezTo>
                  <a:cubicBezTo>
                    <a:pt x="475" y="618"/>
                    <a:pt x="602" y="476"/>
                    <a:pt x="602" y="317"/>
                  </a:cubicBezTo>
                  <a:cubicBezTo>
                    <a:pt x="602" y="143"/>
                    <a:pt x="475"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983050" y="3264850"/>
              <a:ext cx="8725" cy="7150"/>
            </a:xfrm>
            <a:custGeom>
              <a:avLst/>
              <a:gdLst/>
              <a:ahLst/>
              <a:cxnLst/>
              <a:rect l="l" t="t" r="r" b="b"/>
              <a:pathLst>
                <a:path w="349" h="286" extrusionOk="0">
                  <a:moveTo>
                    <a:pt x="206" y="0"/>
                  </a:moveTo>
                  <a:cubicBezTo>
                    <a:pt x="0" y="0"/>
                    <a:pt x="0" y="285"/>
                    <a:pt x="206" y="285"/>
                  </a:cubicBezTo>
                  <a:cubicBezTo>
                    <a:pt x="285" y="285"/>
                    <a:pt x="348" y="222"/>
                    <a:pt x="348" y="143"/>
                  </a:cubicBezTo>
                  <a:cubicBezTo>
                    <a:pt x="348" y="64"/>
                    <a:pt x="285"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621250" y="3266025"/>
              <a:ext cx="7925" cy="7950"/>
            </a:xfrm>
            <a:custGeom>
              <a:avLst/>
              <a:gdLst/>
              <a:ahLst/>
              <a:cxnLst/>
              <a:rect l="l" t="t" r="r" b="b"/>
              <a:pathLst>
                <a:path w="317" h="318" extrusionOk="0">
                  <a:moveTo>
                    <a:pt x="158" y="1"/>
                  </a:moveTo>
                  <a:cubicBezTo>
                    <a:pt x="79" y="1"/>
                    <a:pt x="0" y="80"/>
                    <a:pt x="0" y="159"/>
                  </a:cubicBezTo>
                  <a:cubicBezTo>
                    <a:pt x="0" y="254"/>
                    <a:pt x="79" y="318"/>
                    <a:pt x="158" y="318"/>
                  </a:cubicBezTo>
                  <a:cubicBezTo>
                    <a:pt x="253" y="318"/>
                    <a:pt x="317" y="254"/>
                    <a:pt x="317" y="159"/>
                  </a:cubicBezTo>
                  <a:cubicBezTo>
                    <a:pt x="317" y="80"/>
                    <a:pt x="253" y="1"/>
                    <a:pt x="1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1020650" y="3311550"/>
              <a:ext cx="13075" cy="10850"/>
            </a:xfrm>
            <a:custGeom>
              <a:avLst/>
              <a:gdLst/>
              <a:ahLst/>
              <a:cxnLst/>
              <a:rect l="l" t="t" r="r" b="b"/>
              <a:pathLst>
                <a:path w="523" h="434" extrusionOk="0">
                  <a:moveTo>
                    <a:pt x="301" y="1"/>
                  </a:moveTo>
                  <a:cubicBezTo>
                    <a:pt x="95" y="1"/>
                    <a:pt x="0" y="238"/>
                    <a:pt x="143" y="365"/>
                  </a:cubicBezTo>
                  <a:cubicBezTo>
                    <a:pt x="190" y="412"/>
                    <a:pt x="248" y="434"/>
                    <a:pt x="305" y="434"/>
                  </a:cubicBezTo>
                  <a:cubicBezTo>
                    <a:pt x="417" y="434"/>
                    <a:pt x="523" y="349"/>
                    <a:pt x="523" y="222"/>
                  </a:cubicBezTo>
                  <a:cubicBezTo>
                    <a:pt x="523" y="96"/>
                    <a:pt x="412"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994925" y="3108875"/>
              <a:ext cx="21775" cy="18625"/>
            </a:xfrm>
            <a:custGeom>
              <a:avLst/>
              <a:gdLst/>
              <a:ahLst/>
              <a:cxnLst/>
              <a:rect l="l" t="t" r="r" b="b"/>
              <a:pathLst>
                <a:path w="871" h="745" extrusionOk="0">
                  <a:moveTo>
                    <a:pt x="491" y="1"/>
                  </a:moveTo>
                  <a:cubicBezTo>
                    <a:pt x="158" y="1"/>
                    <a:pt x="0" y="397"/>
                    <a:pt x="238" y="634"/>
                  </a:cubicBezTo>
                  <a:cubicBezTo>
                    <a:pt x="308" y="710"/>
                    <a:pt x="399" y="744"/>
                    <a:pt x="489" y="744"/>
                  </a:cubicBezTo>
                  <a:cubicBezTo>
                    <a:pt x="680" y="744"/>
                    <a:pt x="871" y="591"/>
                    <a:pt x="871" y="365"/>
                  </a:cubicBezTo>
                  <a:cubicBezTo>
                    <a:pt x="871" y="159"/>
                    <a:pt x="697" y="1"/>
                    <a:pt x="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514400" y="3732325"/>
              <a:ext cx="5125" cy="3550"/>
            </a:xfrm>
            <a:custGeom>
              <a:avLst/>
              <a:gdLst/>
              <a:ahLst/>
              <a:cxnLst/>
              <a:rect l="l" t="t" r="r" b="b"/>
              <a:pathLst>
                <a:path w="205" h="142" extrusionOk="0">
                  <a:moveTo>
                    <a:pt x="110" y="1"/>
                  </a:moveTo>
                  <a:cubicBezTo>
                    <a:pt x="0" y="1"/>
                    <a:pt x="115" y="141"/>
                    <a:pt x="174" y="141"/>
                  </a:cubicBezTo>
                  <a:cubicBezTo>
                    <a:pt x="192" y="141"/>
                    <a:pt x="205" y="129"/>
                    <a:pt x="205" y="96"/>
                  </a:cubicBezTo>
                  <a:cubicBezTo>
                    <a:pt x="205" y="48"/>
                    <a:pt x="173" y="1"/>
                    <a:pt x="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1623125" y="2777575"/>
              <a:ext cx="3975" cy="3975"/>
            </a:xfrm>
            <a:custGeom>
              <a:avLst/>
              <a:gdLst/>
              <a:ahLst/>
              <a:cxnLst/>
              <a:rect l="l" t="t" r="r" b="b"/>
              <a:pathLst>
                <a:path w="159" h="159" extrusionOk="0">
                  <a:moveTo>
                    <a:pt x="79" y="0"/>
                  </a:moveTo>
                  <a:cubicBezTo>
                    <a:pt x="48" y="0"/>
                    <a:pt x="0" y="32"/>
                    <a:pt x="0" y="79"/>
                  </a:cubicBezTo>
                  <a:cubicBezTo>
                    <a:pt x="0" y="127"/>
                    <a:pt x="48" y="159"/>
                    <a:pt x="79" y="159"/>
                  </a:cubicBezTo>
                  <a:cubicBezTo>
                    <a:pt x="127" y="159"/>
                    <a:pt x="158" y="127"/>
                    <a:pt x="158" y="79"/>
                  </a:cubicBezTo>
                  <a:cubicBezTo>
                    <a:pt x="158" y="32"/>
                    <a:pt x="127" y="0"/>
                    <a:pt x="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241225" y="3462375"/>
              <a:ext cx="2000" cy="2000"/>
            </a:xfrm>
            <a:custGeom>
              <a:avLst/>
              <a:gdLst/>
              <a:ahLst/>
              <a:cxnLst/>
              <a:rect l="l" t="t" r="r" b="b"/>
              <a:pathLst>
                <a:path w="80" h="80" extrusionOk="0">
                  <a:moveTo>
                    <a:pt x="48" y="0"/>
                  </a:moveTo>
                  <a:cubicBezTo>
                    <a:pt x="1" y="0"/>
                    <a:pt x="1" y="64"/>
                    <a:pt x="48" y="79"/>
                  </a:cubicBezTo>
                  <a:cubicBezTo>
                    <a:pt x="64" y="64"/>
                    <a:pt x="80" y="48"/>
                    <a:pt x="80" y="32"/>
                  </a:cubicBezTo>
                  <a:cubicBezTo>
                    <a:pt x="80" y="16"/>
                    <a:pt x="64"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842125" y="2888000"/>
              <a:ext cx="14275" cy="12175"/>
            </a:xfrm>
            <a:custGeom>
              <a:avLst/>
              <a:gdLst/>
              <a:ahLst/>
              <a:cxnLst/>
              <a:rect l="l" t="t" r="r" b="b"/>
              <a:pathLst>
                <a:path w="571" h="487" extrusionOk="0">
                  <a:moveTo>
                    <a:pt x="317" y="1"/>
                  </a:moveTo>
                  <a:cubicBezTo>
                    <a:pt x="111" y="1"/>
                    <a:pt x="0" y="254"/>
                    <a:pt x="143" y="412"/>
                  </a:cubicBezTo>
                  <a:cubicBezTo>
                    <a:pt x="194" y="464"/>
                    <a:pt x="257" y="487"/>
                    <a:pt x="319" y="487"/>
                  </a:cubicBezTo>
                  <a:cubicBezTo>
                    <a:pt x="448" y="487"/>
                    <a:pt x="570" y="388"/>
                    <a:pt x="570" y="238"/>
                  </a:cubicBezTo>
                  <a:cubicBezTo>
                    <a:pt x="570" y="112"/>
                    <a:pt x="459" y="1"/>
                    <a:pt x="3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615300" y="3382025"/>
              <a:ext cx="9525" cy="8275"/>
            </a:xfrm>
            <a:custGeom>
              <a:avLst/>
              <a:gdLst/>
              <a:ahLst/>
              <a:cxnLst/>
              <a:rect l="l" t="t" r="r" b="b"/>
              <a:pathLst>
                <a:path w="381" h="331" extrusionOk="0">
                  <a:moveTo>
                    <a:pt x="222" y="0"/>
                  </a:moveTo>
                  <a:cubicBezTo>
                    <a:pt x="80" y="0"/>
                    <a:pt x="1" y="174"/>
                    <a:pt x="111" y="285"/>
                  </a:cubicBezTo>
                  <a:cubicBezTo>
                    <a:pt x="142" y="316"/>
                    <a:pt x="182" y="330"/>
                    <a:pt x="221" y="330"/>
                  </a:cubicBezTo>
                  <a:cubicBezTo>
                    <a:pt x="302" y="330"/>
                    <a:pt x="381" y="270"/>
                    <a:pt x="381" y="174"/>
                  </a:cubicBezTo>
                  <a:cubicBezTo>
                    <a:pt x="381" y="79"/>
                    <a:pt x="317"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462650" y="3781025"/>
              <a:ext cx="3450" cy="2375"/>
            </a:xfrm>
            <a:custGeom>
              <a:avLst/>
              <a:gdLst/>
              <a:ahLst/>
              <a:cxnLst/>
              <a:rect l="l" t="t" r="r" b="b"/>
              <a:pathLst>
                <a:path w="138" h="95" extrusionOk="0">
                  <a:moveTo>
                    <a:pt x="74" y="0"/>
                  </a:moveTo>
                  <a:cubicBezTo>
                    <a:pt x="1" y="0"/>
                    <a:pt x="78" y="94"/>
                    <a:pt x="117" y="94"/>
                  </a:cubicBezTo>
                  <a:cubicBezTo>
                    <a:pt x="129" y="94"/>
                    <a:pt x="137" y="86"/>
                    <a:pt x="137" y="64"/>
                  </a:cubicBezTo>
                  <a:cubicBezTo>
                    <a:pt x="137" y="32"/>
                    <a:pt x="106" y="0"/>
                    <a:pt x="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1067700" y="2685725"/>
              <a:ext cx="4425" cy="3050"/>
            </a:xfrm>
            <a:custGeom>
              <a:avLst/>
              <a:gdLst/>
              <a:ahLst/>
              <a:cxnLst/>
              <a:rect l="l" t="t" r="r" b="b"/>
              <a:pathLst>
                <a:path w="177" h="122" extrusionOk="0">
                  <a:moveTo>
                    <a:pt x="97" y="1"/>
                  </a:moveTo>
                  <a:cubicBezTo>
                    <a:pt x="1" y="1"/>
                    <a:pt x="98" y="121"/>
                    <a:pt x="149" y="121"/>
                  </a:cubicBezTo>
                  <a:cubicBezTo>
                    <a:pt x="165" y="121"/>
                    <a:pt x="177" y="110"/>
                    <a:pt x="177" y="80"/>
                  </a:cubicBezTo>
                  <a:cubicBezTo>
                    <a:pt x="177" y="33"/>
                    <a:pt x="145" y="1"/>
                    <a:pt x="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1205900" y="3188850"/>
              <a:ext cx="6750" cy="6750"/>
            </a:xfrm>
            <a:custGeom>
              <a:avLst/>
              <a:gdLst/>
              <a:ahLst/>
              <a:cxnLst/>
              <a:rect l="l" t="t" r="r" b="b"/>
              <a:pathLst>
                <a:path w="270" h="270" extrusionOk="0">
                  <a:moveTo>
                    <a:pt x="143" y="0"/>
                  </a:moveTo>
                  <a:cubicBezTo>
                    <a:pt x="64" y="0"/>
                    <a:pt x="0" y="64"/>
                    <a:pt x="0" y="143"/>
                  </a:cubicBezTo>
                  <a:cubicBezTo>
                    <a:pt x="0" y="222"/>
                    <a:pt x="64" y="269"/>
                    <a:pt x="143" y="269"/>
                  </a:cubicBezTo>
                  <a:cubicBezTo>
                    <a:pt x="206" y="269"/>
                    <a:pt x="270" y="222"/>
                    <a:pt x="270" y="143"/>
                  </a:cubicBezTo>
                  <a:cubicBezTo>
                    <a:pt x="270" y="64"/>
                    <a:pt x="206"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1034675" y="2791425"/>
              <a:ext cx="3800" cy="2525"/>
            </a:xfrm>
            <a:custGeom>
              <a:avLst/>
              <a:gdLst/>
              <a:ahLst/>
              <a:cxnLst/>
              <a:rect l="l" t="t" r="r" b="b"/>
              <a:pathLst>
                <a:path w="152" h="101" extrusionOk="0">
                  <a:moveTo>
                    <a:pt x="73" y="0"/>
                  </a:moveTo>
                  <a:cubicBezTo>
                    <a:pt x="0" y="0"/>
                    <a:pt x="83" y="101"/>
                    <a:pt x="128" y="101"/>
                  </a:cubicBezTo>
                  <a:cubicBezTo>
                    <a:pt x="142" y="101"/>
                    <a:pt x="152" y="90"/>
                    <a:pt x="152" y="64"/>
                  </a:cubicBezTo>
                  <a:cubicBezTo>
                    <a:pt x="152" y="32"/>
                    <a:pt x="120"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1237575" y="3118000"/>
              <a:ext cx="6750" cy="5950"/>
            </a:xfrm>
            <a:custGeom>
              <a:avLst/>
              <a:gdLst/>
              <a:ahLst/>
              <a:cxnLst/>
              <a:rect l="l" t="t" r="r" b="b"/>
              <a:pathLst>
                <a:path w="270" h="238" extrusionOk="0">
                  <a:moveTo>
                    <a:pt x="158" y="0"/>
                  </a:moveTo>
                  <a:cubicBezTo>
                    <a:pt x="0" y="0"/>
                    <a:pt x="0" y="238"/>
                    <a:pt x="158" y="238"/>
                  </a:cubicBezTo>
                  <a:cubicBezTo>
                    <a:pt x="222" y="238"/>
                    <a:pt x="269" y="190"/>
                    <a:pt x="269" y="127"/>
                  </a:cubicBezTo>
                  <a:cubicBezTo>
                    <a:pt x="269" y="63"/>
                    <a:pt x="222" y="0"/>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975525" y="3843175"/>
              <a:ext cx="13075" cy="12675"/>
            </a:xfrm>
            <a:custGeom>
              <a:avLst/>
              <a:gdLst/>
              <a:ahLst/>
              <a:cxnLst/>
              <a:rect l="l" t="t" r="r" b="b"/>
              <a:pathLst>
                <a:path w="523" h="507" extrusionOk="0">
                  <a:moveTo>
                    <a:pt x="254" y="0"/>
                  </a:moveTo>
                  <a:cubicBezTo>
                    <a:pt x="111" y="0"/>
                    <a:pt x="0" y="111"/>
                    <a:pt x="0" y="254"/>
                  </a:cubicBezTo>
                  <a:cubicBezTo>
                    <a:pt x="0" y="396"/>
                    <a:pt x="111" y="507"/>
                    <a:pt x="254" y="507"/>
                  </a:cubicBezTo>
                  <a:cubicBezTo>
                    <a:pt x="396" y="507"/>
                    <a:pt x="523" y="396"/>
                    <a:pt x="523" y="254"/>
                  </a:cubicBezTo>
                  <a:cubicBezTo>
                    <a:pt x="523" y="111"/>
                    <a:pt x="396" y="0"/>
                    <a:pt x="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1676950" y="3792950"/>
              <a:ext cx="9125" cy="7900"/>
            </a:xfrm>
            <a:custGeom>
              <a:avLst/>
              <a:gdLst/>
              <a:ahLst/>
              <a:cxnLst/>
              <a:rect l="l" t="t" r="r" b="b"/>
              <a:pathLst>
                <a:path w="365" h="316" extrusionOk="0">
                  <a:moveTo>
                    <a:pt x="205" y="1"/>
                  </a:moveTo>
                  <a:cubicBezTo>
                    <a:pt x="166" y="1"/>
                    <a:pt x="126" y="15"/>
                    <a:pt x="95" y="46"/>
                  </a:cubicBezTo>
                  <a:cubicBezTo>
                    <a:pt x="0" y="141"/>
                    <a:pt x="64" y="315"/>
                    <a:pt x="206" y="315"/>
                  </a:cubicBezTo>
                  <a:cubicBezTo>
                    <a:pt x="301" y="315"/>
                    <a:pt x="365" y="252"/>
                    <a:pt x="365" y="157"/>
                  </a:cubicBezTo>
                  <a:cubicBezTo>
                    <a:pt x="365" y="61"/>
                    <a:pt x="286" y="1"/>
                    <a:pt x="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1319900" y="3943275"/>
              <a:ext cx="15450" cy="13175"/>
            </a:xfrm>
            <a:custGeom>
              <a:avLst/>
              <a:gdLst/>
              <a:ahLst/>
              <a:cxnLst/>
              <a:rect l="l" t="t" r="r" b="b"/>
              <a:pathLst>
                <a:path w="618" h="527" extrusionOk="0">
                  <a:moveTo>
                    <a:pt x="389" y="1"/>
                  </a:moveTo>
                  <a:cubicBezTo>
                    <a:pt x="381" y="1"/>
                    <a:pt x="373" y="1"/>
                    <a:pt x="365" y="2"/>
                  </a:cubicBezTo>
                  <a:cubicBezTo>
                    <a:pt x="127" y="2"/>
                    <a:pt x="0" y="287"/>
                    <a:pt x="175" y="445"/>
                  </a:cubicBezTo>
                  <a:cubicBezTo>
                    <a:pt x="226" y="502"/>
                    <a:pt x="290" y="526"/>
                    <a:pt x="353" y="526"/>
                  </a:cubicBezTo>
                  <a:cubicBezTo>
                    <a:pt x="487" y="526"/>
                    <a:pt x="618" y="416"/>
                    <a:pt x="618" y="255"/>
                  </a:cubicBezTo>
                  <a:cubicBezTo>
                    <a:pt x="618" y="121"/>
                    <a:pt x="519" y="1"/>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1238350" y="3444550"/>
              <a:ext cx="26550" cy="22450"/>
            </a:xfrm>
            <a:custGeom>
              <a:avLst/>
              <a:gdLst/>
              <a:ahLst/>
              <a:cxnLst/>
              <a:rect l="l" t="t" r="r" b="b"/>
              <a:pathLst>
                <a:path w="1062" h="898" extrusionOk="0">
                  <a:moveTo>
                    <a:pt x="602" y="1"/>
                  </a:moveTo>
                  <a:cubicBezTo>
                    <a:pt x="207" y="1"/>
                    <a:pt x="1" y="492"/>
                    <a:pt x="286" y="761"/>
                  </a:cubicBezTo>
                  <a:cubicBezTo>
                    <a:pt x="380" y="855"/>
                    <a:pt x="497" y="897"/>
                    <a:pt x="611" y="897"/>
                  </a:cubicBezTo>
                  <a:cubicBezTo>
                    <a:pt x="842" y="897"/>
                    <a:pt x="1062" y="725"/>
                    <a:pt x="1062" y="460"/>
                  </a:cubicBezTo>
                  <a:cubicBezTo>
                    <a:pt x="1046" y="207"/>
                    <a:pt x="856" y="1"/>
                    <a:pt x="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1642500" y="3465725"/>
              <a:ext cx="7150" cy="5675"/>
            </a:xfrm>
            <a:custGeom>
              <a:avLst/>
              <a:gdLst/>
              <a:ahLst/>
              <a:cxnLst/>
              <a:rect l="l" t="t" r="r" b="b"/>
              <a:pathLst>
                <a:path w="286" h="227" extrusionOk="0">
                  <a:moveTo>
                    <a:pt x="143" y="1"/>
                  </a:moveTo>
                  <a:cubicBezTo>
                    <a:pt x="84" y="1"/>
                    <a:pt x="25" y="40"/>
                    <a:pt x="17" y="120"/>
                  </a:cubicBezTo>
                  <a:cubicBezTo>
                    <a:pt x="1" y="191"/>
                    <a:pt x="72" y="227"/>
                    <a:pt x="143" y="227"/>
                  </a:cubicBezTo>
                  <a:cubicBezTo>
                    <a:pt x="215" y="227"/>
                    <a:pt x="286" y="191"/>
                    <a:pt x="270" y="120"/>
                  </a:cubicBezTo>
                  <a:cubicBezTo>
                    <a:pt x="262" y="40"/>
                    <a:pt x="203"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a:off x="412625" y="3336900"/>
              <a:ext cx="13875" cy="11775"/>
            </a:xfrm>
            <a:custGeom>
              <a:avLst/>
              <a:gdLst/>
              <a:ahLst/>
              <a:cxnLst/>
              <a:rect l="l" t="t" r="r" b="b"/>
              <a:pathLst>
                <a:path w="555" h="471" extrusionOk="0">
                  <a:moveTo>
                    <a:pt x="317" y="0"/>
                  </a:moveTo>
                  <a:cubicBezTo>
                    <a:pt x="112" y="0"/>
                    <a:pt x="1" y="253"/>
                    <a:pt x="159" y="396"/>
                  </a:cubicBezTo>
                  <a:cubicBezTo>
                    <a:pt x="206" y="448"/>
                    <a:pt x="265" y="471"/>
                    <a:pt x="323" y="471"/>
                  </a:cubicBezTo>
                  <a:cubicBezTo>
                    <a:pt x="441" y="471"/>
                    <a:pt x="555" y="376"/>
                    <a:pt x="555" y="238"/>
                  </a:cubicBezTo>
                  <a:cubicBezTo>
                    <a:pt x="555" y="95"/>
                    <a:pt x="444"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a:off x="927625" y="3858600"/>
              <a:ext cx="12675" cy="12300"/>
            </a:xfrm>
            <a:custGeom>
              <a:avLst/>
              <a:gdLst/>
              <a:ahLst/>
              <a:cxnLst/>
              <a:rect l="l" t="t" r="r" b="b"/>
              <a:pathLst>
                <a:path w="507" h="492" extrusionOk="0">
                  <a:moveTo>
                    <a:pt x="254" y="1"/>
                  </a:moveTo>
                  <a:cubicBezTo>
                    <a:pt x="111" y="1"/>
                    <a:pt x="0" y="112"/>
                    <a:pt x="0" y="254"/>
                  </a:cubicBezTo>
                  <a:cubicBezTo>
                    <a:pt x="0" y="381"/>
                    <a:pt x="111" y="492"/>
                    <a:pt x="254" y="492"/>
                  </a:cubicBezTo>
                  <a:cubicBezTo>
                    <a:pt x="380" y="492"/>
                    <a:pt x="507" y="381"/>
                    <a:pt x="507" y="254"/>
                  </a:cubicBezTo>
                  <a:cubicBezTo>
                    <a:pt x="507" y="112"/>
                    <a:pt x="380" y="1"/>
                    <a:pt x="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a:off x="1396300" y="3457175"/>
              <a:ext cx="7550" cy="7200"/>
            </a:xfrm>
            <a:custGeom>
              <a:avLst/>
              <a:gdLst/>
              <a:ahLst/>
              <a:cxnLst/>
              <a:rect l="l" t="t" r="r" b="b"/>
              <a:pathLst>
                <a:path w="302" h="288" extrusionOk="0">
                  <a:moveTo>
                    <a:pt x="135" y="0"/>
                  </a:moveTo>
                  <a:cubicBezTo>
                    <a:pt x="53" y="0"/>
                    <a:pt x="0" y="73"/>
                    <a:pt x="0" y="145"/>
                  </a:cubicBezTo>
                  <a:cubicBezTo>
                    <a:pt x="0" y="224"/>
                    <a:pt x="64" y="287"/>
                    <a:pt x="159" y="287"/>
                  </a:cubicBezTo>
                  <a:cubicBezTo>
                    <a:pt x="238" y="287"/>
                    <a:pt x="301" y="224"/>
                    <a:pt x="301" y="145"/>
                  </a:cubicBezTo>
                  <a:cubicBezTo>
                    <a:pt x="301" y="73"/>
                    <a:pt x="248" y="0"/>
                    <a:pt x="179" y="0"/>
                  </a:cubicBezTo>
                  <a:cubicBezTo>
                    <a:pt x="172" y="0"/>
                    <a:pt x="166" y="1"/>
                    <a:pt x="159" y="2"/>
                  </a:cubicBezTo>
                  <a:cubicBezTo>
                    <a:pt x="150" y="1"/>
                    <a:pt x="142"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1439675" y="3754100"/>
              <a:ext cx="6125" cy="4200"/>
            </a:xfrm>
            <a:custGeom>
              <a:avLst/>
              <a:gdLst/>
              <a:ahLst/>
              <a:cxnLst/>
              <a:rect l="l" t="t" r="r" b="b"/>
              <a:pathLst>
                <a:path w="245" h="168" extrusionOk="0">
                  <a:moveTo>
                    <a:pt x="134" y="1"/>
                  </a:moveTo>
                  <a:cubicBezTo>
                    <a:pt x="0" y="1"/>
                    <a:pt x="127" y="168"/>
                    <a:pt x="201" y="168"/>
                  </a:cubicBezTo>
                  <a:cubicBezTo>
                    <a:pt x="223" y="168"/>
                    <a:pt x="241" y="152"/>
                    <a:pt x="245" y="111"/>
                  </a:cubicBezTo>
                  <a:cubicBezTo>
                    <a:pt x="245" y="48"/>
                    <a:pt x="197" y="1"/>
                    <a:pt x="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a:off x="1256575" y="3045950"/>
              <a:ext cx="5150" cy="5175"/>
            </a:xfrm>
            <a:custGeom>
              <a:avLst/>
              <a:gdLst/>
              <a:ahLst/>
              <a:cxnLst/>
              <a:rect l="l" t="t" r="r" b="b"/>
              <a:pathLst>
                <a:path w="206" h="207" extrusionOk="0">
                  <a:moveTo>
                    <a:pt x="95" y="0"/>
                  </a:moveTo>
                  <a:cubicBezTo>
                    <a:pt x="48" y="0"/>
                    <a:pt x="0" y="48"/>
                    <a:pt x="0" y="111"/>
                  </a:cubicBezTo>
                  <a:cubicBezTo>
                    <a:pt x="0" y="159"/>
                    <a:pt x="48" y="206"/>
                    <a:pt x="95" y="206"/>
                  </a:cubicBezTo>
                  <a:cubicBezTo>
                    <a:pt x="158" y="206"/>
                    <a:pt x="206" y="159"/>
                    <a:pt x="206" y="111"/>
                  </a:cubicBezTo>
                  <a:cubicBezTo>
                    <a:pt x="206" y="48"/>
                    <a:pt x="158" y="0"/>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a:off x="1158800" y="3260100"/>
              <a:ext cx="10300" cy="10325"/>
            </a:xfrm>
            <a:custGeom>
              <a:avLst/>
              <a:gdLst/>
              <a:ahLst/>
              <a:cxnLst/>
              <a:rect l="l" t="t" r="r" b="b"/>
              <a:pathLst>
                <a:path w="412" h="413" extrusionOk="0">
                  <a:moveTo>
                    <a:pt x="206" y="0"/>
                  </a:moveTo>
                  <a:cubicBezTo>
                    <a:pt x="95" y="0"/>
                    <a:pt x="0" y="95"/>
                    <a:pt x="0" y="206"/>
                  </a:cubicBezTo>
                  <a:cubicBezTo>
                    <a:pt x="0" y="317"/>
                    <a:pt x="95" y="412"/>
                    <a:pt x="206" y="412"/>
                  </a:cubicBezTo>
                  <a:cubicBezTo>
                    <a:pt x="317" y="412"/>
                    <a:pt x="412" y="317"/>
                    <a:pt x="412" y="206"/>
                  </a:cubicBezTo>
                  <a:cubicBezTo>
                    <a:pt x="412" y="95"/>
                    <a:pt x="317"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a:off x="1449150" y="2909775"/>
              <a:ext cx="6150" cy="4050"/>
            </a:xfrm>
            <a:custGeom>
              <a:avLst/>
              <a:gdLst/>
              <a:ahLst/>
              <a:cxnLst/>
              <a:rect l="l" t="t" r="r" b="b"/>
              <a:pathLst>
                <a:path w="246" h="162" extrusionOk="0">
                  <a:moveTo>
                    <a:pt x="135" y="1"/>
                  </a:moveTo>
                  <a:cubicBezTo>
                    <a:pt x="0" y="1"/>
                    <a:pt x="140" y="161"/>
                    <a:pt x="210" y="161"/>
                  </a:cubicBezTo>
                  <a:cubicBezTo>
                    <a:pt x="231" y="161"/>
                    <a:pt x="246" y="147"/>
                    <a:pt x="246" y="111"/>
                  </a:cubicBezTo>
                  <a:cubicBezTo>
                    <a:pt x="246" y="48"/>
                    <a:pt x="198" y="1"/>
                    <a:pt x="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a:off x="690500" y="2730475"/>
              <a:ext cx="4775" cy="3975"/>
            </a:xfrm>
            <a:custGeom>
              <a:avLst/>
              <a:gdLst/>
              <a:ahLst/>
              <a:cxnLst/>
              <a:rect l="l" t="t" r="r" b="b"/>
              <a:pathLst>
                <a:path w="191" h="159" extrusionOk="0">
                  <a:moveTo>
                    <a:pt x="112" y="0"/>
                  </a:moveTo>
                  <a:cubicBezTo>
                    <a:pt x="1" y="0"/>
                    <a:pt x="1" y="158"/>
                    <a:pt x="112" y="158"/>
                  </a:cubicBezTo>
                  <a:cubicBezTo>
                    <a:pt x="143" y="158"/>
                    <a:pt x="191" y="111"/>
                    <a:pt x="191" y="79"/>
                  </a:cubicBezTo>
                  <a:cubicBezTo>
                    <a:pt x="191" y="32"/>
                    <a:pt x="143"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a:off x="540875" y="2974700"/>
              <a:ext cx="4775" cy="5175"/>
            </a:xfrm>
            <a:custGeom>
              <a:avLst/>
              <a:gdLst/>
              <a:ahLst/>
              <a:cxnLst/>
              <a:rect l="l" t="t" r="r" b="b"/>
              <a:pathLst>
                <a:path w="191" h="207" extrusionOk="0">
                  <a:moveTo>
                    <a:pt x="96" y="0"/>
                  </a:moveTo>
                  <a:cubicBezTo>
                    <a:pt x="48" y="0"/>
                    <a:pt x="1" y="48"/>
                    <a:pt x="1" y="111"/>
                  </a:cubicBezTo>
                  <a:cubicBezTo>
                    <a:pt x="1" y="159"/>
                    <a:pt x="48" y="206"/>
                    <a:pt x="96" y="206"/>
                  </a:cubicBezTo>
                  <a:cubicBezTo>
                    <a:pt x="143" y="206"/>
                    <a:pt x="191" y="159"/>
                    <a:pt x="191" y="111"/>
                  </a:cubicBezTo>
                  <a:cubicBezTo>
                    <a:pt x="191" y="48"/>
                    <a:pt x="143" y="0"/>
                    <a:pt x="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a:off x="1200750" y="3686025"/>
              <a:ext cx="26950" cy="23000"/>
            </a:xfrm>
            <a:custGeom>
              <a:avLst/>
              <a:gdLst/>
              <a:ahLst/>
              <a:cxnLst/>
              <a:rect l="l" t="t" r="r" b="b"/>
              <a:pathLst>
                <a:path w="1078" h="920" extrusionOk="0">
                  <a:moveTo>
                    <a:pt x="618" y="0"/>
                  </a:moveTo>
                  <a:cubicBezTo>
                    <a:pt x="206" y="0"/>
                    <a:pt x="1" y="491"/>
                    <a:pt x="286" y="776"/>
                  </a:cubicBezTo>
                  <a:cubicBezTo>
                    <a:pt x="385" y="875"/>
                    <a:pt x="504" y="919"/>
                    <a:pt x="620" y="919"/>
                  </a:cubicBezTo>
                  <a:cubicBezTo>
                    <a:pt x="856" y="919"/>
                    <a:pt x="1077" y="736"/>
                    <a:pt x="1077" y="459"/>
                  </a:cubicBezTo>
                  <a:cubicBezTo>
                    <a:pt x="1077" y="206"/>
                    <a:pt x="871" y="0"/>
                    <a:pt x="6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a:off x="1328200" y="3827725"/>
              <a:ext cx="21025" cy="21000"/>
            </a:xfrm>
            <a:custGeom>
              <a:avLst/>
              <a:gdLst/>
              <a:ahLst/>
              <a:cxnLst/>
              <a:rect l="l" t="t" r="r" b="b"/>
              <a:pathLst>
                <a:path w="841" h="840" extrusionOk="0">
                  <a:moveTo>
                    <a:pt x="413" y="1"/>
                  </a:moveTo>
                  <a:cubicBezTo>
                    <a:pt x="175" y="1"/>
                    <a:pt x="1" y="175"/>
                    <a:pt x="1" y="412"/>
                  </a:cubicBezTo>
                  <a:cubicBezTo>
                    <a:pt x="1" y="650"/>
                    <a:pt x="175" y="840"/>
                    <a:pt x="413" y="840"/>
                  </a:cubicBezTo>
                  <a:cubicBezTo>
                    <a:pt x="650" y="840"/>
                    <a:pt x="840" y="650"/>
                    <a:pt x="840" y="412"/>
                  </a:cubicBezTo>
                  <a:cubicBezTo>
                    <a:pt x="840" y="175"/>
                    <a:pt x="650"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a:off x="611750" y="2869800"/>
              <a:ext cx="3175" cy="3575"/>
            </a:xfrm>
            <a:custGeom>
              <a:avLst/>
              <a:gdLst/>
              <a:ahLst/>
              <a:cxnLst/>
              <a:rect l="l" t="t" r="r" b="b"/>
              <a:pathLst>
                <a:path w="127" h="143" extrusionOk="0">
                  <a:moveTo>
                    <a:pt x="63" y="0"/>
                  </a:moveTo>
                  <a:cubicBezTo>
                    <a:pt x="32" y="0"/>
                    <a:pt x="0" y="32"/>
                    <a:pt x="0" y="64"/>
                  </a:cubicBezTo>
                  <a:cubicBezTo>
                    <a:pt x="0" y="111"/>
                    <a:pt x="32" y="143"/>
                    <a:pt x="63" y="143"/>
                  </a:cubicBezTo>
                  <a:cubicBezTo>
                    <a:pt x="95" y="143"/>
                    <a:pt x="127" y="111"/>
                    <a:pt x="127" y="64"/>
                  </a:cubicBezTo>
                  <a:cubicBezTo>
                    <a:pt x="127" y="32"/>
                    <a:pt x="95" y="0"/>
                    <a:pt x="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11"/>
          <p:cNvSpPr/>
          <p:nvPr/>
        </p:nvSpPr>
        <p:spPr>
          <a:xfrm>
            <a:off x="165279" y="428624"/>
            <a:ext cx="832747" cy="228176"/>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a:off x="8729808" y="2153787"/>
            <a:ext cx="647137" cy="17733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1"/>
          <p:cNvSpPr/>
          <p:nvPr/>
        </p:nvSpPr>
        <p:spPr>
          <a:xfrm>
            <a:off x="7582008" y="4227787"/>
            <a:ext cx="647137" cy="17733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1"/>
          <p:cNvSpPr/>
          <p:nvPr/>
        </p:nvSpPr>
        <p:spPr>
          <a:xfrm>
            <a:off x="934925" y="4636823"/>
            <a:ext cx="780615" cy="21385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a:off x="7610949" y="701869"/>
            <a:ext cx="36128" cy="36128"/>
          </a:xfrm>
          <a:custGeom>
            <a:avLst/>
            <a:gdLst/>
            <a:ahLst/>
            <a:cxnLst/>
            <a:rect l="l" t="t" r="r" b="b"/>
            <a:pathLst>
              <a:path w="555" h="555" extrusionOk="0">
                <a:moveTo>
                  <a:pt x="285" y="1"/>
                </a:moveTo>
                <a:cubicBezTo>
                  <a:pt x="127" y="1"/>
                  <a:pt x="0" y="127"/>
                  <a:pt x="0" y="286"/>
                </a:cubicBezTo>
                <a:cubicBezTo>
                  <a:pt x="0" y="428"/>
                  <a:pt x="127" y="555"/>
                  <a:pt x="285" y="555"/>
                </a:cubicBezTo>
                <a:cubicBezTo>
                  <a:pt x="443" y="555"/>
                  <a:pt x="554" y="428"/>
                  <a:pt x="554" y="286"/>
                </a:cubicBezTo>
                <a:cubicBezTo>
                  <a:pt x="554" y="127"/>
                  <a:pt x="443" y="1"/>
                  <a:pt x="285"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a:off x="7641870" y="395334"/>
            <a:ext cx="404175" cy="110401"/>
          </a:xfrm>
          <a:custGeom>
            <a:avLst/>
            <a:gdLst/>
            <a:ahLst/>
            <a:cxnLst/>
            <a:rect l="l" t="t" r="r" b="b"/>
            <a:pathLst>
              <a:path w="6209" h="1696" extrusionOk="0">
                <a:moveTo>
                  <a:pt x="3065" y="1"/>
                </a:moveTo>
                <a:cubicBezTo>
                  <a:pt x="2750" y="1"/>
                  <a:pt x="2499" y="378"/>
                  <a:pt x="2755" y="672"/>
                </a:cubicBezTo>
                <a:cubicBezTo>
                  <a:pt x="2626" y="595"/>
                  <a:pt x="2483" y="555"/>
                  <a:pt x="2343" y="555"/>
                </a:cubicBezTo>
                <a:cubicBezTo>
                  <a:pt x="2226" y="555"/>
                  <a:pt x="2112" y="583"/>
                  <a:pt x="2011" y="641"/>
                </a:cubicBezTo>
                <a:cubicBezTo>
                  <a:pt x="1612" y="858"/>
                  <a:pt x="1273" y="921"/>
                  <a:pt x="991" y="921"/>
                </a:cubicBezTo>
                <a:cubicBezTo>
                  <a:pt x="602" y="921"/>
                  <a:pt x="321" y="802"/>
                  <a:pt x="137" y="802"/>
                </a:cubicBezTo>
                <a:cubicBezTo>
                  <a:pt x="104" y="802"/>
                  <a:pt x="74" y="806"/>
                  <a:pt x="48" y="815"/>
                </a:cubicBezTo>
                <a:cubicBezTo>
                  <a:pt x="0" y="862"/>
                  <a:pt x="0" y="941"/>
                  <a:pt x="48" y="1005"/>
                </a:cubicBezTo>
                <a:cubicBezTo>
                  <a:pt x="84" y="1036"/>
                  <a:pt x="128" y="1046"/>
                  <a:pt x="175" y="1046"/>
                </a:cubicBezTo>
                <a:cubicBezTo>
                  <a:pt x="272" y="1046"/>
                  <a:pt x="379" y="1000"/>
                  <a:pt x="443" y="989"/>
                </a:cubicBezTo>
                <a:cubicBezTo>
                  <a:pt x="490" y="978"/>
                  <a:pt x="536" y="973"/>
                  <a:pt x="581" y="973"/>
                </a:cubicBezTo>
                <a:cubicBezTo>
                  <a:pt x="800" y="973"/>
                  <a:pt x="1010" y="1084"/>
                  <a:pt x="1219" y="1163"/>
                </a:cubicBezTo>
                <a:cubicBezTo>
                  <a:pt x="1350" y="1234"/>
                  <a:pt x="1489" y="1270"/>
                  <a:pt x="1631" y="1270"/>
                </a:cubicBezTo>
                <a:cubicBezTo>
                  <a:pt x="1678" y="1270"/>
                  <a:pt x="1726" y="1266"/>
                  <a:pt x="1773" y="1258"/>
                </a:cubicBezTo>
                <a:lnTo>
                  <a:pt x="1773" y="1258"/>
                </a:lnTo>
                <a:cubicBezTo>
                  <a:pt x="1647" y="1353"/>
                  <a:pt x="1710" y="1591"/>
                  <a:pt x="1948" y="1638"/>
                </a:cubicBezTo>
                <a:cubicBezTo>
                  <a:pt x="2115" y="1678"/>
                  <a:pt x="2275" y="1696"/>
                  <a:pt x="2419" y="1696"/>
                </a:cubicBezTo>
                <a:cubicBezTo>
                  <a:pt x="2901" y="1696"/>
                  <a:pt x="3213" y="1501"/>
                  <a:pt x="3103" y="1306"/>
                </a:cubicBezTo>
                <a:cubicBezTo>
                  <a:pt x="3160" y="1283"/>
                  <a:pt x="3216" y="1274"/>
                  <a:pt x="3273" y="1274"/>
                </a:cubicBezTo>
                <a:cubicBezTo>
                  <a:pt x="3532" y="1274"/>
                  <a:pt x="3785" y="1475"/>
                  <a:pt x="4006" y="1527"/>
                </a:cubicBezTo>
                <a:cubicBezTo>
                  <a:pt x="4092" y="1550"/>
                  <a:pt x="4176" y="1561"/>
                  <a:pt x="4254" y="1561"/>
                </a:cubicBezTo>
                <a:cubicBezTo>
                  <a:pt x="4503" y="1561"/>
                  <a:pt x="4687" y="1448"/>
                  <a:pt x="4687" y="1242"/>
                </a:cubicBezTo>
                <a:cubicBezTo>
                  <a:pt x="4687" y="1242"/>
                  <a:pt x="4977" y="1345"/>
                  <a:pt x="5300" y="1345"/>
                </a:cubicBezTo>
                <a:cubicBezTo>
                  <a:pt x="5499" y="1345"/>
                  <a:pt x="5711" y="1306"/>
                  <a:pt x="5874" y="1179"/>
                </a:cubicBezTo>
                <a:cubicBezTo>
                  <a:pt x="6209" y="932"/>
                  <a:pt x="6063" y="471"/>
                  <a:pt x="5742" y="471"/>
                </a:cubicBezTo>
                <a:cubicBezTo>
                  <a:pt x="5714" y="471"/>
                  <a:pt x="5684" y="475"/>
                  <a:pt x="5653" y="482"/>
                </a:cubicBezTo>
                <a:cubicBezTo>
                  <a:pt x="5415" y="561"/>
                  <a:pt x="5209" y="688"/>
                  <a:pt x="5051" y="862"/>
                </a:cubicBezTo>
                <a:cubicBezTo>
                  <a:pt x="5035" y="672"/>
                  <a:pt x="4988" y="482"/>
                  <a:pt x="4877" y="308"/>
                </a:cubicBezTo>
                <a:cubicBezTo>
                  <a:pt x="4792" y="187"/>
                  <a:pt x="4651" y="112"/>
                  <a:pt x="4505" y="112"/>
                </a:cubicBezTo>
                <a:cubicBezTo>
                  <a:pt x="4460" y="112"/>
                  <a:pt x="4415" y="119"/>
                  <a:pt x="4370" y="134"/>
                </a:cubicBezTo>
                <a:cubicBezTo>
                  <a:pt x="4164" y="229"/>
                  <a:pt x="4069" y="498"/>
                  <a:pt x="3848" y="514"/>
                </a:cubicBezTo>
                <a:cubicBezTo>
                  <a:pt x="3842" y="514"/>
                  <a:pt x="3836" y="514"/>
                  <a:pt x="3830" y="514"/>
                </a:cubicBezTo>
                <a:cubicBezTo>
                  <a:pt x="3589" y="514"/>
                  <a:pt x="3479" y="194"/>
                  <a:pt x="3293" y="71"/>
                </a:cubicBezTo>
                <a:cubicBezTo>
                  <a:pt x="3218" y="22"/>
                  <a:pt x="3139" y="1"/>
                  <a:pt x="3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a:off x="7709894" y="864738"/>
            <a:ext cx="58781" cy="62947"/>
          </a:xfrm>
          <a:custGeom>
            <a:avLst/>
            <a:gdLst/>
            <a:ahLst/>
            <a:cxnLst/>
            <a:rect l="l" t="t" r="r" b="b"/>
            <a:pathLst>
              <a:path w="903" h="967" extrusionOk="0">
                <a:moveTo>
                  <a:pt x="697" y="1"/>
                </a:moveTo>
                <a:lnTo>
                  <a:pt x="0" y="270"/>
                </a:lnTo>
                <a:lnTo>
                  <a:pt x="348" y="966"/>
                </a:lnTo>
                <a:lnTo>
                  <a:pt x="903" y="745"/>
                </a:lnTo>
                <a:lnTo>
                  <a:pt x="697" y="1"/>
                </a:ln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a:off x="7743874" y="764752"/>
            <a:ext cx="12433" cy="117562"/>
          </a:xfrm>
          <a:custGeom>
            <a:avLst/>
            <a:gdLst/>
            <a:ahLst/>
            <a:cxnLst/>
            <a:rect l="l" t="t" r="r" b="b"/>
            <a:pathLst>
              <a:path w="191" h="1806" fill="none" extrusionOk="0">
                <a:moveTo>
                  <a:pt x="191" y="1806"/>
                </a:moveTo>
                <a:lnTo>
                  <a:pt x="1" y="1"/>
                </a:lnTo>
              </a:path>
            </a:pathLst>
          </a:custGeom>
          <a:noFill/>
          <a:ln w="800"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a:off x="7649030" y="802898"/>
            <a:ext cx="71214" cy="93867"/>
          </a:xfrm>
          <a:custGeom>
            <a:avLst/>
            <a:gdLst/>
            <a:ahLst/>
            <a:cxnLst/>
            <a:rect l="l" t="t" r="r" b="b"/>
            <a:pathLst>
              <a:path w="1094" h="1442" fill="none" extrusionOk="0">
                <a:moveTo>
                  <a:pt x="1093" y="1441"/>
                </a:moveTo>
                <a:lnTo>
                  <a:pt x="1" y="1"/>
                </a:lnTo>
              </a:path>
            </a:pathLst>
          </a:custGeom>
          <a:noFill/>
          <a:ln w="800"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a:off x="7733589" y="767876"/>
            <a:ext cx="32027" cy="146399"/>
          </a:xfrm>
          <a:custGeom>
            <a:avLst/>
            <a:gdLst/>
            <a:ahLst/>
            <a:cxnLst/>
            <a:rect l="l" t="t" r="r" b="b"/>
            <a:pathLst>
              <a:path w="492" h="2249" fill="none" extrusionOk="0">
                <a:moveTo>
                  <a:pt x="491" y="2249"/>
                </a:moveTo>
                <a:lnTo>
                  <a:pt x="0" y="0"/>
                </a:lnTo>
              </a:path>
            </a:pathLst>
          </a:custGeom>
          <a:noFill/>
          <a:ln w="800"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a:off x="7658339" y="798797"/>
            <a:ext cx="78374" cy="127847"/>
          </a:xfrm>
          <a:custGeom>
            <a:avLst/>
            <a:gdLst/>
            <a:ahLst/>
            <a:cxnLst/>
            <a:rect l="l" t="t" r="r" b="b"/>
            <a:pathLst>
              <a:path w="1204" h="1964" fill="none" extrusionOk="0">
                <a:moveTo>
                  <a:pt x="1204" y="1964"/>
                </a:moveTo>
                <a:lnTo>
                  <a:pt x="0" y="0"/>
                </a:lnTo>
              </a:path>
            </a:pathLst>
          </a:custGeom>
          <a:noFill/>
          <a:ln w="800"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a:off x="7244007" y="157736"/>
            <a:ext cx="619509" cy="654530"/>
          </a:xfrm>
          <a:custGeom>
            <a:avLst/>
            <a:gdLst/>
            <a:ahLst/>
            <a:cxnLst/>
            <a:rect l="l" t="t" r="r" b="b"/>
            <a:pathLst>
              <a:path w="9517" h="10055" extrusionOk="0">
                <a:moveTo>
                  <a:pt x="4784" y="1"/>
                </a:moveTo>
                <a:cubicBezTo>
                  <a:pt x="4267" y="1"/>
                  <a:pt x="3741" y="97"/>
                  <a:pt x="3230" y="301"/>
                </a:cubicBezTo>
                <a:cubicBezTo>
                  <a:pt x="1045" y="1171"/>
                  <a:pt x="0" y="3673"/>
                  <a:pt x="919" y="5842"/>
                </a:cubicBezTo>
                <a:cubicBezTo>
                  <a:pt x="1726" y="7869"/>
                  <a:pt x="4228" y="9326"/>
                  <a:pt x="5859" y="10054"/>
                </a:cubicBezTo>
                <a:lnTo>
                  <a:pt x="8028" y="9183"/>
                </a:lnTo>
                <a:cubicBezTo>
                  <a:pt x="8709" y="7536"/>
                  <a:pt x="9516" y="4750"/>
                  <a:pt x="8709" y="2723"/>
                </a:cubicBezTo>
                <a:cubicBezTo>
                  <a:pt x="8078" y="1036"/>
                  <a:pt x="6480" y="1"/>
                  <a:pt x="4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a:off x="7324400" y="172578"/>
            <a:ext cx="464908" cy="630380"/>
          </a:xfrm>
          <a:custGeom>
            <a:avLst/>
            <a:gdLst/>
            <a:ahLst/>
            <a:cxnLst/>
            <a:rect l="l" t="t" r="r" b="b"/>
            <a:pathLst>
              <a:path w="7142" h="9684" extrusionOk="0">
                <a:moveTo>
                  <a:pt x="2844" y="1"/>
                </a:moveTo>
                <a:cubicBezTo>
                  <a:pt x="2570" y="1"/>
                  <a:pt x="2301" y="50"/>
                  <a:pt x="2043" y="152"/>
                </a:cubicBezTo>
                <a:cubicBezTo>
                  <a:pt x="523" y="753"/>
                  <a:pt x="0" y="2986"/>
                  <a:pt x="855" y="5139"/>
                </a:cubicBezTo>
                <a:cubicBezTo>
                  <a:pt x="1663" y="7166"/>
                  <a:pt x="3674" y="8844"/>
                  <a:pt x="4956" y="9684"/>
                </a:cubicBezTo>
                <a:lnTo>
                  <a:pt x="6492" y="9066"/>
                </a:lnTo>
                <a:cubicBezTo>
                  <a:pt x="6825" y="7578"/>
                  <a:pt x="7141" y="4981"/>
                  <a:pt x="6334" y="2954"/>
                </a:cubicBezTo>
                <a:cubicBezTo>
                  <a:pt x="5624" y="1166"/>
                  <a:pt x="4183" y="1"/>
                  <a:pt x="28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a:off x="7414036" y="180649"/>
            <a:ext cx="304124" cy="610982"/>
          </a:xfrm>
          <a:custGeom>
            <a:avLst/>
            <a:gdLst/>
            <a:ahLst/>
            <a:cxnLst/>
            <a:rect l="l" t="t" r="r" b="b"/>
            <a:pathLst>
              <a:path w="4672" h="9386" extrusionOk="0">
                <a:moveTo>
                  <a:pt x="816" y="0"/>
                </a:moveTo>
                <a:cubicBezTo>
                  <a:pt x="763" y="0"/>
                  <a:pt x="713" y="9"/>
                  <a:pt x="666" y="28"/>
                </a:cubicBezTo>
                <a:cubicBezTo>
                  <a:pt x="1" y="281"/>
                  <a:pt x="175" y="2244"/>
                  <a:pt x="1046" y="4398"/>
                </a:cubicBezTo>
                <a:cubicBezTo>
                  <a:pt x="1838" y="6424"/>
                  <a:pt x="3199" y="8356"/>
                  <a:pt x="4007" y="9385"/>
                </a:cubicBezTo>
                <a:lnTo>
                  <a:pt x="4672" y="9132"/>
                </a:lnTo>
                <a:cubicBezTo>
                  <a:pt x="4545" y="7818"/>
                  <a:pt x="4197" y="5490"/>
                  <a:pt x="3389" y="3464"/>
                </a:cubicBezTo>
                <a:cubicBezTo>
                  <a:pt x="2596" y="1466"/>
                  <a:pt x="1490" y="0"/>
                  <a:pt x="8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a:off x="7625335" y="755508"/>
            <a:ext cx="142298" cy="80457"/>
          </a:xfrm>
          <a:custGeom>
            <a:avLst/>
            <a:gdLst/>
            <a:ahLst/>
            <a:cxnLst/>
            <a:rect l="l" t="t" r="r" b="b"/>
            <a:pathLst>
              <a:path w="2186" h="1236" extrusionOk="0">
                <a:moveTo>
                  <a:pt x="2186" y="0"/>
                </a:moveTo>
                <a:lnTo>
                  <a:pt x="1" y="871"/>
                </a:lnTo>
                <a:lnTo>
                  <a:pt x="697" y="1235"/>
                </a:lnTo>
                <a:lnTo>
                  <a:pt x="1932" y="744"/>
                </a:lnTo>
                <a:lnTo>
                  <a:pt x="2186" y="0"/>
                </a:ln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a:off x="7023399" y="586455"/>
            <a:ext cx="714938" cy="194960"/>
          </a:xfrm>
          <a:custGeom>
            <a:avLst/>
            <a:gdLst/>
            <a:ahLst/>
            <a:cxnLst/>
            <a:rect l="l" t="t" r="r" b="b"/>
            <a:pathLst>
              <a:path w="10983" h="2995" extrusionOk="0">
                <a:moveTo>
                  <a:pt x="5425" y="0"/>
                </a:moveTo>
                <a:cubicBezTo>
                  <a:pt x="4875" y="0"/>
                  <a:pt x="4440" y="677"/>
                  <a:pt x="4862" y="1188"/>
                </a:cubicBezTo>
                <a:cubicBezTo>
                  <a:pt x="4701" y="1044"/>
                  <a:pt x="4442" y="977"/>
                  <a:pt x="4179" y="977"/>
                </a:cubicBezTo>
                <a:cubicBezTo>
                  <a:pt x="3949" y="977"/>
                  <a:pt x="3718" y="1029"/>
                  <a:pt x="3548" y="1125"/>
                </a:cubicBezTo>
                <a:cubicBezTo>
                  <a:pt x="2837" y="1523"/>
                  <a:pt x="2233" y="1637"/>
                  <a:pt x="1733" y="1637"/>
                </a:cubicBezTo>
                <a:cubicBezTo>
                  <a:pt x="1063" y="1637"/>
                  <a:pt x="578" y="1433"/>
                  <a:pt x="267" y="1433"/>
                </a:cubicBezTo>
                <a:cubicBezTo>
                  <a:pt x="209" y="1433"/>
                  <a:pt x="158" y="1440"/>
                  <a:pt x="112" y="1457"/>
                </a:cubicBezTo>
                <a:cubicBezTo>
                  <a:pt x="1" y="1520"/>
                  <a:pt x="1" y="1679"/>
                  <a:pt x="80" y="1758"/>
                </a:cubicBezTo>
                <a:cubicBezTo>
                  <a:pt x="145" y="1823"/>
                  <a:pt x="227" y="1845"/>
                  <a:pt x="313" y="1845"/>
                </a:cubicBezTo>
                <a:cubicBezTo>
                  <a:pt x="479" y="1845"/>
                  <a:pt x="662" y="1763"/>
                  <a:pt x="777" y="1742"/>
                </a:cubicBezTo>
                <a:cubicBezTo>
                  <a:pt x="861" y="1723"/>
                  <a:pt x="944" y="1714"/>
                  <a:pt x="1027" y="1714"/>
                </a:cubicBezTo>
                <a:cubicBezTo>
                  <a:pt x="1413" y="1714"/>
                  <a:pt x="1787" y="1902"/>
                  <a:pt x="2138" y="2059"/>
                </a:cubicBezTo>
                <a:cubicBezTo>
                  <a:pt x="2378" y="2178"/>
                  <a:pt x="2626" y="2235"/>
                  <a:pt x="2883" y="2235"/>
                </a:cubicBezTo>
                <a:cubicBezTo>
                  <a:pt x="2966" y="2235"/>
                  <a:pt x="3051" y="2229"/>
                  <a:pt x="3136" y="2217"/>
                </a:cubicBezTo>
                <a:lnTo>
                  <a:pt x="3136" y="2217"/>
                </a:lnTo>
                <a:cubicBezTo>
                  <a:pt x="2914" y="2407"/>
                  <a:pt x="3025" y="2803"/>
                  <a:pt x="3437" y="2898"/>
                </a:cubicBezTo>
                <a:cubicBezTo>
                  <a:pt x="3724" y="2965"/>
                  <a:pt x="3998" y="2995"/>
                  <a:pt x="4247" y="2995"/>
                </a:cubicBezTo>
                <a:cubicBezTo>
                  <a:pt x="5111" y="2995"/>
                  <a:pt x="5679" y="2644"/>
                  <a:pt x="5495" y="2312"/>
                </a:cubicBezTo>
                <a:cubicBezTo>
                  <a:pt x="5595" y="2272"/>
                  <a:pt x="5695" y="2255"/>
                  <a:pt x="5794" y="2255"/>
                </a:cubicBezTo>
                <a:cubicBezTo>
                  <a:pt x="6247" y="2255"/>
                  <a:pt x="6692" y="2604"/>
                  <a:pt x="7094" y="2708"/>
                </a:cubicBezTo>
                <a:cubicBezTo>
                  <a:pt x="7242" y="2741"/>
                  <a:pt x="7386" y="2758"/>
                  <a:pt x="7520" y="2758"/>
                </a:cubicBezTo>
                <a:cubicBezTo>
                  <a:pt x="7963" y="2758"/>
                  <a:pt x="8301" y="2574"/>
                  <a:pt x="8314" y="2185"/>
                </a:cubicBezTo>
                <a:cubicBezTo>
                  <a:pt x="8314" y="2185"/>
                  <a:pt x="8829" y="2378"/>
                  <a:pt x="9405" y="2378"/>
                </a:cubicBezTo>
                <a:cubicBezTo>
                  <a:pt x="9748" y="2378"/>
                  <a:pt x="10114" y="2309"/>
                  <a:pt x="10404" y="2090"/>
                </a:cubicBezTo>
                <a:cubicBezTo>
                  <a:pt x="10982" y="1642"/>
                  <a:pt x="10715" y="849"/>
                  <a:pt x="10157" y="849"/>
                </a:cubicBezTo>
                <a:cubicBezTo>
                  <a:pt x="10104" y="849"/>
                  <a:pt x="10049" y="856"/>
                  <a:pt x="9992" y="871"/>
                </a:cubicBezTo>
                <a:cubicBezTo>
                  <a:pt x="9580" y="982"/>
                  <a:pt x="9232" y="1220"/>
                  <a:pt x="8947" y="1536"/>
                </a:cubicBezTo>
                <a:cubicBezTo>
                  <a:pt x="8931" y="1188"/>
                  <a:pt x="8820" y="855"/>
                  <a:pt x="8646" y="555"/>
                </a:cubicBezTo>
                <a:cubicBezTo>
                  <a:pt x="8490" y="326"/>
                  <a:pt x="8242" y="198"/>
                  <a:pt x="7987" y="198"/>
                </a:cubicBezTo>
                <a:cubicBezTo>
                  <a:pt x="7906" y="198"/>
                  <a:pt x="7824" y="211"/>
                  <a:pt x="7744" y="238"/>
                </a:cubicBezTo>
                <a:cubicBezTo>
                  <a:pt x="7379" y="396"/>
                  <a:pt x="7221" y="887"/>
                  <a:pt x="6825" y="919"/>
                </a:cubicBezTo>
                <a:cubicBezTo>
                  <a:pt x="6813" y="920"/>
                  <a:pt x="6802" y="920"/>
                  <a:pt x="6791" y="920"/>
                </a:cubicBezTo>
                <a:cubicBezTo>
                  <a:pt x="6355" y="920"/>
                  <a:pt x="6152" y="343"/>
                  <a:pt x="5828" y="127"/>
                </a:cubicBezTo>
                <a:cubicBezTo>
                  <a:pt x="5693" y="39"/>
                  <a:pt x="5556" y="0"/>
                  <a:pt x="5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a:off x="3901712" y="4212551"/>
            <a:ext cx="484428" cy="281132"/>
          </a:xfrm>
          <a:custGeom>
            <a:avLst/>
            <a:gdLst/>
            <a:ahLst/>
            <a:cxnLst/>
            <a:rect l="l" t="t" r="r" b="b"/>
            <a:pathLst>
              <a:path w="41960" h="24351" extrusionOk="0">
                <a:moveTo>
                  <a:pt x="28659" y="0"/>
                </a:moveTo>
                <a:cubicBezTo>
                  <a:pt x="26259" y="0"/>
                  <a:pt x="23902" y="113"/>
                  <a:pt x="21726" y="241"/>
                </a:cubicBezTo>
                <a:cubicBezTo>
                  <a:pt x="17248" y="532"/>
                  <a:pt x="12729" y="1195"/>
                  <a:pt x="8749" y="3227"/>
                </a:cubicBezTo>
                <a:cubicBezTo>
                  <a:pt x="4810" y="5300"/>
                  <a:pt x="1451" y="8948"/>
                  <a:pt x="705" y="13343"/>
                </a:cubicBezTo>
                <a:cubicBezTo>
                  <a:pt x="0" y="17738"/>
                  <a:pt x="2488" y="22755"/>
                  <a:pt x="6759" y="23999"/>
                </a:cubicBezTo>
                <a:cubicBezTo>
                  <a:pt x="7602" y="24247"/>
                  <a:pt x="8471" y="24350"/>
                  <a:pt x="9346" y="24350"/>
                </a:cubicBezTo>
                <a:cubicBezTo>
                  <a:pt x="10665" y="24350"/>
                  <a:pt x="11997" y="24116"/>
                  <a:pt x="13268" y="23792"/>
                </a:cubicBezTo>
                <a:cubicBezTo>
                  <a:pt x="18534" y="22507"/>
                  <a:pt x="23343" y="19853"/>
                  <a:pt x="27282" y="16121"/>
                </a:cubicBezTo>
                <a:cubicBezTo>
                  <a:pt x="29811" y="13717"/>
                  <a:pt x="31926" y="10897"/>
                  <a:pt x="34289" y="8368"/>
                </a:cubicBezTo>
                <a:cubicBezTo>
                  <a:pt x="36321" y="6171"/>
                  <a:pt x="40550" y="4263"/>
                  <a:pt x="41960" y="1941"/>
                </a:cubicBezTo>
                <a:cubicBezTo>
                  <a:pt x="38010" y="416"/>
                  <a:pt x="33255" y="0"/>
                  <a:pt x="28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a:off x="3977342" y="4239266"/>
            <a:ext cx="361416" cy="172332"/>
          </a:xfrm>
          <a:custGeom>
            <a:avLst/>
            <a:gdLst/>
            <a:ahLst/>
            <a:cxnLst/>
            <a:rect l="l" t="t" r="r" b="b"/>
            <a:pathLst>
              <a:path w="31305" h="14927" extrusionOk="0">
                <a:moveTo>
                  <a:pt x="31263" y="1"/>
                </a:moveTo>
                <a:cubicBezTo>
                  <a:pt x="26826" y="374"/>
                  <a:pt x="22970" y="2779"/>
                  <a:pt x="19239" y="5183"/>
                </a:cubicBezTo>
                <a:cubicBezTo>
                  <a:pt x="18617" y="5556"/>
                  <a:pt x="18036" y="5930"/>
                  <a:pt x="17456" y="6261"/>
                </a:cubicBezTo>
                <a:cubicBezTo>
                  <a:pt x="11983" y="9620"/>
                  <a:pt x="6137" y="12315"/>
                  <a:pt x="0" y="14222"/>
                </a:cubicBezTo>
                <a:lnTo>
                  <a:pt x="208" y="14927"/>
                </a:lnTo>
                <a:cubicBezTo>
                  <a:pt x="6385" y="12978"/>
                  <a:pt x="12314" y="10283"/>
                  <a:pt x="17829" y="6883"/>
                </a:cubicBezTo>
                <a:lnTo>
                  <a:pt x="19612" y="5764"/>
                </a:lnTo>
                <a:cubicBezTo>
                  <a:pt x="23260" y="3442"/>
                  <a:pt x="27075" y="1037"/>
                  <a:pt x="31304" y="705"/>
                </a:cubicBezTo>
                <a:lnTo>
                  <a:pt x="31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a:off x="3990745" y="4345592"/>
            <a:ext cx="128300" cy="102866"/>
          </a:xfrm>
          <a:custGeom>
            <a:avLst/>
            <a:gdLst/>
            <a:ahLst/>
            <a:cxnLst/>
            <a:rect l="l" t="t" r="r" b="b"/>
            <a:pathLst>
              <a:path w="11113" h="8910" extrusionOk="0">
                <a:moveTo>
                  <a:pt x="5319" y="0"/>
                </a:moveTo>
                <a:cubicBezTo>
                  <a:pt x="3532" y="0"/>
                  <a:pt x="1750" y="96"/>
                  <a:pt x="0" y="202"/>
                </a:cubicBezTo>
                <a:lnTo>
                  <a:pt x="42" y="907"/>
                </a:lnTo>
                <a:cubicBezTo>
                  <a:pt x="1746" y="794"/>
                  <a:pt x="3487" y="693"/>
                  <a:pt x="5232" y="693"/>
                </a:cubicBezTo>
                <a:cubicBezTo>
                  <a:pt x="6671" y="693"/>
                  <a:pt x="8112" y="761"/>
                  <a:pt x="9536" y="949"/>
                </a:cubicBezTo>
                <a:cubicBezTo>
                  <a:pt x="7215" y="3188"/>
                  <a:pt x="5183" y="5758"/>
                  <a:pt x="3524" y="8536"/>
                </a:cubicBezTo>
                <a:lnTo>
                  <a:pt x="4105" y="8910"/>
                </a:lnTo>
                <a:cubicBezTo>
                  <a:pt x="5888" y="5966"/>
                  <a:pt x="8044" y="3271"/>
                  <a:pt x="10532" y="949"/>
                </a:cubicBezTo>
                <a:lnTo>
                  <a:pt x="11112" y="451"/>
                </a:lnTo>
                <a:lnTo>
                  <a:pt x="10366" y="327"/>
                </a:lnTo>
                <a:cubicBezTo>
                  <a:pt x="8695" y="85"/>
                  <a:pt x="7005" y="0"/>
                  <a:pt x="5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a:off x="4042916" y="4287615"/>
            <a:ext cx="162761" cy="141218"/>
          </a:xfrm>
          <a:custGeom>
            <a:avLst/>
            <a:gdLst/>
            <a:ahLst/>
            <a:cxnLst/>
            <a:rect l="l" t="t" r="r" b="b"/>
            <a:pathLst>
              <a:path w="14098" h="12232" extrusionOk="0">
                <a:moveTo>
                  <a:pt x="125" y="0"/>
                </a:moveTo>
                <a:lnTo>
                  <a:pt x="1" y="705"/>
                </a:lnTo>
                <a:cubicBezTo>
                  <a:pt x="4230" y="1368"/>
                  <a:pt x="8500" y="1783"/>
                  <a:pt x="12771" y="1907"/>
                </a:cubicBezTo>
                <a:cubicBezTo>
                  <a:pt x="10739" y="5142"/>
                  <a:pt x="8956" y="8459"/>
                  <a:pt x="7381" y="11941"/>
                </a:cubicBezTo>
                <a:lnTo>
                  <a:pt x="8003" y="12232"/>
                </a:lnTo>
                <a:cubicBezTo>
                  <a:pt x="9661" y="8624"/>
                  <a:pt x="11610" y="5142"/>
                  <a:pt x="13766" y="1783"/>
                </a:cubicBezTo>
                <a:lnTo>
                  <a:pt x="14098" y="1244"/>
                </a:lnTo>
                <a:lnTo>
                  <a:pt x="13476" y="1244"/>
                </a:lnTo>
                <a:cubicBezTo>
                  <a:pt x="8998" y="1120"/>
                  <a:pt x="4520" y="705"/>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a:off x="4164979" y="4245488"/>
            <a:ext cx="104840" cy="88088"/>
          </a:xfrm>
          <a:custGeom>
            <a:avLst/>
            <a:gdLst/>
            <a:ahLst/>
            <a:cxnLst/>
            <a:rect l="l" t="t" r="r" b="b"/>
            <a:pathLst>
              <a:path w="9081" h="7630" extrusionOk="0">
                <a:moveTo>
                  <a:pt x="249" y="1"/>
                </a:moveTo>
                <a:lnTo>
                  <a:pt x="0" y="664"/>
                </a:lnTo>
                <a:cubicBezTo>
                  <a:pt x="2048" y="1333"/>
                  <a:pt x="4133" y="1704"/>
                  <a:pt x="6256" y="1704"/>
                </a:cubicBezTo>
                <a:cubicBezTo>
                  <a:pt x="6368" y="1704"/>
                  <a:pt x="6480" y="1703"/>
                  <a:pt x="6593" y="1701"/>
                </a:cubicBezTo>
                <a:cubicBezTo>
                  <a:pt x="6714" y="1691"/>
                  <a:pt x="6833" y="1686"/>
                  <a:pt x="6950" y="1686"/>
                </a:cubicBezTo>
                <a:cubicBezTo>
                  <a:pt x="7356" y="1686"/>
                  <a:pt x="7741" y="1747"/>
                  <a:pt x="8127" y="1908"/>
                </a:cubicBezTo>
                <a:cubicBezTo>
                  <a:pt x="7007" y="3608"/>
                  <a:pt x="6220" y="5515"/>
                  <a:pt x="5929" y="7547"/>
                </a:cubicBezTo>
                <a:lnTo>
                  <a:pt x="6634" y="7630"/>
                </a:lnTo>
                <a:cubicBezTo>
                  <a:pt x="6925" y="5639"/>
                  <a:pt x="7712" y="3691"/>
                  <a:pt x="8915" y="2074"/>
                </a:cubicBezTo>
                <a:lnTo>
                  <a:pt x="9081" y="1866"/>
                </a:lnTo>
                <a:lnTo>
                  <a:pt x="8873" y="1659"/>
                </a:lnTo>
                <a:cubicBezTo>
                  <a:pt x="8251" y="1037"/>
                  <a:pt x="7339" y="1037"/>
                  <a:pt x="6593" y="1037"/>
                </a:cubicBezTo>
                <a:cubicBezTo>
                  <a:pt x="4437" y="1037"/>
                  <a:pt x="2281" y="705"/>
                  <a:pt x="2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a:off x="4147742" y="3781902"/>
            <a:ext cx="224989" cy="472225"/>
          </a:xfrm>
          <a:custGeom>
            <a:avLst/>
            <a:gdLst/>
            <a:ahLst/>
            <a:cxnLst/>
            <a:rect l="l" t="t" r="r" b="b"/>
            <a:pathLst>
              <a:path w="19488" h="40903" extrusionOk="0">
                <a:moveTo>
                  <a:pt x="1989" y="0"/>
                </a:moveTo>
                <a:cubicBezTo>
                  <a:pt x="1923" y="0"/>
                  <a:pt x="1854" y="7"/>
                  <a:pt x="1784" y="21"/>
                </a:cubicBezTo>
                <a:cubicBezTo>
                  <a:pt x="954" y="270"/>
                  <a:pt x="291" y="975"/>
                  <a:pt x="84" y="1845"/>
                </a:cubicBezTo>
                <a:cubicBezTo>
                  <a:pt x="1" y="2219"/>
                  <a:pt x="1" y="2592"/>
                  <a:pt x="84" y="2965"/>
                </a:cubicBezTo>
                <a:cubicBezTo>
                  <a:pt x="1037" y="10967"/>
                  <a:pt x="4271" y="16730"/>
                  <a:pt x="7505" y="22369"/>
                </a:cubicBezTo>
                <a:lnTo>
                  <a:pt x="13269" y="32528"/>
                </a:lnTo>
                <a:cubicBezTo>
                  <a:pt x="14803" y="35140"/>
                  <a:pt x="16130" y="39327"/>
                  <a:pt x="18286" y="40903"/>
                </a:cubicBezTo>
                <a:cubicBezTo>
                  <a:pt x="19488" y="34352"/>
                  <a:pt x="16627" y="27594"/>
                  <a:pt x="15051" y="23240"/>
                </a:cubicBezTo>
                <a:cubicBezTo>
                  <a:pt x="12647" y="16523"/>
                  <a:pt x="9371" y="10843"/>
                  <a:pt x="6096" y="5204"/>
                </a:cubicBezTo>
                <a:cubicBezTo>
                  <a:pt x="5266" y="3628"/>
                  <a:pt x="4313" y="2177"/>
                  <a:pt x="3235" y="809"/>
                </a:cubicBezTo>
                <a:cubicBezTo>
                  <a:pt x="2904" y="405"/>
                  <a:pt x="2508" y="0"/>
                  <a:pt x="1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a:off x="4034304" y="3941299"/>
            <a:ext cx="330302" cy="307559"/>
          </a:xfrm>
          <a:custGeom>
            <a:avLst/>
            <a:gdLst/>
            <a:ahLst/>
            <a:cxnLst/>
            <a:rect l="l" t="t" r="r" b="b"/>
            <a:pathLst>
              <a:path w="28610" h="26640" extrusionOk="0">
                <a:moveTo>
                  <a:pt x="2364" y="0"/>
                </a:moveTo>
                <a:cubicBezTo>
                  <a:pt x="2063" y="0"/>
                  <a:pt x="1762" y="63"/>
                  <a:pt x="1493" y="187"/>
                </a:cubicBezTo>
                <a:cubicBezTo>
                  <a:pt x="705" y="684"/>
                  <a:pt x="166" y="1514"/>
                  <a:pt x="42" y="2426"/>
                </a:cubicBezTo>
                <a:cubicBezTo>
                  <a:pt x="0" y="2758"/>
                  <a:pt x="83" y="3089"/>
                  <a:pt x="249" y="3379"/>
                </a:cubicBezTo>
                <a:cubicBezTo>
                  <a:pt x="3027" y="9516"/>
                  <a:pt x="7920" y="12874"/>
                  <a:pt x="12688" y="16108"/>
                </a:cubicBezTo>
                <a:lnTo>
                  <a:pt x="21270" y="21913"/>
                </a:lnTo>
                <a:cubicBezTo>
                  <a:pt x="23509" y="23489"/>
                  <a:pt x="25914" y="26308"/>
                  <a:pt x="28609" y="26640"/>
                </a:cubicBezTo>
                <a:cubicBezTo>
                  <a:pt x="28526" y="20752"/>
                  <a:pt x="23882" y="16440"/>
                  <a:pt x="21187" y="13538"/>
                </a:cubicBezTo>
                <a:cubicBezTo>
                  <a:pt x="17083" y="9060"/>
                  <a:pt x="12273" y="5784"/>
                  <a:pt x="7380" y="2592"/>
                </a:cubicBezTo>
                <a:cubicBezTo>
                  <a:pt x="6095" y="1638"/>
                  <a:pt x="4727" y="850"/>
                  <a:pt x="3234" y="187"/>
                </a:cubicBezTo>
                <a:cubicBezTo>
                  <a:pt x="2965" y="63"/>
                  <a:pt x="2664" y="0"/>
                  <a:pt x="2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a:off x="3929477" y="4099472"/>
            <a:ext cx="434173" cy="112448"/>
          </a:xfrm>
          <a:custGeom>
            <a:avLst/>
            <a:gdLst/>
            <a:ahLst/>
            <a:cxnLst/>
            <a:rect l="l" t="t" r="r" b="b"/>
            <a:pathLst>
              <a:path w="37607" h="9740" extrusionOk="0">
                <a:moveTo>
                  <a:pt x="6112" y="1"/>
                </a:moveTo>
                <a:cubicBezTo>
                  <a:pt x="5142" y="1"/>
                  <a:pt x="4174" y="52"/>
                  <a:pt x="3193" y="168"/>
                </a:cubicBezTo>
                <a:cubicBezTo>
                  <a:pt x="2488" y="210"/>
                  <a:pt x="1783" y="459"/>
                  <a:pt x="1244" y="956"/>
                </a:cubicBezTo>
                <a:cubicBezTo>
                  <a:pt x="581" y="1537"/>
                  <a:pt x="0" y="2739"/>
                  <a:pt x="124" y="3444"/>
                </a:cubicBezTo>
                <a:cubicBezTo>
                  <a:pt x="207" y="3693"/>
                  <a:pt x="373" y="3941"/>
                  <a:pt x="622" y="4107"/>
                </a:cubicBezTo>
                <a:cubicBezTo>
                  <a:pt x="5183" y="7673"/>
                  <a:pt x="11361" y="8088"/>
                  <a:pt x="17414" y="8419"/>
                </a:cubicBezTo>
                <a:lnTo>
                  <a:pt x="28319" y="9041"/>
                </a:lnTo>
                <a:cubicBezTo>
                  <a:pt x="30289" y="9157"/>
                  <a:pt x="32523" y="9739"/>
                  <a:pt x="34752" y="9739"/>
                </a:cubicBezTo>
                <a:cubicBezTo>
                  <a:pt x="35711" y="9739"/>
                  <a:pt x="36670" y="9631"/>
                  <a:pt x="37606" y="9332"/>
                </a:cubicBezTo>
                <a:cubicBezTo>
                  <a:pt x="36072" y="4688"/>
                  <a:pt x="29894" y="3402"/>
                  <a:pt x="26246" y="2366"/>
                </a:cubicBezTo>
                <a:cubicBezTo>
                  <a:pt x="20648" y="707"/>
                  <a:pt x="14470" y="376"/>
                  <a:pt x="8375" y="86"/>
                </a:cubicBezTo>
                <a:cubicBezTo>
                  <a:pt x="7615" y="31"/>
                  <a:pt x="6863" y="1"/>
                  <a:pt x="6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a:off x="4207106" y="4817017"/>
            <a:ext cx="1090437" cy="19153"/>
          </a:xfrm>
          <a:custGeom>
            <a:avLst/>
            <a:gdLst/>
            <a:ahLst/>
            <a:cxnLst/>
            <a:rect l="l" t="t" r="r" b="b"/>
            <a:pathLst>
              <a:path w="94451" h="1659" extrusionOk="0">
                <a:moveTo>
                  <a:pt x="0" y="0"/>
                </a:moveTo>
                <a:lnTo>
                  <a:pt x="0" y="1659"/>
                </a:lnTo>
                <a:lnTo>
                  <a:pt x="94451" y="1659"/>
                </a:lnTo>
                <a:lnTo>
                  <a:pt x="944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a:off x="4207106" y="4836158"/>
            <a:ext cx="1094270" cy="18680"/>
          </a:xfrm>
          <a:custGeom>
            <a:avLst/>
            <a:gdLst/>
            <a:ahLst/>
            <a:cxnLst/>
            <a:rect l="l" t="t" r="r" b="b"/>
            <a:pathLst>
              <a:path w="94783" h="1618" extrusionOk="0">
                <a:moveTo>
                  <a:pt x="0" y="1"/>
                </a:moveTo>
                <a:lnTo>
                  <a:pt x="0" y="1618"/>
                </a:lnTo>
                <a:lnTo>
                  <a:pt x="94782" y="1618"/>
                </a:lnTo>
                <a:lnTo>
                  <a:pt x="94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a:off x="4207106" y="4854826"/>
            <a:ext cx="1097618" cy="19165"/>
          </a:xfrm>
          <a:custGeom>
            <a:avLst/>
            <a:gdLst/>
            <a:ahLst/>
            <a:cxnLst/>
            <a:rect l="l" t="t" r="r" b="b"/>
            <a:pathLst>
              <a:path w="95073" h="1660" extrusionOk="0">
                <a:moveTo>
                  <a:pt x="0" y="1"/>
                </a:moveTo>
                <a:lnTo>
                  <a:pt x="0" y="1659"/>
                </a:lnTo>
                <a:lnTo>
                  <a:pt x="95073" y="1659"/>
                </a:lnTo>
                <a:lnTo>
                  <a:pt x="95073" y="1"/>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a:off x="4207106" y="4873978"/>
            <a:ext cx="1094270" cy="19153"/>
          </a:xfrm>
          <a:custGeom>
            <a:avLst/>
            <a:gdLst/>
            <a:ahLst/>
            <a:cxnLst/>
            <a:rect l="l" t="t" r="r" b="b"/>
            <a:pathLst>
              <a:path w="94783" h="1659" extrusionOk="0">
                <a:moveTo>
                  <a:pt x="0" y="0"/>
                </a:moveTo>
                <a:lnTo>
                  <a:pt x="0" y="1659"/>
                </a:lnTo>
                <a:lnTo>
                  <a:pt x="94782" y="1659"/>
                </a:lnTo>
                <a:lnTo>
                  <a:pt x="94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a:off x="4207106" y="4893119"/>
            <a:ext cx="1090437" cy="18680"/>
          </a:xfrm>
          <a:custGeom>
            <a:avLst/>
            <a:gdLst/>
            <a:ahLst/>
            <a:cxnLst/>
            <a:rect l="l" t="t" r="r" b="b"/>
            <a:pathLst>
              <a:path w="94451" h="1618" extrusionOk="0">
                <a:moveTo>
                  <a:pt x="0" y="1"/>
                </a:moveTo>
                <a:lnTo>
                  <a:pt x="0" y="1618"/>
                </a:lnTo>
                <a:lnTo>
                  <a:pt x="94451" y="1618"/>
                </a:lnTo>
                <a:lnTo>
                  <a:pt x="944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a:off x="4207106" y="4911787"/>
            <a:ext cx="1097618" cy="19165"/>
          </a:xfrm>
          <a:custGeom>
            <a:avLst/>
            <a:gdLst/>
            <a:ahLst/>
            <a:cxnLst/>
            <a:rect l="l" t="t" r="r" b="b"/>
            <a:pathLst>
              <a:path w="95073" h="1660" extrusionOk="0">
                <a:moveTo>
                  <a:pt x="0" y="1"/>
                </a:moveTo>
                <a:lnTo>
                  <a:pt x="0" y="1659"/>
                </a:lnTo>
                <a:lnTo>
                  <a:pt x="95073" y="1659"/>
                </a:lnTo>
                <a:lnTo>
                  <a:pt x="95073" y="1"/>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1"/>
          <p:cNvSpPr/>
          <p:nvPr/>
        </p:nvSpPr>
        <p:spPr>
          <a:xfrm>
            <a:off x="4207106" y="4930940"/>
            <a:ext cx="1097618" cy="18680"/>
          </a:xfrm>
          <a:custGeom>
            <a:avLst/>
            <a:gdLst/>
            <a:ahLst/>
            <a:cxnLst/>
            <a:rect l="l" t="t" r="r" b="b"/>
            <a:pathLst>
              <a:path w="95073" h="1618" extrusionOk="0">
                <a:moveTo>
                  <a:pt x="0" y="0"/>
                </a:moveTo>
                <a:lnTo>
                  <a:pt x="0" y="1617"/>
                </a:lnTo>
                <a:lnTo>
                  <a:pt x="95073" y="1617"/>
                </a:lnTo>
                <a:lnTo>
                  <a:pt x="95073" y="0"/>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1"/>
          <p:cNvSpPr/>
          <p:nvPr/>
        </p:nvSpPr>
        <p:spPr>
          <a:xfrm>
            <a:off x="4207106" y="4949607"/>
            <a:ext cx="1090437" cy="19153"/>
          </a:xfrm>
          <a:custGeom>
            <a:avLst/>
            <a:gdLst/>
            <a:ahLst/>
            <a:cxnLst/>
            <a:rect l="l" t="t" r="r" b="b"/>
            <a:pathLst>
              <a:path w="94451" h="1659" extrusionOk="0">
                <a:moveTo>
                  <a:pt x="0" y="0"/>
                </a:moveTo>
                <a:lnTo>
                  <a:pt x="0" y="1659"/>
                </a:lnTo>
                <a:lnTo>
                  <a:pt x="94451" y="1659"/>
                </a:lnTo>
                <a:lnTo>
                  <a:pt x="944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1"/>
          <p:cNvSpPr/>
          <p:nvPr/>
        </p:nvSpPr>
        <p:spPr>
          <a:xfrm>
            <a:off x="4207106" y="4968748"/>
            <a:ext cx="1094270" cy="19165"/>
          </a:xfrm>
          <a:custGeom>
            <a:avLst/>
            <a:gdLst/>
            <a:ahLst/>
            <a:cxnLst/>
            <a:rect l="l" t="t" r="r" b="b"/>
            <a:pathLst>
              <a:path w="94783" h="1660" extrusionOk="0">
                <a:moveTo>
                  <a:pt x="0" y="1"/>
                </a:moveTo>
                <a:lnTo>
                  <a:pt x="0" y="1659"/>
                </a:lnTo>
                <a:lnTo>
                  <a:pt x="94782" y="1659"/>
                </a:lnTo>
                <a:lnTo>
                  <a:pt x="94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1"/>
          <p:cNvSpPr/>
          <p:nvPr/>
        </p:nvSpPr>
        <p:spPr>
          <a:xfrm>
            <a:off x="4207106" y="4987901"/>
            <a:ext cx="1094270" cy="18680"/>
          </a:xfrm>
          <a:custGeom>
            <a:avLst/>
            <a:gdLst/>
            <a:ahLst/>
            <a:cxnLst/>
            <a:rect l="l" t="t" r="r" b="b"/>
            <a:pathLst>
              <a:path w="94783" h="1618" extrusionOk="0">
                <a:moveTo>
                  <a:pt x="0" y="0"/>
                </a:moveTo>
                <a:lnTo>
                  <a:pt x="0" y="1617"/>
                </a:lnTo>
                <a:lnTo>
                  <a:pt x="94782" y="1617"/>
                </a:lnTo>
                <a:lnTo>
                  <a:pt x="947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1"/>
          <p:cNvSpPr/>
          <p:nvPr/>
        </p:nvSpPr>
        <p:spPr>
          <a:xfrm>
            <a:off x="4207106" y="5006568"/>
            <a:ext cx="1090437" cy="19153"/>
          </a:xfrm>
          <a:custGeom>
            <a:avLst/>
            <a:gdLst/>
            <a:ahLst/>
            <a:cxnLst/>
            <a:rect l="l" t="t" r="r" b="b"/>
            <a:pathLst>
              <a:path w="94451" h="1659" extrusionOk="0">
                <a:moveTo>
                  <a:pt x="0" y="0"/>
                </a:moveTo>
                <a:lnTo>
                  <a:pt x="0" y="1659"/>
                </a:lnTo>
                <a:lnTo>
                  <a:pt x="94451" y="1659"/>
                </a:lnTo>
                <a:lnTo>
                  <a:pt x="944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1"/>
          <p:cNvSpPr/>
          <p:nvPr/>
        </p:nvSpPr>
        <p:spPr>
          <a:xfrm>
            <a:off x="4207106" y="5025709"/>
            <a:ext cx="1090437" cy="18680"/>
          </a:xfrm>
          <a:custGeom>
            <a:avLst/>
            <a:gdLst/>
            <a:ahLst/>
            <a:cxnLst/>
            <a:rect l="l" t="t" r="r" b="b"/>
            <a:pathLst>
              <a:path w="94451" h="1618" extrusionOk="0">
                <a:moveTo>
                  <a:pt x="0" y="1"/>
                </a:moveTo>
                <a:lnTo>
                  <a:pt x="0" y="1618"/>
                </a:lnTo>
                <a:lnTo>
                  <a:pt x="94451" y="1618"/>
                </a:lnTo>
                <a:lnTo>
                  <a:pt x="944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1"/>
          <p:cNvSpPr/>
          <p:nvPr/>
        </p:nvSpPr>
        <p:spPr>
          <a:xfrm>
            <a:off x="4207106" y="5044377"/>
            <a:ext cx="1086604" cy="19165"/>
          </a:xfrm>
          <a:custGeom>
            <a:avLst/>
            <a:gdLst/>
            <a:ahLst/>
            <a:cxnLst/>
            <a:rect l="l" t="t" r="r" b="b"/>
            <a:pathLst>
              <a:path w="94119" h="1660" extrusionOk="0">
                <a:moveTo>
                  <a:pt x="0" y="1"/>
                </a:moveTo>
                <a:lnTo>
                  <a:pt x="0" y="1659"/>
                </a:lnTo>
                <a:lnTo>
                  <a:pt x="94119" y="1659"/>
                </a:lnTo>
                <a:lnTo>
                  <a:pt x="94119" y="1"/>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1"/>
          <p:cNvSpPr/>
          <p:nvPr/>
        </p:nvSpPr>
        <p:spPr>
          <a:xfrm>
            <a:off x="4207106" y="5063530"/>
            <a:ext cx="1086604" cy="19153"/>
          </a:xfrm>
          <a:custGeom>
            <a:avLst/>
            <a:gdLst/>
            <a:ahLst/>
            <a:cxnLst/>
            <a:rect l="l" t="t" r="r" b="b"/>
            <a:pathLst>
              <a:path w="94119" h="1659" extrusionOk="0">
                <a:moveTo>
                  <a:pt x="0" y="0"/>
                </a:moveTo>
                <a:lnTo>
                  <a:pt x="0" y="1659"/>
                </a:lnTo>
                <a:lnTo>
                  <a:pt x="94119" y="1659"/>
                </a:lnTo>
                <a:lnTo>
                  <a:pt x="94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1"/>
          <p:cNvSpPr/>
          <p:nvPr/>
        </p:nvSpPr>
        <p:spPr>
          <a:xfrm>
            <a:off x="4207106" y="5082671"/>
            <a:ext cx="1090437" cy="18680"/>
          </a:xfrm>
          <a:custGeom>
            <a:avLst/>
            <a:gdLst/>
            <a:ahLst/>
            <a:cxnLst/>
            <a:rect l="l" t="t" r="r" b="b"/>
            <a:pathLst>
              <a:path w="94451" h="1618" extrusionOk="0">
                <a:moveTo>
                  <a:pt x="0" y="1"/>
                </a:moveTo>
                <a:lnTo>
                  <a:pt x="0" y="1618"/>
                </a:lnTo>
                <a:lnTo>
                  <a:pt x="94451" y="1618"/>
                </a:lnTo>
                <a:lnTo>
                  <a:pt x="944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1"/>
          <p:cNvSpPr/>
          <p:nvPr/>
        </p:nvSpPr>
        <p:spPr>
          <a:xfrm>
            <a:off x="4207106" y="5101338"/>
            <a:ext cx="1090437" cy="19165"/>
          </a:xfrm>
          <a:custGeom>
            <a:avLst/>
            <a:gdLst/>
            <a:ahLst/>
            <a:cxnLst/>
            <a:rect l="l" t="t" r="r" b="b"/>
            <a:pathLst>
              <a:path w="94451" h="1660" extrusionOk="0">
                <a:moveTo>
                  <a:pt x="0" y="1"/>
                </a:moveTo>
                <a:lnTo>
                  <a:pt x="0" y="1659"/>
                </a:lnTo>
                <a:lnTo>
                  <a:pt x="94451" y="1659"/>
                </a:lnTo>
                <a:lnTo>
                  <a:pt x="94451" y="1"/>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1"/>
          <p:cNvSpPr/>
          <p:nvPr/>
        </p:nvSpPr>
        <p:spPr>
          <a:xfrm>
            <a:off x="4222414" y="4823713"/>
            <a:ext cx="904724" cy="281548"/>
          </a:xfrm>
          <a:custGeom>
            <a:avLst/>
            <a:gdLst/>
            <a:ahLst/>
            <a:cxnLst/>
            <a:rect l="l" t="t" r="r" b="b"/>
            <a:pathLst>
              <a:path w="78365" h="24387" extrusionOk="0">
                <a:moveTo>
                  <a:pt x="1659" y="1"/>
                </a:moveTo>
                <a:cubicBezTo>
                  <a:pt x="1659" y="1"/>
                  <a:pt x="1" y="23137"/>
                  <a:pt x="1659" y="23842"/>
                </a:cubicBezTo>
                <a:cubicBezTo>
                  <a:pt x="2705" y="24215"/>
                  <a:pt x="3819" y="24387"/>
                  <a:pt x="4939" y="24387"/>
                </a:cubicBezTo>
                <a:cubicBezTo>
                  <a:pt x="5062" y="24387"/>
                  <a:pt x="5185" y="24385"/>
                  <a:pt x="5308" y="24381"/>
                </a:cubicBezTo>
                <a:lnTo>
                  <a:pt x="78364" y="24381"/>
                </a:lnTo>
                <a:cubicBezTo>
                  <a:pt x="24049" y="22805"/>
                  <a:pt x="1659" y="1"/>
                  <a:pt x="1659" y="1"/>
                </a:cubicBez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1"/>
          <p:cNvSpPr/>
          <p:nvPr/>
        </p:nvSpPr>
        <p:spPr>
          <a:xfrm>
            <a:off x="4055361" y="4812272"/>
            <a:ext cx="273339" cy="286697"/>
          </a:xfrm>
          <a:custGeom>
            <a:avLst/>
            <a:gdLst/>
            <a:ahLst/>
            <a:cxnLst/>
            <a:rect l="l" t="t" r="r" b="b"/>
            <a:pathLst>
              <a:path w="23676" h="24833" extrusionOk="0">
                <a:moveTo>
                  <a:pt x="14632" y="1"/>
                </a:moveTo>
                <a:cubicBezTo>
                  <a:pt x="12446" y="1"/>
                  <a:pt x="9247" y="3613"/>
                  <a:pt x="9247" y="3645"/>
                </a:cubicBezTo>
                <a:cubicBezTo>
                  <a:pt x="1" y="23962"/>
                  <a:pt x="16129" y="24833"/>
                  <a:pt x="16129" y="24833"/>
                </a:cubicBezTo>
                <a:cubicBezTo>
                  <a:pt x="23675" y="11772"/>
                  <a:pt x="16129" y="992"/>
                  <a:pt x="16129" y="992"/>
                </a:cubicBezTo>
                <a:cubicBezTo>
                  <a:pt x="15769" y="280"/>
                  <a:pt x="15239" y="1"/>
                  <a:pt x="14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1"/>
          <p:cNvSpPr/>
          <p:nvPr/>
        </p:nvSpPr>
        <p:spPr>
          <a:xfrm>
            <a:off x="4107532" y="4778689"/>
            <a:ext cx="1252275" cy="364810"/>
          </a:xfrm>
          <a:custGeom>
            <a:avLst/>
            <a:gdLst/>
            <a:ahLst/>
            <a:cxnLst/>
            <a:rect l="l" t="t" r="r" b="b"/>
            <a:pathLst>
              <a:path w="108469" h="31599" extrusionOk="0">
                <a:moveTo>
                  <a:pt x="106303" y="0"/>
                </a:moveTo>
                <a:cubicBezTo>
                  <a:pt x="106264" y="0"/>
                  <a:pt x="106225" y="1"/>
                  <a:pt x="106185" y="3"/>
                </a:cubicBezTo>
                <a:lnTo>
                  <a:pt x="15259" y="3"/>
                </a:lnTo>
                <a:cubicBezTo>
                  <a:pt x="6842" y="3"/>
                  <a:pt x="1" y="6845"/>
                  <a:pt x="1" y="15303"/>
                </a:cubicBezTo>
                <a:lnTo>
                  <a:pt x="1" y="16340"/>
                </a:lnTo>
                <a:cubicBezTo>
                  <a:pt x="1" y="24756"/>
                  <a:pt x="6842" y="31598"/>
                  <a:pt x="15259" y="31598"/>
                </a:cubicBezTo>
                <a:lnTo>
                  <a:pt x="106185" y="31598"/>
                </a:lnTo>
                <a:cubicBezTo>
                  <a:pt x="106199" y="31598"/>
                  <a:pt x="106213" y="31598"/>
                  <a:pt x="106226" y="31598"/>
                </a:cubicBezTo>
                <a:cubicBezTo>
                  <a:pt x="108383" y="31598"/>
                  <a:pt x="108369" y="28322"/>
                  <a:pt x="106185" y="28322"/>
                </a:cubicBezTo>
                <a:lnTo>
                  <a:pt x="15300" y="28322"/>
                </a:lnTo>
                <a:cubicBezTo>
                  <a:pt x="8667" y="28281"/>
                  <a:pt x="3318" y="22932"/>
                  <a:pt x="3318" y="16340"/>
                </a:cubicBezTo>
                <a:lnTo>
                  <a:pt x="3318" y="15303"/>
                </a:lnTo>
                <a:cubicBezTo>
                  <a:pt x="3318" y="8711"/>
                  <a:pt x="8667" y="3320"/>
                  <a:pt x="15259" y="3320"/>
                </a:cubicBezTo>
                <a:lnTo>
                  <a:pt x="106185" y="3320"/>
                </a:lnTo>
                <a:cubicBezTo>
                  <a:pt x="106225" y="3323"/>
                  <a:pt x="106264" y="3324"/>
                  <a:pt x="106303" y="3324"/>
                </a:cubicBezTo>
                <a:cubicBezTo>
                  <a:pt x="108468" y="3324"/>
                  <a:pt x="108468" y="0"/>
                  <a:pt x="106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1"/>
          <p:cNvSpPr/>
          <p:nvPr/>
        </p:nvSpPr>
        <p:spPr>
          <a:xfrm>
            <a:off x="4044832" y="4503014"/>
            <a:ext cx="938701" cy="16763"/>
          </a:xfrm>
          <a:custGeom>
            <a:avLst/>
            <a:gdLst/>
            <a:ahLst/>
            <a:cxnLst/>
            <a:rect l="l" t="t" r="r" b="b"/>
            <a:pathLst>
              <a:path w="81308" h="1452" extrusionOk="0">
                <a:moveTo>
                  <a:pt x="0" y="0"/>
                </a:moveTo>
                <a:lnTo>
                  <a:pt x="0" y="1451"/>
                </a:lnTo>
                <a:lnTo>
                  <a:pt x="81308" y="1451"/>
                </a:lnTo>
                <a:lnTo>
                  <a:pt x="81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1"/>
          <p:cNvSpPr/>
          <p:nvPr/>
        </p:nvSpPr>
        <p:spPr>
          <a:xfrm>
            <a:off x="4044832" y="4519281"/>
            <a:ext cx="942049" cy="16775"/>
          </a:xfrm>
          <a:custGeom>
            <a:avLst/>
            <a:gdLst/>
            <a:ahLst/>
            <a:cxnLst/>
            <a:rect l="l" t="t" r="r" b="b"/>
            <a:pathLst>
              <a:path w="81598" h="1453" extrusionOk="0">
                <a:moveTo>
                  <a:pt x="0" y="1"/>
                </a:moveTo>
                <a:lnTo>
                  <a:pt x="0" y="1452"/>
                </a:lnTo>
                <a:lnTo>
                  <a:pt x="81598" y="1452"/>
                </a:lnTo>
                <a:lnTo>
                  <a:pt x="815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1"/>
          <p:cNvSpPr/>
          <p:nvPr/>
        </p:nvSpPr>
        <p:spPr>
          <a:xfrm>
            <a:off x="4044832" y="4535559"/>
            <a:ext cx="944924" cy="16763"/>
          </a:xfrm>
          <a:custGeom>
            <a:avLst/>
            <a:gdLst/>
            <a:ahLst/>
            <a:cxnLst/>
            <a:rect l="l" t="t" r="r" b="b"/>
            <a:pathLst>
              <a:path w="81847" h="1452" extrusionOk="0">
                <a:moveTo>
                  <a:pt x="0" y="1"/>
                </a:moveTo>
                <a:lnTo>
                  <a:pt x="0" y="1452"/>
                </a:lnTo>
                <a:lnTo>
                  <a:pt x="81847" y="1452"/>
                </a:lnTo>
                <a:lnTo>
                  <a:pt x="81847" y="1"/>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1"/>
          <p:cNvSpPr/>
          <p:nvPr/>
        </p:nvSpPr>
        <p:spPr>
          <a:xfrm>
            <a:off x="4044832" y="4552310"/>
            <a:ext cx="942049" cy="16290"/>
          </a:xfrm>
          <a:custGeom>
            <a:avLst/>
            <a:gdLst/>
            <a:ahLst/>
            <a:cxnLst/>
            <a:rect l="l" t="t" r="r" b="b"/>
            <a:pathLst>
              <a:path w="81598" h="1411" extrusionOk="0">
                <a:moveTo>
                  <a:pt x="0" y="1"/>
                </a:moveTo>
                <a:lnTo>
                  <a:pt x="0" y="1411"/>
                </a:lnTo>
                <a:lnTo>
                  <a:pt x="81598" y="1411"/>
                </a:lnTo>
                <a:lnTo>
                  <a:pt x="815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1"/>
          <p:cNvSpPr/>
          <p:nvPr/>
        </p:nvSpPr>
        <p:spPr>
          <a:xfrm>
            <a:off x="4044832" y="4568588"/>
            <a:ext cx="938701" cy="16290"/>
          </a:xfrm>
          <a:custGeom>
            <a:avLst/>
            <a:gdLst/>
            <a:ahLst/>
            <a:cxnLst/>
            <a:rect l="l" t="t" r="r" b="b"/>
            <a:pathLst>
              <a:path w="81308" h="1411" extrusionOk="0">
                <a:moveTo>
                  <a:pt x="0" y="1"/>
                </a:moveTo>
                <a:lnTo>
                  <a:pt x="0" y="1410"/>
                </a:lnTo>
                <a:lnTo>
                  <a:pt x="81308" y="1410"/>
                </a:lnTo>
                <a:lnTo>
                  <a:pt x="81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1"/>
          <p:cNvSpPr/>
          <p:nvPr/>
        </p:nvSpPr>
        <p:spPr>
          <a:xfrm>
            <a:off x="4044832" y="4584866"/>
            <a:ext cx="944924" cy="16278"/>
          </a:xfrm>
          <a:custGeom>
            <a:avLst/>
            <a:gdLst/>
            <a:ahLst/>
            <a:cxnLst/>
            <a:rect l="l" t="t" r="r" b="b"/>
            <a:pathLst>
              <a:path w="81847" h="1410" extrusionOk="0">
                <a:moveTo>
                  <a:pt x="0" y="0"/>
                </a:moveTo>
                <a:lnTo>
                  <a:pt x="0" y="1410"/>
                </a:lnTo>
                <a:lnTo>
                  <a:pt x="81847" y="1410"/>
                </a:lnTo>
                <a:lnTo>
                  <a:pt x="81847" y="0"/>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1"/>
          <p:cNvSpPr/>
          <p:nvPr/>
        </p:nvSpPr>
        <p:spPr>
          <a:xfrm>
            <a:off x="4044832" y="4601132"/>
            <a:ext cx="944924" cy="16290"/>
          </a:xfrm>
          <a:custGeom>
            <a:avLst/>
            <a:gdLst/>
            <a:ahLst/>
            <a:cxnLst/>
            <a:rect l="l" t="t" r="r" b="b"/>
            <a:pathLst>
              <a:path w="81847" h="1411" extrusionOk="0">
                <a:moveTo>
                  <a:pt x="0" y="1"/>
                </a:moveTo>
                <a:lnTo>
                  <a:pt x="0" y="1411"/>
                </a:lnTo>
                <a:lnTo>
                  <a:pt x="81847" y="1411"/>
                </a:lnTo>
                <a:lnTo>
                  <a:pt x="81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1"/>
          <p:cNvSpPr/>
          <p:nvPr/>
        </p:nvSpPr>
        <p:spPr>
          <a:xfrm>
            <a:off x="4044832" y="4617410"/>
            <a:ext cx="938701" cy="16290"/>
          </a:xfrm>
          <a:custGeom>
            <a:avLst/>
            <a:gdLst/>
            <a:ahLst/>
            <a:cxnLst/>
            <a:rect l="l" t="t" r="r" b="b"/>
            <a:pathLst>
              <a:path w="81308" h="1411" extrusionOk="0">
                <a:moveTo>
                  <a:pt x="0" y="1"/>
                </a:moveTo>
                <a:lnTo>
                  <a:pt x="0" y="1410"/>
                </a:lnTo>
                <a:lnTo>
                  <a:pt x="81308" y="1410"/>
                </a:lnTo>
                <a:lnTo>
                  <a:pt x="81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1"/>
          <p:cNvSpPr/>
          <p:nvPr/>
        </p:nvSpPr>
        <p:spPr>
          <a:xfrm>
            <a:off x="4044832" y="4633688"/>
            <a:ext cx="942049" cy="16290"/>
          </a:xfrm>
          <a:custGeom>
            <a:avLst/>
            <a:gdLst/>
            <a:ahLst/>
            <a:cxnLst/>
            <a:rect l="l" t="t" r="r" b="b"/>
            <a:pathLst>
              <a:path w="81598" h="1411" extrusionOk="0">
                <a:moveTo>
                  <a:pt x="0" y="0"/>
                </a:moveTo>
                <a:lnTo>
                  <a:pt x="0" y="1410"/>
                </a:lnTo>
                <a:lnTo>
                  <a:pt x="81598" y="1410"/>
                </a:lnTo>
                <a:lnTo>
                  <a:pt x="81598" y="0"/>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1"/>
          <p:cNvSpPr/>
          <p:nvPr/>
        </p:nvSpPr>
        <p:spPr>
          <a:xfrm>
            <a:off x="4044832" y="4649966"/>
            <a:ext cx="942049" cy="16278"/>
          </a:xfrm>
          <a:custGeom>
            <a:avLst/>
            <a:gdLst/>
            <a:ahLst/>
            <a:cxnLst/>
            <a:rect l="l" t="t" r="r" b="b"/>
            <a:pathLst>
              <a:path w="81598" h="1410" extrusionOk="0">
                <a:moveTo>
                  <a:pt x="0" y="0"/>
                </a:moveTo>
                <a:lnTo>
                  <a:pt x="0" y="1410"/>
                </a:lnTo>
                <a:lnTo>
                  <a:pt x="81598" y="1410"/>
                </a:lnTo>
                <a:lnTo>
                  <a:pt x="81598" y="0"/>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1"/>
          <p:cNvSpPr/>
          <p:nvPr/>
        </p:nvSpPr>
        <p:spPr>
          <a:xfrm>
            <a:off x="4044832" y="4666233"/>
            <a:ext cx="938701" cy="16775"/>
          </a:xfrm>
          <a:custGeom>
            <a:avLst/>
            <a:gdLst/>
            <a:ahLst/>
            <a:cxnLst/>
            <a:rect l="l" t="t" r="r" b="b"/>
            <a:pathLst>
              <a:path w="81308" h="1453" extrusionOk="0">
                <a:moveTo>
                  <a:pt x="0" y="1"/>
                </a:moveTo>
                <a:lnTo>
                  <a:pt x="0" y="1452"/>
                </a:lnTo>
                <a:lnTo>
                  <a:pt x="81308" y="1452"/>
                </a:lnTo>
                <a:lnTo>
                  <a:pt x="813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1"/>
          <p:cNvSpPr/>
          <p:nvPr/>
        </p:nvSpPr>
        <p:spPr>
          <a:xfrm>
            <a:off x="4044832" y="4682995"/>
            <a:ext cx="938701" cy="16278"/>
          </a:xfrm>
          <a:custGeom>
            <a:avLst/>
            <a:gdLst/>
            <a:ahLst/>
            <a:cxnLst/>
            <a:rect l="l" t="t" r="r" b="b"/>
            <a:pathLst>
              <a:path w="81308" h="1410" extrusionOk="0">
                <a:moveTo>
                  <a:pt x="0" y="0"/>
                </a:moveTo>
                <a:lnTo>
                  <a:pt x="0" y="1410"/>
                </a:lnTo>
                <a:lnTo>
                  <a:pt x="81308" y="1410"/>
                </a:lnTo>
                <a:lnTo>
                  <a:pt x="81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1"/>
          <p:cNvSpPr/>
          <p:nvPr/>
        </p:nvSpPr>
        <p:spPr>
          <a:xfrm>
            <a:off x="4044832" y="4699262"/>
            <a:ext cx="935353" cy="16290"/>
          </a:xfrm>
          <a:custGeom>
            <a:avLst/>
            <a:gdLst/>
            <a:ahLst/>
            <a:cxnLst/>
            <a:rect l="l" t="t" r="r" b="b"/>
            <a:pathLst>
              <a:path w="81018" h="1411" extrusionOk="0">
                <a:moveTo>
                  <a:pt x="0" y="1"/>
                </a:moveTo>
                <a:lnTo>
                  <a:pt x="0" y="1410"/>
                </a:lnTo>
                <a:lnTo>
                  <a:pt x="81017" y="1410"/>
                </a:lnTo>
                <a:lnTo>
                  <a:pt x="81017" y="1"/>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1"/>
          <p:cNvSpPr/>
          <p:nvPr/>
        </p:nvSpPr>
        <p:spPr>
          <a:xfrm>
            <a:off x="4044832" y="4715540"/>
            <a:ext cx="935353" cy="16290"/>
          </a:xfrm>
          <a:custGeom>
            <a:avLst/>
            <a:gdLst/>
            <a:ahLst/>
            <a:cxnLst/>
            <a:rect l="l" t="t" r="r" b="b"/>
            <a:pathLst>
              <a:path w="81018" h="1411" extrusionOk="0">
                <a:moveTo>
                  <a:pt x="0" y="0"/>
                </a:moveTo>
                <a:lnTo>
                  <a:pt x="0" y="1410"/>
                </a:lnTo>
                <a:lnTo>
                  <a:pt x="81017" y="1410"/>
                </a:lnTo>
                <a:lnTo>
                  <a:pt x="810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1"/>
          <p:cNvSpPr/>
          <p:nvPr/>
        </p:nvSpPr>
        <p:spPr>
          <a:xfrm>
            <a:off x="4044832" y="4731818"/>
            <a:ext cx="938701" cy="16278"/>
          </a:xfrm>
          <a:custGeom>
            <a:avLst/>
            <a:gdLst/>
            <a:ahLst/>
            <a:cxnLst/>
            <a:rect l="l" t="t" r="r" b="b"/>
            <a:pathLst>
              <a:path w="81308" h="1410" extrusionOk="0">
                <a:moveTo>
                  <a:pt x="0" y="0"/>
                </a:moveTo>
                <a:lnTo>
                  <a:pt x="0" y="1410"/>
                </a:lnTo>
                <a:lnTo>
                  <a:pt x="81308" y="1410"/>
                </a:lnTo>
                <a:lnTo>
                  <a:pt x="813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1"/>
          <p:cNvSpPr/>
          <p:nvPr/>
        </p:nvSpPr>
        <p:spPr>
          <a:xfrm>
            <a:off x="4044832" y="4748084"/>
            <a:ext cx="938701" cy="16290"/>
          </a:xfrm>
          <a:custGeom>
            <a:avLst/>
            <a:gdLst/>
            <a:ahLst/>
            <a:cxnLst/>
            <a:rect l="l" t="t" r="r" b="b"/>
            <a:pathLst>
              <a:path w="81308" h="1411" extrusionOk="0">
                <a:moveTo>
                  <a:pt x="0" y="1"/>
                </a:moveTo>
                <a:lnTo>
                  <a:pt x="0" y="1411"/>
                </a:lnTo>
                <a:lnTo>
                  <a:pt x="81308" y="1411"/>
                </a:lnTo>
                <a:lnTo>
                  <a:pt x="81308" y="1"/>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1"/>
          <p:cNvSpPr/>
          <p:nvPr/>
        </p:nvSpPr>
        <p:spPr>
          <a:xfrm>
            <a:off x="4058709" y="4485305"/>
            <a:ext cx="866903" cy="269576"/>
          </a:xfrm>
          <a:custGeom>
            <a:avLst/>
            <a:gdLst/>
            <a:ahLst/>
            <a:cxnLst/>
            <a:rect l="l" t="t" r="r" b="b"/>
            <a:pathLst>
              <a:path w="75089" h="23350" extrusionOk="0">
                <a:moveTo>
                  <a:pt x="1576" y="0"/>
                </a:moveTo>
                <a:cubicBezTo>
                  <a:pt x="1576" y="1"/>
                  <a:pt x="1" y="22141"/>
                  <a:pt x="1618" y="22804"/>
                </a:cubicBezTo>
                <a:cubicBezTo>
                  <a:pt x="2626" y="23178"/>
                  <a:pt x="3702" y="23350"/>
                  <a:pt x="4755" y="23350"/>
                </a:cubicBezTo>
                <a:cubicBezTo>
                  <a:pt x="4870" y="23350"/>
                  <a:pt x="4986" y="23347"/>
                  <a:pt x="5101" y="23343"/>
                </a:cubicBezTo>
                <a:lnTo>
                  <a:pt x="75089" y="23343"/>
                </a:lnTo>
                <a:cubicBezTo>
                  <a:pt x="23054" y="21851"/>
                  <a:pt x="1577" y="1"/>
                  <a:pt x="1576" y="0"/>
                </a:cubicBez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1"/>
          <p:cNvSpPr/>
          <p:nvPr/>
        </p:nvSpPr>
        <p:spPr>
          <a:xfrm>
            <a:off x="3913673" y="4498951"/>
            <a:ext cx="235045" cy="246763"/>
          </a:xfrm>
          <a:custGeom>
            <a:avLst/>
            <a:gdLst/>
            <a:ahLst/>
            <a:cxnLst/>
            <a:rect l="l" t="t" r="r" b="b"/>
            <a:pathLst>
              <a:path w="20359" h="21374" extrusionOk="0">
                <a:moveTo>
                  <a:pt x="12619" y="0"/>
                </a:moveTo>
                <a:cubicBezTo>
                  <a:pt x="10749" y="0"/>
                  <a:pt x="7994" y="3130"/>
                  <a:pt x="7962" y="3130"/>
                </a:cubicBezTo>
                <a:cubicBezTo>
                  <a:pt x="1" y="20627"/>
                  <a:pt x="13891" y="21374"/>
                  <a:pt x="13891" y="21374"/>
                </a:cubicBezTo>
                <a:cubicBezTo>
                  <a:pt x="20359" y="10137"/>
                  <a:pt x="13891" y="850"/>
                  <a:pt x="13891" y="850"/>
                </a:cubicBezTo>
                <a:cubicBezTo>
                  <a:pt x="13585" y="239"/>
                  <a:pt x="13136" y="0"/>
                  <a:pt x="12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1"/>
          <p:cNvSpPr/>
          <p:nvPr/>
        </p:nvSpPr>
        <p:spPr>
          <a:xfrm>
            <a:off x="3958674" y="4470459"/>
            <a:ext cx="1076560" cy="314024"/>
          </a:xfrm>
          <a:custGeom>
            <a:avLst/>
            <a:gdLst/>
            <a:ahLst/>
            <a:cxnLst/>
            <a:rect l="l" t="t" r="r" b="b"/>
            <a:pathLst>
              <a:path w="93249" h="27200" extrusionOk="0">
                <a:moveTo>
                  <a:pt x="13185" y="1"/>
                </a:moveTo>
                <a:cubicBezTo>
                  <a:pt x="5888" y="1"/>
                  <a:pt x="0" y="5888"/>
                  <a:pt x="0" y="13144"/>
                </a:cubicBezTo>
                <a:lnTo>
                  <a:pt x="0" y="14015"/>
                </a:lnTo>
                <a:cubicBezTo>
                  <a:pt x="0" y="21312"/>
                  <a:pt x="5888" y="27200"/>
                  <a:pt x="13185" y="27200"/>
                </a:cubicBezTo>
                <a:lnTo>
                  <a:pt x="91466" y="27200"/>
                </a:lnTo>
                <a:cubicBezTo>
                  <a:pt x="93248" y="27076"/>
                  <a:pt x="93248" y="24463"/>
                  <a:pt x="91466" y="24339"/>
                </a:cubicBezTo>
                <a:lnTo>
                  <a:pt x="13185" y="24339"/>
                </a:lnTo>
                <a:cubicBezTo>
                  <a:pt x="7463" y="24339"/>
                  <a:pt x="2861" y="19737"/>
                  <a:pt x="2861" y="14015"/>
                </a:cubicBezTo>
                <a:lnTo>
                  <a:pt x="2861" y="13144"/>
                </a:lnTo>
                <a:cubicBezTo>
                  <a:pt x="2861" y="7464"/>
                  <a:pt x="7463" y="2862"/>
                  <a:pt x="13185" y="2820"/>
                </a:cubicBezTo>
                <a:lnTo>
                  <a:pt x="91466" y="2820"/>
                </a:lnTo>
                <a:cubicBezTo>
                  <a:pt x="93248" y="2737"/>
                  <a:pt x="93248" y="84"/>
                  <a:pt x="91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1"/>
          <p:cNvSpPr/>
          <p:nvPr/>
        </p:nvSpPr>
        <p:spPr>
          <a:xfrm>
            <a:off x="4306668" y="4189012"/>
            <a:ext cx="939174" cy="16278"/>
          </a:xfrm>
          <a:custGeom>
            <a:avLst/>
            <a:gdLst/>
            <a:ahLst/>
            <a:cxnLst/>
            <a:rect l="l" t="t" r="r" b="b"/>
            <a:pathLst>
              <a:path w="81349" h="1410" extrusionOk="0">
                <a:moveTo>
                  <a:pt x="0" y="0"/>
                </a:moveTo>
                <a:lnTo>
                  <a:pt x="0" y="1410"/>
                </a:lnTo>
                <a:lnTo>
                  <a:pt x="81349" y="1410"/>
                </a:lnTo>
                <a:lnTo>
                  <a:pt x="81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1"/>
          <p:cNvSpPr/>
          <p:nvPr/>
        </p:nvSpPr>
        <p:spPr>
          <a:xfrm>
            <a:off x="4306668" y="4205278"/>
            <a:ext cx="942049" cy="16290"/>
          </a:xfrm>
          <a:custGeom>
            <a:avLst/>
            <a:gdLst/>
            <a:ahLst/>
            <a:cxnLst/>
            <a:rect l="l" t="t" r="r" b="b"/>
            <a:pathLst>
              <a:path w="81598" h="1411" extrusionOk="0">
                <a:moveTo>
                  <a:pt x="0" y="1"/>
                </a:moveTo>
                <a:lnTo>
                  <a:pt x="0" y="1410"/>
                </a:lnTo>
                <a:lnTo>
                  <a:pt x="81598" y="1410"/>
                </a:lnTo>
                <a:lnTo>
                  <a:pt x="815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1"/>
          <p:cNvSpPr/>
          <p:nvPr/>
        </p:nvSpPr>
        <p:spPr>
          <a:xfrm>
            <a:off x="4306668" y="4221556"/>
            <a:ext cx="944924" cy="16290"/>
          </a:xfrm>
          <a:custGeom>
            <a:avLst/>
            <a:gdLst/>
            <a:ahLst/>
            <a:cxnLst/>
            <a:rect l="l" t="t" r="r" b="b"/>
            <a:pathLst>
              <a:path w="81847" h="1411" extrusionOk="0">
                <a:moveTo>
                  <a:pt x="0" y="0"/>
                </a:moveTo>
                <a:lnTo>
                  <a:pt x="0" y="1410"/>
                </a:lnTo>
                <a:lnTo>
                  <a:pt x="81846" y="1410"/>
                </a:lnTo>
                <a:lnTo>
                  <a:pt x="81846" y="0"/>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1"/>
          <p:cNvSpPr/>
          <p:nvPr/>
        </p:nvSpPr>
        <p:spPr>
          <a:xfrm>
            <a:off x="4306668" y="4237834"/>
            <a:ext cx="942049" cy="16278"/>
          </a:xfrm>
          <a:custGeom>
            <a:avLst/>
            <a:gdLst/>
            <a:ahLst/>
            <a:cxnLst/>
            <a:rect l="l" t="t" r="r" b="b"/>
            <a:pathLst>
              <a:path w="81598" h="1410" extrusionOk="0">
                <a:moveTo>
                  <a:pt x="0" y="0"/>
                </a:moveTo>
                <a:lnTo>
                  <a:pt x="0" y="1410"/>
                </a:lnTo>
                <a:lnTo>
                  <a:pt x="81598" y="1410"/>
                </a:lnTo>
                <a:lnTo>
                  <a:pt x="815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1"/>
          <p:cNvSpPr/>
          <p:nvPr/>
        </p:nvSpPr>
        <p:spPr>
          <a:xfrm>
            <a:off x="4306668" y="4254100"/>
            <a:ext cx="939174" cy="16290"/>
          </a:xfrm>
          <a:custGeom>
            <a:avLst/>
            <a:gdLst/>
            <a:ahLst/>
            <a:cxnLst/>
            <a:rect l="l" t="t" r="r" b="b"/>
            <a:pathLst>
              <a:path w="81349" h="1411" extrusionOk="0">
                <a:moveTo>
                  <a:pt x="0" y="1"/>
                </a:moveTo>
                <a:lnTo>
                  <a:pt x="0" y="1411"/>
                </a:lnTo>
                <a:lnTo>
                  <a:pt x="81349" y="1411"/>
                </a:lnTo>
                <a:lnTo>
                  <a:pt x="81349" y="1"/>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1"/>
          <p:cNvSpPr/>
          <p:nvPr/>
        </p:nvSpPr>
        <p:spPr>
          <a:xfrm>
            <a:off x="4306668" y="4270863"/>
            <a:ext cx="944924" cy="16278"/>
          </a:xfrm>
          <a:custGeom>
            <a:avLst/>
            <a:gdLst/>
            <a:ahLst/>
            <a:cxnLst/>
            <a:rect l="l" t="t" r="r" b="b"/>
            <a:pathLst>
              <a:path w="81847" h="1410" extrusionOk="0">
                <a:moveTo>
                  <a:pt x="0" y="0"/>
                </a:moveTo>
                <a:lnTo>
                  <a:pt x="0" y="1410"/>
                </a:lnTo>
                <a:lnTo>
                  <a:pt x="81846" y="1410"/>
                </a:lnTo>
                <a:lnTo>
                  <a:pt x="818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1"/>
          <p:cNvSpPr/>
          <p:nvPr/>
        </p:nvSpPr>
        <p:spPr>
          <a:xfrm>
            <a:off x="4306668" y="4286656"/>
            <a:ext cx="944924" cy="16763"/>
          </a:xfrm>
          <a:custGeom>
            <a:avLst/>
            <a:gdLst/>
            <a:ahLst/>
            <a:cxnLst/>
            <a:rect l="l" t="t" r="r" b="b"/>
            <a:pathLst>
              <a:path w="81847" h="1452" extrusionOk="0">
                <a:moveTo>
                  <a:pt x="0" y="0"/>
                </a:moveTo>
                <a:lnTo>
                  <a:pt x="0" y="1451"/>
                </a:lnTo>
                <a:lnTo>
                  <a:pt x="81846" y="1451"/>
                </a:lnTo>
                <a:lnTo>
                  <a:pt x="818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1"/>
          <p:cNvSpPr/>
          <p:nvPr/>
        </p:nvSpPr>
        <p:spPr>
          <a:xfrm>
            <a:off x="4306668" y="4303408"/>
            <a:ext cx="939174" cy="16290"/>
          </a:xfrm>
          <a:custGeom>
            <a:avLst/>
            <a:gdLst/>
            <a:ahLst/>
            <a:cxnLst/>
            <a:rect l="l" t="t" r="r" b="b"/>
            <a:pathLst>
              <a:path w="81349" h="1411" extrusionOk="0">
                <a:moveTo>
                  <a:pt x="0" y="0"/>
                </a:moveTo>
                <a:lnTo>
                  <a:pt x="0" y="1410"/>
                </a:lnTo>
                <a:lnTo>
                  <a:pt x="81349" y="1410"/>
                </a:lnTo>
                <a:lnTo>
                  <a:pt x="81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1"/>
          <p:cNvSpPr/>
          <p:nvPr/>
        </p:nvSpPr>
        <p:spPr>
          <a:xfrm>
            <a:off x="4306668" y="4319686"/>
            <a:ext cx="942049" cy="16278"/>
          </a:xfrm>
          <a:custGeom>
            <a:avLst/>
            <a:gdLst/>
            <a:ahLst/>
            <a:cxnLst/>
            <a:rect l="l" t="t" r="r" b="b"/>
            <a:pathLst>
              <a:path w="81598" h="1410" extrusionOk="0">
                <a:moveTo>
                  <a:pt x="0" y="0"/>
                </a:moveTo>
                <a:lnTo>
                  <a:pt x="0" y="1410"/>
                </a:lnTo>
                <a:lnTo>
                  <a:pt x="81598" y="1410"/>
                </a:lnTo>
                <a:lnTo>
                  <a:pt x="815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1"/>
          <p:cNvSpPr/>
          <p:nvPr/>
        </p:nvSpPr>
        <p:spPr>
          <a:xfrm>
            <a:off x="4306668" y="4335952"/>
            <a:ext cx="942049" cy="16290"/>
          </a:xfrm>
          <a:custGeom>
            <a:avLst/>
            <a:gdLst/>
            <a:ahLst/>
            <a:cxnLst/>
            <a:rect l="l" t="t" r="r" b="b"/>
            <a:pathLst>
              <a:path w="81598" h="1411" extrusionOk="0">
                <a:moveTo>
                  <a:pt x="0" y="1"/>
                </a:moveTo>
                <a:lnTo>
                  <a:pt x="0" y="1411"/>
                </a:lnTo>
                <a:lnTo>
                  <a:pt x="81598" y="1411"/>
                </a:lnTo>
                <a:lnTo>
                  <a:pt x="815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1"/>
          <p:cNvSpPr/>
          <p:nvPr/>
        </p:nvSpPr>
        <p:spPr>
          <a:xfrm>
            <a:off x="4306668" y="4352230"/>
            <a:ext cx="939174" cy="16290"/>
          </a:xfrm>
          <a:custGeom>
            <a:avLst/>
            <a:gdLst/>
            <a:ahLst/>
            <a:cxnLst/>
            <a:rect l="l" t="t" r="r" b="b"/>
            <a:pathLst>
              <a:path w="81349" h="1411" extrusionOk="0">
                <a:moveTo>
                  <a:pt x="0" y="1"/>
                </a:moveTo>
                <a:lnTo>
                  <a:pt x="0" y="1410"/>
                </a:lnTo>
                <a:lnTo>
                  <a:pt x="81349" y="1410"/>
                </a:lnTo>
                <a:lnTo>
                  <a:pt x="813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1"/>
          <p:cNvSpPr/>
          <p:nvPr/>
        </p:nvSpPr>
        <p:spPr>
          <a:xfrm>
            <a:off x="4306668" y="4368508"/>
            <a:ext cx="939174" cy="16290"/>
          </a:xfrm>
          <a:custGeom>
            <a:avLst/>
            <a:gdLst/>
            <a:ahLst/>
            <a:cxnLst/>
            <a:rect l="l" t="t" r="r" b="b"/>
            <a:pathLst>
              <a:path w="81349" h="1411" extrusionOk="0">
                <a:moveTo>
                  <a:pt x="0" y="0"/>
                </a:moveTo>
                <a:lnTo>
                  <a:pt x="0" y="1410"/>
                </a:lnTo>
                <a:lnTo>
                  <a:pt x="81349" y="1410"/>
                </a:lnTo>
                <a:lnTo>
                  <a:pt x="81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1"/>
          <p:cNvSpPr/>
          <p:nvPr/>
        </p:nvSpPr>
        <p:spPr>
          <a:xfrm>
            <a:off x="4306668" y="4384786"/>
            <a:ext cx="935353" cy="16278"/>
          </a:xfrm>
          <a:custGeom>
            <a:avLst/>
            <a:gdLst/>
            <a:ahLst/>
            <a:cxnLst/>
            <a:rect l="l" t="t" r="r" b="b"/>
            <a:pathLst>
              <a:path w="81018" h="1410" extrusionOk="0">
                <a:moveTo>
                  <a:pt x="0" y="0"/>
                </a:moveTo>
                <a:lnTo>
                  <a:pt x="0" y="1410"/>
                </a:lnTo>
                <a:lnTo>
                  <a:pt x="81017" y="1410"/>
                </a:lnTo>
                <a:lnTo>
                  <a:pt x="81017" y="0"/>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1"/>
          <p:cNvSpPr/>
          <p:nvPr/>
        </p:nvSpPr>
        <p:spPr>
          <a:xfrm>
            <a:off x="4306668" y="4401052"/>
            <a:ext cx="935353" cy="16290"/>
          </a:xfrm>
          <a:custGeom>
            <a:avLst/>
            <a:gdLst/>
            <a:ahLst/>
            <a:cxnLst/>
            <a:rect l="l" t="t" r="r" b="b"/>
            <a:pathLst>
              <a:path w="81018" h="1411" extrusionOk="0">
                <a:moveTo>
                  <a:pt x="0" y="1"/>
                </a:moveTo>
                <a:lnTo>
                  <a:pt x="0" y="1410"/>
                </a:lnTo>
                <a:lnTo>
                  <a:pt x="81017" y="1410"/>
                </a:lnTo>
                <a:lnTo>
                  <a:pt x="81017" y="1"/>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1"/>
          <p:cNvSpPr/>
          <p:nvPr/>
        </p:nvSpPr>
        <p:spPr>
          <a:xfrm>
            <a:off x="4306668" y="4417330"/>
            <a:ext cx="939174" cy="16290"/>
          </a:xfrm>
          <a:custGeom>
            <a:avLst/>
            <a:gdLst/>
            <a:ahLst/>
            <a:cxnLst/>
            <a:rect l="l" t="t" r="r" b="b"/>
            <a:pathLst>
              <a:path w="81349" h="1411" extrusionOk="0">
                <a:moveTo>
                  <a:pt x="0" y="0"/>
                </a:moveTo>
                <a:lnTo>
                  <a:pt x="0" y="1410"/>
                </a:lnTo>
                <a:lnTo>
                  <a:pt x="81349" y="1410"/>
                </a:lnTo>
                <a:lnTo>
                  <a:pt x="81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1"/>
          <p:cNvSpPr/>
          <p:nvPr/>
        </p:nvSpPr>
        <p:spPr>
          <a:xfrm>
            <a:off x="4306668" y="4434081"/>
            <a:ext cx="939174" cy="16290"/>
          </a:xfrm>
          <a:custGeom>
            <a:avLst/>
            <a:gdLst/>
            <a:ahLst/>
            <a:cxnLst/>
            <a:rect l="l" t="t" r="r" b="b"/>
            <a:pathLst>
              <a:path w="81349" h="1411" extrusionOk="0">
                <a:moveTo>
                  <a:pt x="0" y="1"/>
                </a:moveTo>
                <a:lnTo>
                  <a:pt x="0" y="1410"/>
                </a:lnTo>
                <a:lnTo>
                  <a:pt x="81349" y="1410"/>
                </a:lnTo>
                <a:lnTo>
                  <a:pt x="81349" y="1"/>
                </a:lnTo>
                <a:close/>
              </a:path>
            </a:pathLst>
          </a:custGeom>
          <a:solidFill>
            <a:srgbClr val="F7E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1"/>
          <p:cNvSpPr/>
          <p:nvPr/>
        </p:nvSpPr>
        <p:spPr>
          <a:xfrm>
            <a:off x="4309057" y="4185179"/>
            <a:ext cx="826691" cy="257130"/>
          </a:xfrm>
          <a:custGeom>
            <a:avLst/>
            <a:gdLst/>
            <a:ahLst/>
            <a:cxnLst/>
            <a:rect l="l" t="t" r="r" b="b"/>
            <a:pathLst>
              <a:path w="71606" h="22272" extrusionOk="0">
                <a:moveTo>
                  <a:pt x="1535" y="0"/>
                </a:moveTo>
                <a:cubicBezTo>
                  <a:pt x="1535" y="0"/>
                  <a:pt x="0" y="21105"/>
                  <a:pt x="1535" y="21768"/>
                </a:cubicBezTo>
                <a:cubicBezTo>
                  <a:pt x="2467" y="22104"/>
                  <a:pt x="3501" y="22272"/>
                  <a:pt x="4515" y="22272"/>
                </a:cubicBezTo>
                <a:cubicBezTo>
                  <a:pt x="4627" y="22272"/>
                  <a:pt x="4740" y="22270"/>
                  <a:pt x="4852" y="22266"/>
                </a:cubicBezTo>
                <a:lnTo>
                  <a:pt x="71606" y="22266"/>
                </a:lnTo>
                <a:cubicBezTo>
                  <a:pt x="21975" y="20814"/>
                  <a:pt x="1535" y="0"/>
                  <a:pt x="1535" y="0"/>
                </a:cubicBez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1"/>
          <p:cNvSpPr/>
          <p:nvPr/>
        </p:nvSpPr>
        <p:spPr>
          <a:xfrm>
            <a:off x="4175508" y="4184937"/>
            <a:ext cx="235518" cy="246774"/>
          </a:xfrm>
          <a:custGeom>
            <a:avLst/>
            <a:gdLst/>
            <a:ahLst/>
            <a:cxnLst/>
            <a:rect l="l" t="t" r="r" b="b"/>
            <a:pathLst>
              <a:path w="20400" h="21375" extrusionOk="0">
                <a:moveTo>
                  <a:pt x="12638" y="0"/>
                </a:moveTo>
                <a:cubicBezTo>
                  <a:pt x="10760" y="0"/>
                  <a:pt x="8031" y="3090"/>
                  <a:pt x="8003" y="3090"/>
                </a:cubicBezTo>
                <a:cubicBezTo>
                  <a:pt x="8003" y="3090"/>
                  <a:pt x="8003" y="3090"/>
                  <a:pt x="8003" y="3090"/>
                </a:cubicBezTo>
                <a:lnTo>
                  <a:pt x="8003" y="3090"/>
                </a:lnTo>
                <a:cubicBezTo>
                  <a:pt x="1" y="20628"/>
                  <a:pt x="13932" y="21374"/>
                  <a:pt x="13932" y="21374"/>
                </a:cubicBezTo>
                <a:cubicBezTo>
                  <a:pt x="20400" y="10097"/>
                  <a:pt x="13932" y="851"/>
                  <a:pt x="13932" y="851"/>
                </a:cubicBezTo>
                <a:cubicBezTo>
                  <a:pt x="13617" y="239"/>
                  <a:pt x="13161" y="0"/>
                  <a:pt x="12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1"/>
          <p:cNvSpPr/>
          <p:nvPr/>
        </p:nvSpPr>
        <p:spPr>
          <a:xfrm>
            <a:off x="4220982" y="4155983"/>
            <a:ext cx="1076560" cy="314497"/>
          </a:xfrm>
          <a:custGeom>
            <a:avLst/>
            <a:gdLst/>
            <a:ahLst/>
            <a:cxnLst/>
            <a:rect l="l" t="t" r="r" b="b"/>
            <a:pathLst>
              <a:path w="93249" h="27241" extrusionOk="0">
                <a:moveTo>
                  <a:pt x="13185" y="0"/>
                </a:moveTo>
                <a:cubicBezTo>
                  <a:pt x="5930" y="0"/>
                  <a:pt x="42" y="5888"/>
                  <a:pt x="0" y="13185"/>
                </a:cubicBezTo>
                <a:lnTo>
                  <a:pt x="0" y="14056"/>
                </a:lnTo>
                <a:cubicBezTo>
                  <a:pt x="42" y="21312"/>
                  <a:pt x="5930" y="27199"/>
                  <a:pt x="13185" y="27241"/>
                </a:cubicBezTo>
                <a:lnTo>
                  <a:pt x="91466" y="27241"/>
                </a:lnTo>
                <a:cubicBezTo>
                  <a:pt x="93249" y="27116"/>
                  <a:pt x="93249" y="24463"/>
                  <a:pt x="91466" y="24380"/>
                </a:cubicBezTo>
                <a:lnTo>
                  <a:pt x="13144" y="24380"/>
                </a:lnTo>
                <a:cubicBezTo>
                  <a:pt x="7422" y="24338"/>
                  <a:pt x="2820" y="19736"/>
                  <a:pt x="2820" y="14056"/>
                </a:cubicBezTo>
                <a:lnTo>
                  <a:pt x="2820" y="13185"/>
                </a:lnTo>
                <a:cubicBezTo>
                  <a:pt x="2820" y="7489"/>
                  <a:pt x="7423" y="2861"/>
                  <a:pt x="13109" y="2861"/>
                </a:cubicBezTo>
                <a:cubicBezTo>
                  <a:pt x="13135" y="2861"/>
                  <a:pt x="13160" y="2861"/>
                  <a:pt x="13185" y="2861"/>
                </a:cubicBezTo>
                <a:lnTo>
                  <a:pt x="91466" y="2861"/>
                </a:lnTo>
                <a:cubicBezTo>
                  <a:pt x="93249" y="2737"/>
                  <a:pt x="93249" y="125"/>
                  <a:pt x="91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1"/>
          <p:cNvSpPr/>
          <p:nvPr/>
        </p:nvSpPr>
        <p:spPr>
          <a:xfrm>
            <a:off x="3914631" y="3808951"/>
            <a:ext cx="77086" cy="65910"/>
          </a:xfrm>
          <a:custGeom>
            <a:avLst/>
            <a:gdLst/>
            <a:ahLst/>
            <a:cxnLst/>
            <a:rect l="l" t="t" r="r" b="b"/>
            <a:pathLst>
              <a:path w="6677" h="5709" extrusionOk="0">
                <a:moveTo>
                  <a:pt x="3815" y="0"/>
                </a:moveTo>
                <a:cubicBezTo>
                  <a:pt x="1286" y="0"/>
                  <a:pt x="1" y="3068"/>
                  <a:pt x="1784" y="4851"/>
                </a:cubicBezTo>
                <a:cubicBezTo>
                  <a:pt x="2363" y="5444"/>
                  <a:pt x="3083" y="5709"/>
                  <a:pt x="3790" y="5709"/>
                </a:cubicBezTo>
                <a:cubicBezTo>
                  <a:pt x="5259" y="5709"/>
                  <a:pt x="6676" y="4568"/>
                  <a:pt x="6676" y="2861"/>
                </a:cubicBezTo>
                <a:cubicBezTo>
                  <a:pt x="6676" y="1285"/>
                  <a:pt x="5391" y="0"/>
                  <a:pt x="38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1"/>
          <p:cNvSpPr/>
          <p:nvPr/>
        </p:nvSpPr>
        <p:spPr>
          <a:xfrm>
            <a:off x="3822734" y="3921915"/>
            <a:ext cx="138344" cy="138344"/>
          </a:xfrm>
          <a:custGeom>
            <a:avLst/>
            <a:gdLst/>
            <a:ahLst/>
            <a:cxnLst/>
            <a:rect l="l" t="t" r="r" b="b"/>
            <a:pathLst>
              <a:path w="11983" h="11983" extrusionOk="0">
                <a:moveTo>
                  <a:pt x="5971" y="0"/>
                </a:moveTo>
                <a:cubicBezTo>
                  <a:pt x="2695" y="0"/>
                  <a:pt x="0" y="2695"/>
                  <a:pt x="0" y="6012"/>
                </a:cubicBezTo>
                <a:cubicBezTo>
                  <a:pt x="0" y="9288"/>
                  <a:pt x="2695" y="11983"/>
                  <a:pt x="5971" y="11983"/>
                </a:cubicBezTo>
                <a:cubicBezTo>
                  <a:pt x="9288" y="11983"/>
                  <a:pt x="11983" y="9288"/>
                  <a:pt x="11983" y="6012"/>
                </a:cubicBezTo>
                <a:cubicBezTo>
                  <a:pt x="11983" y="2695"/>
                  <a:pt x="9288" y="0"/>
                  <a:pt x="59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1"/>
          <p:cNvSpPr/>
          <p:nvPr/>
        </p:nvSpPr>
        <p:spPr>
          <a:xfrm>
            <a:off x="5127158" y="3499875"/>
            <a:ext cx="647137" cy="17733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1"/>
          <p:cNvSpPr/>
          <p:nvPr/>
        </p:nvSpPr>
        <p:spPr>
          <a:xfrm>
            <a:off x="180675" y="3455650"/>
            <a:ext cx="1200" cy="1200"/>
          </a:xfrm>
          <a:custGeom>
            <a:avLst/>
            <a:gdLst/>
            <a:ahLst/>
            <a:cxnLst/>
            <a:rect l="l" t="t" r="r" b="b"/>
            <a:pathLst>
              <a:path w="48" h="48" extrusionOk="0">
                <a:moveTo>
                  <a:pt x="16" y="0"/>
                </a:moveTo>
                <a:cubicBezTo>
                  <a:pt x="0" y="0"/>
                  <a:pt x="0" y="16"/>
                  <a:pt x="0" y="16"/>
                </a:cubicBezTo>
                <a:cubicBezTo>
                  <a:pt x="0" y="32"/>
                  <a:pt x="0" y="48"/>
                  <a:pt x="16" y="48"/>
                </a:cubicBezTo>
                <a:cubicBezTo>
                  <a:pt x="32" y="48"/>
                  <a:pt x="48" y="32"/>
                  <a:pt x="48" y="16"/>
                </a:cubicBezTo>
                <a:cubicBezTo>
                  <a:pt x="48" y="16"/>
                  <a:pt x="32" y="0"/>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1"/>
          <p:cNvSpPr/>
          <p:nvPr/>
        </p:nvSpPr>
        <p:spPr>
          <a:xfrm>
            <a:off x="147625" y="3193600"/>
            <a:ext cx="2575" cy="2100"/>
          </a:xfrm>
          <a:custGeom>
            <a:avLst/>
            <a:gdLst/>
            <a:ahLst/>
            <a:cxnLst/>
            <a:rect l="l" t="t" r="r" b="b"/>
            <a:pathLst>
              <a:path w="103" h="84" extrusionOk="0">
                <a:moveTo>
                  <a:pt x="50" y="0"/>
                </a:moveTo>
                <a:cubicBezTo>
                  <a:pt x="24" y="0"/>
                  <a:pt x="0" y="16"/>
                  <a:pt x="8" y="48"/>
                </a:cubicBezTo>
                <a:cubicBezTo>
                  <a:pt x="8" y="61"/>
                  <a:pt x="18" y="84"/>
                  <a:pt x="39" y="84"/>
                </a:cubicBezTo>
                <a:cubicBezTo>
                  <a:pt x="44" y="84"/>
                  <a:pt x="49" y="83"/>
                  <a:pt x="56" y="79"/>
                </a:cubicBezTo>
                <a:cubicBezTo>
                  <a:pt x="71" y="79"/>
                  <a:pt x="103" y="64"/>
                  <a:pt x="103" y="48"/>
                </a:cubicBezTo>
                <a:cubicBezTo>
                  <a:pt x="103" y="16"/>
                  <a:pt x="75" y="0"/>
                  <a:pt x="5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1"/>
          <p:cNvSpPr/>
          <p:nvPr/>
        </p:nvSpPr>
        <p:spPr>
          <a:xfrm>
            <a:off x="2916483" y="4519912"/>
            <a:ext cx="647137" cy="17733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1">
  <p:cSld name="MAIN_POINT_2">
    <p:spTree>
      <p:nvGrpSpPr>
        <p:cNvPr id="1" name="Shape 934"/>
        <p:cNvGrpSpPr/>
        <p:nvPr/>
      </p:nvGrpSpPr>
      <p:grpSpPr>
        <a:xfrm>
          <a:off x="0" y="0"/>
          <a:ext cx="0" cy="0"/>
          <a:chOff x="0" y="0"/>
          <a:chExt cx="0" cy="0"/>
        </a:xfrm>
      </p:grpSpPr>
      <p:sp>
        <p:nvSpPr>
          <p:cNvPr id="935" name="Google Shape;935;p16"/>
          <p:cNvSpPr/>
          <p:nvPr/>
        </p:nvSpPr>
        <p:spPr>
          <a:xfrm>
            <a:off x="1562003" y="-438345"/>
            <a:ext cx="6019994" cy="6020189"/>
          </a:xfrm>
          <a:custGeom>
            <a:avLst/>
            <a:gdLst/>
            <a:ahLst/>
            <a:cxnLst/>
            <a:rect l="l" t="t" r="r" b="b"/>
            <a:pathLst>
              <a:path w="78093" h="78093" extrusionOk="0">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a:off x="6087204" y="2650736"/>
            <a:ext cx="832747" cy="228176"/>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a:off x="7030275" y="195743"/>
            <a:ext cx="475682" cy="130138"/>
          </a:xfrm>
          <a:custGeom>
            <a:avLst/>
            <a:gdLst/>
            <a:ahLst/>
            <a:cxnLst/>
            <a:rect l="l" t="t" r="r" b="b"/>
            <a:pathLst>
              <a:path w="15632" h="4277" extrusionOk="0">
                <a:moveTo>
                  <a:pt x="7908" y="1"/>
                </a:moveTo>
                <a:cubicBezTo>
                  <a:pt x="7727" y="1"/>
                  <a:pt x="7536" y="53"/>
                  <a:pt x="7351" y="173"/>
                </a:cubicBezTo>
                <a:cubicBezTo>
                  <a:pt x="6869" y="484"/>
                  <a:pt x="6600" y="1314"/>
                  <a:pt x="5961" y="1314"/>
                </a:cubicBezTo>
                <a:cubicBezTo>
                  <a:pt x="5950" y="1314"/>
                  <a:pt x="5938" y="1313"/>
                  <a:pt x="5926" y="1313"/>
                </a:cubicBezTo>
                <a:cubicBezTo>
                  <a:pt x="5371" y="1265"/>
                  <a:pt x="5134" y="569"/>
                  <a:pt x="4627" y="347"/>
                </a:cubicBezTo>
                <a:cubicBezTo>
                  <a:pt x="4519" y="297"/>
                  <a:pt x="4404" y="274"/>
                  <a:pt x="4287" y="274"/>
                </a:cubicBezTo>
                <a:cubicBezTo>
                  <a:pt x="3929" y="274"/>
                  <a:pt x="3560" y="491"/>
                  <a:pt x="3345" y="790"/>
                </a:cubicBezTo>
                <a:cubicBezTo>
                  <a:pt x="3044" y="1186"/>
                  <a:pt x="2965" y="1693"/>
                  <a:pt x="2901" y="2184"/>
                </a:cubicBezTo>
                <a:cubicBezTo>
                  <a:pt x="2506" y="1740"/>
                  <a:pt x="1999" y="1408"/>
                  <a:pt x="1429" y="1234"/>
                </a:cubicBezTo>
                <a:cubicBezTo>
                  <a:pt x="1350" y="1214"/>
                  <a:pt x="1274" y="1205"/>
                  <a:pt x="1201" y="1205"/>
                </a:cubicBezTo>
                <a:cubicBezTo>
                  <a:pt x="397" y="1205"/>
                  <a:pt x="1" y="2337"/>
                  <a:pt x="843" y="2975"/>
                </a:cubicBezTo>
                <a:cubicBezTo>
                  <a:pt x="1254" y="3291"/>
                  <a:pt x="1776" y="3389"/>
                  <a:pt x="2268" y="3389"/>
                </a:cubicBezTo>
                <a:cubicBezTo>
                  <a:pt x="3086" y="3389"/>
                  <a:pt x="3820" y="3118"/>
                  <a:pt x="3820" y="3118"/>
                </a:cubicBezTo>
                <a:cubicBezTo>
                  <a:pt x="3832" y="3659"/>
                  <a:pt x="4301" y="3926"/>
                  <a:pt x="4914" y="3926"/>
                </a:cubicBezTo>
                <a:cubicBezTo>
                  <a:pt x="5108" y="3926"/>
                  <a:pt x="5317" y="3900"/>
                  <a:pt x="5530" y="3846"/>
                </a:cubicBezTo>
                <a:cubicBezTo>
                  <a:pt x="6113" y="3704"/>
                  <a:pt x="6750" y="3211"/>
                  <a:pt x="7379" y="3211"/>
                </a:cubicBezTo>
                <a:cubicBezTo>
                  <a:pt x="7518" y="3211"/>
                  <a:pt x="7656" y="3235"/>
                  <a:pt x="7794" y="3292"/>
                </a:cubicBezTo>
                <a:cubicBezTo>
                  <a:pt x="7534" y="3775"/>
                  <a:pt x="8357" y="4276"/>
                  <a:pt x="9598" y="4276"/>
                </a:cubicBezTo>
                <a:cubicBezTo>
                  <a:pt x="9945" y="4276"/>
                  <a:pt x="10325" y="4237"/>
                  <a:pt x="10723" y="4147"/>
                </a:cubicBezTo>
                <a:cubicBezTo>
                  <a:pt x="11325" y="4005"/>
                  <a:pt x="11483" y="3435"/>
                  <a:pt x="11167" y="3181"/>
                </a:cubicBezTo>
                <a:lnTo>
                  <a:pt x="11167" y="3181"/>
                </a:lnTo>
                <a:cubicBezTo>
                  <a:pt x="11256" y="3190"/>
                  <a:pt x="11345" y="3195"/>
                  <a:pt x="11435" y="3195"/>
                </a:cubicBezTo>
                <a:cubicBezTo>
                  <a:pt x="11823" y="3195"/>
                  <a:pt x="12213" y="3111"/>
                  <a:pt x="12560" y="2944"/>
                </a:cubicBezTo>
                <a:cubicBezTo>
                  <a:pt x="13083" y="2721"/>
                  <a:pt x="13617" y="2445"/>
                  <a:pt x="14162" y="2445"/>
                </a:cubicBezTo>
                <a:cubicBezTo>
                  <a:pt x="14277" y="2445"/>
                  <a:pt x="14392" y="2457"/>
                  <a:pt x="14507" y="2485"/>
                </a:cubicBezTo>
                <a:cubicBezTo>
                  <a:pt x="14673" y="2526"/>
                  <a:pt x="14927" y="2642"/>
                  <a:pt x="15158" y="2642"/>
                </a:cubicBezTo>
                <a:cubicBezTo>
                  <a:pt x="15280" y="2642"/>
                  <a:pt x="15396" y="2609"/>
                  <a:pt x="15489" y="2516"/>
                </a:cubicBezTo>
                <a:cubicBezTo>
                  <a:pt x="15632" y="2390"/>
                  <a:pt x="15616" y="2184"/>
                  <a:pt x="15473" y="2073"/>
                </a:cubicBezTo>
                <a:cubicBezTo>
                  <a:pt x="15407" y="2048"/>
                  <a:pt x="15332" y="2038"/>
                  <a:pt x="15248" y="2038"/>
                </a:cubicBezTo>
                <a:cubicBezTo>
                  <a:pt x="14803" y="2038"/>
                  <a:pt x="14111" y="2329"/>
                  <a:pt x="13158" y="2329"/>
                </a:cubicBezTo>
                <a:cubicBezTo>
                  <a:pt x="12447" y="2329"/>
                  <a:pt x="11589" y="2166"/>
                  <a:pt x="10581" y="1598"/>
                </a:cubicBezTo>
                <a:cubicBezTo>
                  <a:pt x="10338" y="1466"/>
                  <a:pt x="10014" y="1395"/>
                  <a:pt x="9692" y="1395"/>
                </a:cubicBezTo>
                <a:cubicBezTo>
                  <a:pt x="9319" y="1395"/>
                  <a:pt x="8950" y="1489"/>
                  <a:pt x="8712" y="1693"/>
                </a:cubicBezTo>
                <a:cubicBezTo>
                  <a:pt x="9303" y="961"/>
                  <a:pt x="8686" y="1"/>
                  <a:pt x="79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a:off x="2415970" y="223702"/>
            <a:ext cx="907605" cy="248532"/>
          </a:xfrm>
          <a:custGeom>
            <a:avLst/>
            <a:gdLst/>
            <a:ahLst/>
            <a:cxnLst/>
            <a:rect l="l" t="t" r="r" b="b"/>
            <a:pathLst>
              <a:path w="29826" h="8168" extrusionOk="0">
                <a:moveTo>
                  <a:pt x="15099" y="0"/>
                </a:moveTo>
                <a:cubicBezTo>
                  <a:pt x="14749" y="0"/>
                  <a:pt x="14382" y="101"/>
                  <a:pt x="14023" y="333"/>
                </a:cubicBezTo>
                <a:cubicBezTo>
                  <a:pt x="13111" y="921"/>
                  <a:pt x="12576" y="2505"/>
                  <a:pt x="11372" y="2505"/>
                </a:cubicBezTo>
                <a:cubicBezTo>
                  <a:pt x="11343" y="2505"/>
                  <a:pt x="11314" y="2505"/>
                  <a:pt x="11284" y="2503"/>
                </a:cubicBezTo>
                <a:cubicBezTo>
                  <a:pt x="10239" y="2423"/>
                  <a:pt x="9764" y="1078"/>
                  <a:pt x="8814" y="650"/>
                </a:cubicBezTo>
                <a:cubicBezTo>
                  <a:pt x="8611" y="560"/>
                  <a:pt x="8397" y="519"/>
                  <a:pt x="8181" y="519"/>
                </a:cubicBezTo>
                <a:cubicBezTo>
                  <a:pt x="7490" y="519"/>
                  <a:pt x="6782" y="942"/>
                  <a:pt x="6360" y="1521"/>
                </a:cubicBezTo>
                <a:cubicBezTo>
                  <a:pt x="5822" y="2281"/>
                  <a:pt x="5647" y="3247"/>
                  <a:pt x="5521" y="4165"/>
                </a:cubicBezTo>
                <a:cubicBezTo>
                  <a:pt x="4761" y="3310"/>
                  <a:pt x="3795" y="2693"/>
                  <a:pt x="2702" y="2360"/>
                </a:cubicBezTo>
                <a:cubicBezTo>
                  <a:pt x="2548" y="2320"/>
                  <a:pt x="2400" y="2301"/>
                  <a:pt x="2258" y="2301"/>
                </a:cubicBezTo>
                <a:cubicBezTo>
                  <a:pt x="739" y="2301"/>
                  <a:pt x="1" y="4483"/>
                  <a:pt x="1594" y="5685"/>
                </a:cubicBezTo>
                <a:cubicBezTo>
                  <a:pt x="2380" y="6280"/>
                  <a:pt x="3378" y="6466"/>
                  <a:pt x="4318" y="6466"/>
                </a:cubicBezTo>
                <a:cubicBezTo>
                  <a:pt x="5879" y="6466"/>
                  <a:pt x="7278" y="5954"/>
                  <a:pt x="7278" y="5954"/>
                </a:cubicBezTo>
                <a:cubicBezTo>
                  <a:pt x="7302" y="6996"/>
                  <a:pt x="8215" y="7509"/>
                  <a:pt x="9394" y="7509"/>
                </a:cubicBezTo>
                <a:cubicBezTo>
                  <a:pt x="9757" y="7509"/>
                  <a:pt x="10145" y="7460"/>
                  <a:pt x="10540" y="7364"/>
                </a:cubicBezTo>
                <a:cubicBezTo>
                  <a:pt x="11656" y="7091"/>
                  <a:pt x="12878" y="6148"/>
                  <a:pt x="14094" y="6148"/>
                </a:cubicBezTo>
                <a:cubicBezTo>
                  <a:pt x="14361" y="6148"/>
                  <a:pt x="14629" y="6194"/>
                  <a:pt x="14894" y="6303"/>
                </a:cubicBezTo>
                <a:cubicBezTo>
                  <a:pt x="14403" y="7211"/>
                  <a:pt x="15930" y="8167"/>
                  <a:pt x="18272" y="8167"/>
                </a:cubicBezTo>
                <a:cubicBezTo>
                  <a:pt x="18950" y="8167"/>
                  <a:pt x="19697" y="8087"/>
                  <a:pt x="20484" y="7902"/>
                </a:cubicBezTo>
                <a:cubicBezTo>
                  <a:pt x="21624" y="7649"/>
                  <a:pt x="21924" y="6556"/>
                  <a:pt x="21323" y="6065"/>
                </a:cubicBezTo>
                <a:lnTo>
                  <a:pt x="21323" y="6065"/>
                </a:lnTo>
                <a:cubicBezTo>
                  <a:pt x="21504" y="6103"/>
                  <a:pt x="21692" y="6120"/>
                  <a:pt x="21884" y="6120"/>
                </a:cubicBezTo>
                <a:cubicBezTo>
                  <a:pt x="22584" y="6120"/>
                  <a:pt x="23337" y="5895"/>
                  <a:pt x="23983" y="5622"/>
                </a:cubicBezTo>
                <a:cubicBezTo>
                  <a:pt x="24965" y="5203"/>
                  <a:pt x="26001" y="4676"/>
                  <a:pt x="27037" y="4676"/>
                </a:cubicBezTo>
                <a:cubicBezTo>
                  <a:pt x="27254" y="4676"/>
                  <a:pt x="27471" y="4699"/>
                  <a:pt x="27688" y="4751"/>
                </a:cubicBezTo>
                <a:cubicBezTo>
                  <a:pt x="27997" y="4823"/>
                  <a:pt x="28489" y="5043"/>
                  <a:pt x="28938" y="5043"/>
                </a:cubicBezTo>
                <a:cubicBezTo>
                  <a:pt x="29178" y="5043"/>
                  <a:pt x="29406" y="4981"/>
                  <a:pt x="29588" y="4799"/>
                </a:cubicBezTo>
                <a:cubicBezTo>
                  <a:pt x="29810" y="4577"/>
                  <a:pt x="29825" y="4102"/>
                  <a:pt x="29525" y="3944"/>
                </a:cubicBezTo>
                <a:cubicBezTo>
                  <a:pt x="29403" y="3901"/>
                  <a:pt x="29267" y="3882"/>
                  <a:pt x="29115" y="3882"/>
                </a:cubicBezTo>
                <a:cubicBezTo>
                  <a:pt x="28267" y="3882"/>
                  <a:pt x="26937" y="4449"/>
                  <a:pt x="25099" y="4449"/>
                </a:cubicBezTo>
                <a:cubicBezTo>
                  <a:pt x="23738" y="4449"/>
                  <a:pt x="22097" y="4138"/>
                  <a:pt x="20167" y="3057"/>
                </a:cubicBezTo>
                <a:cubicBezTo>
                  <a:pt x="19707" y="2805"/>
                  <a:pt x="19080" y="2667"/>
                  <a:pt x="18457" y="2667"/>
                </a:cubicBezTo>
                <a:cubicBezTo>
                  <a:pt x="17751" y="2667"/>
                  <a:pt x="17050" y="2844"/>
                  <a:pt x="16604" y="3231"/>
                </a:cubicBezTo>
                <a:cubicBezTo>
                  <a:pt x="17758" y="1834"/>
                  <a:pt x="16587" y="0"/>
                  <a:pt x="15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a:off x="165279" y="1250886"/>
            <a:ext cx="832747" cy="228176"/>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a:off x="8729808" y="1230212"/>
            <a:ext cx="647137" cy="17733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6"/>
          <p:cNvSpPr/>
          <p:nvPr/>
        </p:nvSpPr>
        <p:spPr>
          <a:xfrm>
            <a:off x="7582008" y="4227787"/>
            <a:ext cx="647137" cy="17733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6"/>
          <p:cNvSpPr/>
          <p:nvPr/>
        </p:nvSpPr>
        <p:spPr>
          <a:xfrm>
            <a:off x="934925" y="4636823"/>
            <a:ext cx="780615" cy="21385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6"/>
          <p:cNvSpPr txBox="1">
            <a:spLocks noGrp="1"/>
          </p:cNvSpPr>
          <p:nvPr>
            <p:ph type="title"/>
          </p:nvPr>
        </p:nvSpPr>
        <p:spPr>
          <a:xfrm>
            <a:off x="2567100" y="542700"/>
            <a:ext cx="4009800" cy="133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79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44" name="Google Shape;944;p16"/>
          <p:cNvSpPr txBox="1">
            <a:spLocks noGrp="1"/>
          </p:cNvSpPr>
          <p:nvPr>
            <p:ph type="subTitle" idx="1"/>
          </p:nvPr>
        </p:nvSpPr>
        <p:spPr>
          <a:xfrm>
            <a:off x="1681875" y="1977325"/>
            <a:ext cx="57801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
    <p:bg>
      <p:bgPr>
        <a:solidFill>
          <a:schemeClr val="dk2"/>
        </a:solidFill>
        <a:effectLst/>
      </p:bgPr>
    </p:bg>
    <p:spTree>
      <p:nvGrpSpPr>
        <p:cNvPr id="1" name="Shape 1306"/>
        <p:cNvGrpSpPr/>
        <p:nvPr/>
      </p:nvGrpSpPr>
      <p:grpSpPr>
        <a:xfrm>
          <a:off x="0" y="0"/>
          <a:ext cx="0" cy="0"/>
          <a:chOff x="0" y="0"/>
          <a:chExt cx="0" cy="0"/>
        </a:xfrm>
      </p:grpSpPr>
      <p:sp>
        <p:nvSpPr>
          <p:cNvPr id="1307" name="Google Shape;1307;p21"/>
          <p:cNvSpPr/>
          <p:nvPr/>
        </p:nvSpPr>
        <p:spPr>
          <a:xfrm rot="526347">
            <a:off x="7299981" y="2048493"/>
            <a:ext cx="1119066" cy="1668750"/>
          </a:xfrm>
          <a:custGeom>
            <a:avLst/>
            <a:gdLst/>
            <a:ahLst/>
            <a:cxnLst/>
            <a:rect l="l" t="t" r="r" b="b"/>
            <a:pathLst>
              <a:path w="32555" h="48546" extrusionOk="0">
                <a:moveTo>
                  <a:pt x="808" y="0"/>
                </a:moveTo>
                <a:cubicBezTo>
                  <a:pt x="349" y="0"/>
                  <a:pt x="1" y="348"/>
                  <a:pt x="1" y="808"/>
                </a:cubicBezTo>
                <a:lnTo>
                  <a:pt x="1" y="47738"/>
                </a:lnTo>
                <a:cubicBezTo>
                  <a:pt x="1" y="48182"/>
                  <a:pt x="349" y="48546"/>
                  <a:pt x="808" y="48546"/>
                </a:cubicBezTo>
                <a:lnTo>
                  <a:pt x="31747" y="48546"/>
                </a:lnTo>
                <a:cubicBezTo>
                  <a:pt x="32190" y="48546"/>
                  <a:pt x="32555" y="48182"/>
                  <a:pt x="32555" y="47738"/>
                </a:cubicBezTo>
                <a:lnTo>
                  <a:pt x="32555" y="808"/>
                </a:lnTo>
                <a:cubicBezTo>
                  <a:pt x="32555" y="348"/>
                  <a:pt x="32190" y="0"/>
                  <a:pt x="31747"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1"/>
          <p:cNvSpPr/>
          <p:nvPr/>
        </p:nvSpPr>
        <p:spPr>
          <a:xfrm rot="526347">
            <a:off x="8282091" y="2095201"/>
            <a:ext cx="87655" cy="1679681"/>
          </a:xfrm>
          <a:custGeom>
            <a:avLst/>
            <a:gdLst/>
            <a:ahLst/>
            <a:cxnLst/>
            <a:rect l="l" t="t" r="r" b="b"/>
            <a:pathLst>
              <a:path w="2550" h="48864" extrusionOk="0">
                <a:moveTo>
                  <a:pt x="1" y="1"/>
                </a:moveTo>
                <a:lnTo>
                  <a:pt x="1" y="48863"/>
                </a:lnTo>
                <a:lnTo>
                  <a:pt x="2550" y="48863"/>
                </a:lnTo>
                <a:lnTo>
                  <a:pt x="2550" y="1822"/>
                </a:lnTo>
                <a:lnTo>
                  <a:pt x="1" y="1"/>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1"/>
          <p:cNvSpPr/>
          <p:nvPr/>
        </p:nvSpPr>
        <p:spPr>
          <a:xfrm rot="526347">
            <a:off x="7303756" y="2013411"/>
            <a:ext cx="984627" cy="1679681"/>
          </a:xfrm>
          <a:custGeom>
            <a:avLst/>
            <a:gdLst/>
            <a:ahLst/>
            <a:cxnLst/>
            <a:rect l="l" t="t" r="r" b="b"/>
            <a:pathLst>
              <a:path w="28644" h="48864" extrusionOk="0">
                <a:moveTo>
                  <a:pt x="28644" y="1"/>
                </a:moveTo>
                <a:cubicBezTo>
                  <a:pt x="8171" y="587"/>
                  <a:pt x="1" y="1600"/>
                  <a:pt x="1" y="2882"/>
                </a:cubicBezTo>
                <a:lnTo>
                  <a:pt x="1" y="48863"/>
                </a:lnTo>
                <a:lnTo>
                  <a:pt x="28644" y="48863"/>
                </a:lnTo>
                <a:lnTo>
                  <a:pt x="28644" y="1"/>
                </a:lnTo>
                <a:close/>
              </a:path>
            </a:pathLst>
          </a:custGeom>
          <a:solidFill>
            <a:srgbClr val="F2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1"/>
          <p:cNvSpPr/>
          <p:nvPr/>
        </p:nvSpPr>
        <p:spPr>
          <a:xfrm rot="526347">
            <a:off x="7305429" y="1991609"/>
            <a:ext cx="954171" cy="1699275"/>
          </a:xfrm>
          <a:custGeom>
            <a:avLst/>
            <a:gdLst/>
            <a:ahLst/>
            <a:cxnLst/>
            <a:rect l="l" t="t" r="r" b="b"/>
            <a:pathLst>
              <a:path w="27758" h="49434" extrusionOk="0">
                <a:moveTo>
                  <a:pt x="27757" y="1"/>
                </a:moveTo>
                <a:cubicBezTo>
                  <a:pt x="7917" y="602"/>
                  <a:pt x="1" y="1632"/>
                  <a:pt x="1" y="2914"/>
                </a:cubicBezTo>
                <a:lnTo>
                  <a:pt x="1" y="49433"/>
                </a:lnTo>
                <a:lnTo>
                  <a:pt x="27757" y="49433"/>
                </a:lnTo>
                <a:lnTo>
                  <a:pt x="27757" y="1"/>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1"/>
          <p:cNvSpPr/>
          <p:nvPr/>
        </p:nvSpPr>
        <p:spPr>
          <a:xfrm rot="526347">
            <a:off x="7307659" y="1962539"/>
            <a:ext cx="863800" cy="1721584"/>
          </a:xfrm>
          <a:custGeom>
            <a:avLst/>
            <a:gdLst/>
            <a:ahLst/>
            <a:cxnLst/>
            <a:rect l="l" t="t" r="r" b="b"/>
            <a:pathLst>
              <a:path w="25129" h="50083" extrusionOk="0">
                <a:moveTo>
                  <a:pt x="25129" y="1"/>
                </a:moveTo>
                <a:cubicBezTo>
                  <a:pt x="5289" y="602"/>
                  <a:pt x="1" y="2265"/>
                  <a:pt x="1" y="3563"/>
                </a:cubicBezTo>
                <a:lnTo>
                  <a:pt x="1" y="50082"/>
                </a:lnTo>
                <a:lnTo>
                  <a:pt x="25129" y="50082"/>
                </a:lnTo>
                <a:lnTo>
                  <a:pt x="25129" y="1"/>
                </a:ln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1"/>
          <p:cNvSpPr/>
          <p:nvPr/>
        </p:nvSpPr>
        <p:spPr>
          <a:xfrm rot="526347">
            <a:off x="7301959" y="2036830"/>
            <a:ext cx="830594" cy="1644310"/>
          </a:xfrm>
          <a:custGeom>
            <a:avLst/>
            <a:gdLst/>
            <a:ahLst/>
            <a:cxnLst/>
            <a:rect l="l" t="t" r="r" b="b"/>
            <a:pathLst>
              <a:path w="24163" h="47835" extrusionOk="0">
                <a:moveTo>
                  <a:pt x="1869" y="1"/>
                </a:moveTo>
                <a:cubicBezTo>
                  <a:pt x="523" y="444"/>
                  <a:pt x="1" y="903"/>
                  <a:pt x="1" y="1315"/>
                </a:cubicBezTo>
                <a:lnTo>
                  <a:pt x="1" y="47834"/>
                </a:lnTo>
                <a:lnTo>
                  <a:pt x="24163" y="47834"/>
                </a:lnTo>
                <a:lnTo>
                  <a:pt x="24163" y="24828"/>
                </a:lnTo>
                <a:cubicBezTo>
                  <a:pt x="16072" y="20901"/>
                  <a:pt x="5764" y="13285"/>
                  <a:pt x="1869"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1"/>
          <p:cNvSpPr/>
          <p:nvPr/>
        </p:nvSpPr>
        <p:spPr>
          <a:xfrm rot="526347">
            <a:off x="7550038" y="2121702"/>
            <a:ext cx="536828" cy="147227"/>
          </a:xfrm>
          <a:custGeom>
            <a:avLst/>
            <a:gdLst/>
            <a:ahLst/>
            <a:cxnLst/>
            <a:rect l="l" t="t" r="r" b="b"/>
            <a:pathLst>
              <a:path w="15617" h="4283" extrusionOk="0">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1"/>
          <p:cNvSpPr/>
          <p:nvPr/>
        </p:nvSpPr>
        <p:spPr>
          <a:xfrm rot="526347">
            <a:off x="7821503" y="2754717"/>
            <a:ext cx="78959" cy="83874"/>
          </a:xfrm>
          <a:custGeom>
            <a:avLst/>
            <a:gdLst/>
            <a:ahLst/>
            <a:cxnLst/>
            <a:rect l="l" t="t" r="r" b="b"/>
            <a:pathLst>
              <a:path w="2297" h="2440" extrusionOk="0">
                <a:moveTo>
                  <a:pt x="554" y="1"/>
                </a:moveTo>
                <a:lnTo>
                  <a:pt x="0" y="1885"/>
                </a:lnTo>
                <a:lnTo>
                  <a:pt x="1394" y="2439"/>
                </a:lnTo>
                <a:lnTo>
                  <a:pt x="2296" y="698"/>
                </a:lnTo>
                <a:lnTo>
                  <a:pt x="554" y="1"/>
                </a:ln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1"/>
          <p:cNvSpPr/>
          <p:nvPr/>
        </p:nvSpPr>
        <p:spPr>
          <a:xfrm rot="526347">
            <a:off x="7852825" y="2620272"/>
            <a:ext cx="16912" cy="156233"/>
          </a:xfrm>
          <a:custGeom>
            <a:avLst/>
            <a:gdLst/>
            <a:ahLst/>
            <a:cxnLst/>
            <a:rect l="l" t="t" r="r" b="b"/>
            <a:pathLst>
              <a:path w="492" h="4545" fill="none" extrusionOk="0">
                <a:moveTo>
                  <a:pt x="0" y="4545"/>
                </a:moveTo>
                <a:lnTo>
                  <a:pt x="491" y="1"/>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1"/>
          <p:cNvSpPr/>
          <p:nvPr/>
        </p:nvSpPr>
        <p:spPr>
          <a:xfrm rot="526347">
            <a:off x="7894917" y="2683864"/>
            <a:ext cx="95286" cy="124677"/>
          </a:xfrm>
          <a:custGeom>
            <a:avLst/>
            <a:gdLst/>
            <a:ahLst/>
            <a:cxnLst/>
            <a:rect l="l" t="t" r="r" b="b"/>
            <a:pathLst>
              <a:path w="2772" h="3627" fill="none" extrusionOk="0">
                <a:moveTo>
                  <a:pt x="0" y="3626"/>
                </a:moveTo>
                <a:lnTo>
                  <a:pt x="2771" y="0"/>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1"/>
          <p:cNvSpPr/>
          <p:nvPr/>
        </p:nvSpPr>
        <p:spPr>
          <a:xfrm rot="526347">
            <a:off x="7837628" y="2625613"/>
            <a:ext cx="41937" cy="194320"/>
          </a:xfrm>
          <a:custGeom>
            <a:avLst/>
            <a:gdLst/>
            <a:ahLst/>
            <a:cxnLst/>
            <a:rect l="l" t="t" r="r" b="b"/>
            <a:pathLst>
              <a:path w="1220" h="5653" fill="none" extrusionOk="0">
                <a:moveTo>
                  <a:pt x="1" y="5653"/>
                </a:moveTo>
                <a:lnTo>
                  <a:pt x="1220" y="0"/>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1"/>
          <p:cNvSpPr/>
          <p:nvPr/>
        </p:nvSpPr>
        <p:spPr>
          <a:xfrm rot="526347">
            <a:off x="7870709" y="2676089"/>
            <a:ext cx="103983" cy="169295"/>
          </a:xfrm>
          <a:custGeom>
            <a:avLst/>
            <a:gdLst/>
            <a:ahLst/>
            <a:cxnLst/>
            <a:rect l="l" t="t" r="r" b="b"/>
            <a:pathLst>
              <a:path w="3025" h="4925" fill="none" extrusionOk="0">
                <a:moveTo>
                  <a:pt x="0" y="4925"/>
                </a:moveTo>
                <a:lnTo>
                  <a:pt x="3024" y="1"/>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1"/>
          <p:cNvSpPr/>
          <p:nvPr/>
        </p:nvSpPr>
        <p:spPr>
          <a:xfrm rot="526347">
            <a:off x="7775020" y="1861861"/>
            <a:ext cx="822413" cy="866412"/>
          </a:xfrm>
          <a:custGeom>
            <a:avLst/>
            <a:gdLst/>
            <a:ahLst/>
            <a:cxnLst/>
            <a:rect l="l" t="t" r="r" b="b"/>
            <a:pathLst>
              <a:path w="23925" h="25205" extrusionOk="0">
                <a:moveTo>
                  <a:pt x="11905" y="0"/>
                </a:moveTo>
                <a:cubicBezTo>
                  <a:pt x="7663" y="0"/>
                  <a:pt x="3653" y="2575"/>
                  <a:pt x="2043" y="6790"/>
                </a:cubicBezTo>
                <a:cubicBezTo>
                  <a:pt x="0" y="11888"/>
                  <a:pt x="2027" y="18903"/>
                  <a:pt x="3753" y="23019"/>
                </a:cubicBezTo>
                <a:lnTo>
                  <a:pt x="9247" y="25204"/>
                </a:lnTo>
                <a:cubicBezTo>
                  <a:pt x="13332" y="23415"/>
                  <a:pt x="19634" y="19710"/>
                  <a:pt x="21660" y="14612"/>
                </a:cubicBezTo>
                <a:cubicBezTo>
                  <a:pt x="23925" y="9181"/>
                  <a:pt x="21296" y="2942"/>
                  <a:pt x="15818" y="757"/>
                </a:cubicBezTo>
                <a:cubicBezTo>
                  <a:pt x="14534" y="244"/>
                  <a:pt x="13208" y="0"/>
                  <a:pt x="11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1"/>
          <p:cNvSpPr/>
          <p:nvPr/>
        </p:nvSpPr>
        <p:spPr>
          <a:xfrm rot="526347">
            <a:off x="7875278" y="1878872"/>
            <a:ext cx="617781" cy="837675"/>
          </a:xfrm>
          <a:custGeom>
            <a:avLst/>
            <a:gdLst/>
            <a:ahLst/>
            <a:cxnLst/>
            <a:rect l="l" t="t" r="r" b="b"/>
            <a:pathLst>
              <a:path w="17972" h="24369" extrusionOk="0">
                <a:moveTo>
                  <a:pt x="10821" y="0"/>
                </a:moveTo>
                <a:cubicBezTo>
                  <a:pt x="7464" y="0"/>
                  <a:pt x="3831" y="2949"/>
                  <a:pt x="2043" y="7459"/>
                </a:cubicBezTo>
                <a:cubicBezTo>
                  <a:pt x="0" y="12557"/>
                  <a:pt x="776" y="19065"/>
                  <a:pt x="1647" y="22849"/>
                </a:cubicBezTo>
                <a:lnTo>
                  <a:pt x="5495" y="24369"/>
                </a:lnTo>
                <a:cubicBezTo>
                  <a:pt x="8709" y="22231"/>
                  <a:pt x="13760" y="18035"/>
                  <a:pt x="15802" y="12937"/>
                </a:cubicBezTo>
                <a:cubicBezTo>
                  <a:pt x="17971" y="7522"/>
                  <a:pt x="16641" y="1901"/>
                  <a:pt x="12826" y="381"/>
                </a:cubicBezTo>
                <a:cubicBezTo>
                  <a:pt x="12181" y="123"/>
                  <a:pt x="11507" y="0"/>
                  <a:pt x="10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1"/>
          <p:cNvSpPr/>
          <p:nvPr/>
        </p:nvSpPr>
        <p:spPr>
          <a:xfrm rot="526347">
            <a:off x="7970440" y="1887570"/>
            <a:ext cx="402802" cy="812375"/>
          </a:xfrm>
          <a:custGeom>
            <a:avLst/>
            <a:gdLst/>
            <a:ahLst/>
            <a:cxnLst/>
            <a:rect l="l" t="t" r="r" b="b"/>
            <a:pathLst>
              <a:path w="11718" h="23633" extrusionOk="0">
                <a:moveTo>
                  <a:pt x="9703" y="1"/>
                </a:moveTo>
                <a:cubicBezTo>
                  <a:pt x="8008" y="1"/>
                  <a:pt x="5225" y="3686"/>
                  <a:pt x="3230" y="8717"/>
                </a:cubicBezTo>
                <a:cubicBezTo>
                  <a:pt x="1188" y="13816"/>
                  <a:pt x="301" y="19658"/>
                  <a:pt x="0" y="22967"/>
                </a:cubicBezTo>
                <a:lnTo>
                  <a:pt x="1647" y="23632"/>
                </a:lnTo>
                <a:cubicBezTo>
                  <a:pt x="3690" y="21020"/>
                  <a:pt x="7094" y="16159"/>
                  <a:pt x="9120" y="11061"/>
                </a:cubicBezTo>
                <a:cubicBezTo>
                  <a:pt x="11290" y="5645"/>
                  <a:pt x="11717" y="721"/>
                  <a:pt x="10086" y="72"/>
                </a:cubicBezTo>
                <a:cubicBezTo>
                  <a:pt x="9966" y="24"/>
                  <a:pt x="9838" y="1"/>
                  <a:pt x="9703"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1"/>
          <p:cNvSpPr/>
          <p:nvPr/>
        </p:nvSpPr>
        <p:spPr>
          <a:xfrm rot="526347">
            <a:off x="7843929" y="2619732"/>
            <a:ext cx="188339" cy="107249"/>
          </a:xfrm>
          <a:custGeom>
            <a:avLst/>
            <a:gdLst/>
            <a:ahLst/>
            <a:cxnLst/>
            <a:rect l="l" t="t" r="r" b="b"/>
            <a:pathLst>
              <a:path w="5479" h="3120" extrusionOk="0">
                <a:moveTo>
                  <a:pt x="0" y="0"/>
                </a:moveTo>
                <a:lnTo>
                  <a:pt x="602" y="1869"/>
                </a:lnTo>
                <a:lnTo>
                  <a:pt x="3737" y="3120"/>
                </a:lnTo>
                <a:lnTo>
                  <a:pt x="5479" y="2185"/>
                </a:lnTo>
                <a:lnTo>
                  <a:pt x="0" y="0"/>
                </a:ln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1"/>
          <p:cNvSpPr/>
          <p:nvPr/>
        </p:nvSpPr>
        <p:spPr>
          <a:xfrm rot="526347">
            <a:off x="7899025" y="2461162"/>
            <a:ext cx="950458" cy="259769"/>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1"/>
          <p:cNvSpPr/>
          <p:nvPr/>
        </p:nvSpPr>
        <p:spPr>
          <a:xfrm rot="526347">
            <a:off x="7828174" y="3044594"/>
            <a:ext cx="96386" cy="82465"/>
          </a:xfrm>
          <a:custGeom>
            <a:avLst/>
            <a:gdLst/>
            <a:ahLst/>
            <a:cxnLst/>
            <a:rect l="l" t="t" r="r" b="b"/>
            <a:pathLst>
              <a:path w="2804" h="2399" extrusionOk="0">
                <a:moveTo>
                  <a:pt x="1616" y="0"/>
                </a:moveTo>
                <a:cubicBezTo>
                  <a:pt x="539" y="0"/>
                  <a:pt x="1" y="1283"/>
                  <a:pt x="761" y="2043"/>
                </a:cubicBezTo>
                <a:cubicBezTo>
                  <a:pt x="1007" y="2289"/>
                  <a:pt x="1308" y="2399"/>
                  <a:pt x="1603" y="2399"/>
                </a:cubicBezTo>
                <a:cubicBezTo>
                  <a:pt x="2217" y="2399"/>
                  <a:pt x="2803" y="1920"/>
                  <a:pt x="2803" y="1203"/>
                </a:cubicBezTo>
                <a:cubicBezTo>
                  <a:pt x="2803" y="538"/>
                  <a:pt x="2265" y="0"/>
                  <a:pt x="1616"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1"/>
          <p:cNvSpPr/>
          <p:nvPr/>
        </p:nvSpPr>
        <p:spPr>
          <a:xfrm rot="526347">
            <a:off x="7754082" y="3343531"/>
            <a:ext cx="228351" cy="240038"/>
          </a:xfrm>
          <a:custGeom>
            <a:avLst/>
            <a:gdLst/>
            <a:ahLst/>
            <a:cxnLst/>
            <a:rect l="l" t="t" r="r" b="b"/>
            <a:pathLst>
              <a:path w="6643" h="6983" extrusionOk="0">
                <a:moveTo>
                  <a:pt x="6196" y="1"/>
                </a:moveTo>
                <a:cubicBezTo>
                  <a:pt x="6147" y="1"/>
                  <a:pt x="6098" y="9"/>
                  <a:pt x="6049" y="28"/>
                </a:cubicBezTo>
                <a:lnTo>
                  <a:pt x="349" y="2467"/>
                </a:lnTo>
                <a:cubicBezTo>
                  <a:pt x="48" y="2593"/>
                  <a:pt x="0" y="2973"/>
                  <a:pt x="254" y="3163"/>
                </a:cubicBezTo>
                <a:lnTo>
                  <a:pt x="5210" y="6900"/>
                </a:lnTo>
                <a:cubicBezTo>
                  <a:pt x="5285" y="6956"/>
                  <a:pt x="5370" y="6982"/>
                  <a:pt x="5453" y="6982"/>
                </a:cubicBezTo>
                <a:cubicBezTo>
                  <a:pt x="5650" y="6982"/>
                  <a:pt x="5837" y="6838"/>
                  <a:pt x="5859" y="6615"/>
                </a:cubicBezTo>
                <a:lnTo>
                  <a:pt x="6603" y="456"/>
                </a:lnTo>
                <a:cubicBezTo>
                  <a:pt x="6642" y="206"/>
                  <a:pt x="6432" y="1"/>
                  <a:pt x="6196"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1"/>
          <p:cNvSpPr/>
          <p:nvPr/>
        </p:nvSpPr>
        <p:spPr>
          <a:xfrm rot="526347">
            <a:off x="8502026" y="2474677"/>
            <a:ext cx="25609" cy="21381"/>
          </a:xfrm>
          <a:custGeom>
            <a:avLst/>
            <a:gdLst/>
            <a:ahLst/>
            <a:cxnLst/>
            <a:rect l="l" t="t" r="r" b="b"/>
            <a:pathLst>
              <a:path w="745" h="622" extrusionOk="0">
                <a:moveTo>
                  <a:pt x="454" y="1"/>
                </a:moveTo>
                <a:cubicBezTo>
                  <a:pt x="445" y="1"/>
                  <a:pt x="437" y="1"/>
                  <a:pt x="428" y="2"/>
                </a:cubicBezTo>
                <a:cubicBezTo>
                  <a:pt x="143" y="2"/>
                  <a:pt x="0" y="334"/>
                  <a:pt x="206" y="524"/>
                </a:cubicBezTo>
                <a:cubicBezTo>
                  <a:pt x="268" y="592"/>
                  <a:pt x="347" y="622"/>
                  <a:pt x="425" y="622"/>
                </a:cubicBezTo>
                <a:cubicBezTo>
                  <a:pt x="587" y="622"/>
                  <a:pt x="744" y="495"/>
                  <a:pt x="744" y="303"/>
                </a:cubicBezTo>
                <a:cubicBezTo>
                  <a:pt x="729" y="137"/>
                  <a:pt x="614" y="1"/>
                  <a:pt x="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1"/>
          <p:cNvSpPr/>
          <p:nvPr/>
        </p:nvSpPr>
        <p:spPr>
          <a:xfrm rot="526347">
            <a:off x="8275146" y="2313885"/>
            <a:ext cx="15812" cy="13578"/>
          </a:xfrm>
          <a:custGeom>
            <a:avLst/>
            <a:gdLst/>
            <a:ahLst/>
            <a:cxnLst/>
            <a:rect l="l" t="t" r="r" b="b"/>
            <a:pathLst>
              <a:path w="460" h="395" extrusionOk="0">
                <a:moveTo>
                  <a:pt x="254" y="1"/>
                </a:moveTo>
                <a:cubicBezTo>
                  <a:pt x="79" y="1"/>
                  <a:pt x="0" y="207"/>
                  <a:pt x="111" y="333"/>
                </a:cubicBezTo>
                <a:cubicBezTo>
                  <a:pt x="153" y="375"/>
                  <a:pt x="206" y="395"/>
                  <a:pt x="258" y="395"/>
                </a:cubicBezTo>
                <a:cubicBezTo>
                  <a:pt x="361" y="395"/>
                  <a:pt x="459" y="317"/>
                  <a:pt x="459" y="191"/>
                </a:cubicBezTo>
                <a:cubicBezTo>
                  <a:pt x="459" y="80"/>
                  <a:pt x="364"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1"/>
          <p:cNvSpPr/>
          <p:nvPr/>
        </p:nvSpPr>
        <p:spPr>
          <a:xfrm rot="526347">
            <a:off x="8177682" y="2374288"/>
            <a:ext cx="15847" cy="13612"/>
          </a:xfrm>
          <a:custGeom>
            <a:avLst/>
            <a:gdLst/>
            <a:ahLst/>
            <a:cxnLst/>
            <a:rect l="l" t="t" r="r" b="b"/>
            <a:pathLst>
              <a:path w="461" h="396" extrusionOk="0">
                <a:moveTo>
                  <a:pt x="270" y="1"/>
                </a:moveTo>
                <a:cubicBezTo>
                  <a:pt x="80" y="1"/>
                  <a:pt x="1" y="207"/>
                  <a:pt x="128" y="333"/>
                </a:cubicBezTo>
                <a:cubicBezTo>
                  <a:pt x="170" y="376"/>
                  <a:pt x="222" y="396"/>
                  <a:pt x="272" y="396"/>
                </a:cubicBezTo>
                <a:cubicBezTo>
                  <a:pt x="370" y="396"/>
                  <a:pt x="460" y="322"/>
                  <a:pt x="460" y="207"/>
                </a:cubicBezTo>
                <a:cubicBezTo>
                  <a:pt x="460" y="96"/>
                  <a:pt x="381" y="1"/>
                  <a:pt x="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1"/>
          <p:cNvSpPr/>
          <p:nvPr/>
        </p:nvSpPr>
        <p:spPr>
          <a:xfrm rot="526347">
            <a:off x="8146946" y="2112072"/>
            <a:ext cx="19078" cy="16225"/>
          </a:xfrm>
          <a:custGeom>
            <a:avLst/>
            <a:gdLst/>
            <a:ahLst/>
            <a:cxnLst/>
            <a:rect l="l" t="t" r="r" b="b"/>
            <a:pathLst>
              <a:path w="555" h="472" extrusionOk="0">
                <a:moveTo>
                  <a:pt x="317" y="1"/>
                </a:moveTo>
                <a:cubicBezTo>
                  <a:pt x="111" y="1"/>
                  <a:pt x="0" y="254"/>
                  <a:pt x="143" y="397"/>
                </a:cubicBezTo>
                <a:cubicBezTo>
                  <a:pt x="195" y="449"/>
                  <a:pt x="257" y="472"/>
                  <a:pt x="318" y="472"/>
                </a:cubicBezTo>
                <a:cubicBezTo>
                  <a:pt x="441" y="472"/>
                  <a:pt x="555" y="376"/>
                  <a:pt x="555" y="238"/>
                </a:cubicBezTo>
                <a:cubicBezTo>
                  <a:pt x="555" y="112"/>
                  <a:pt x="44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1"/>
          <p:cNvSpPr/>
          <p:nvPr/>
        </p:nvSpPr>
        <p:spPr>
          <a:xfrm rot="526347">
            <a:off x="8169372" y="2339977"/>
            <a:ext cx="22378" cy="19147"/>
          </a:xfrm>
          <a:custGeom>
            <a:avLst/>
            <a:gdLst/>
            <a:ahLst/>
            <a:cxnLst/>
            <a:rect l="l" t="t" r="r" b="b"/>
            <a:pathLst>
              <a:path w="651" h="557" extrusionOk="0">
                <a:moveTo>
                  <a:pt x="365" y="0"/>
                </a:moveTo>
                <a:cubicBezTo>
                  <a:pt x="128" y="0"/>
                  <a:pt x="1" y="301"/>
                  <a:pt x="175" y="475"/>
                </a:cubicBezTo>
                <a:cubicBezTo>
                  <a:pt x="231" y="531"/>
                  <a:pt x="301" y="556"/>
                  <a:pt x="369" y="556"/>
                </a:cubicBezTo>
                <a:cubicBezTo>
                  <a:pt x="512" y="556"/>
                  <a:pt x="650" y="446"/>
                  <a:pt x="650" y="285"/>
                </a:cubicBezTo>
                <a:cubicBezTo>
                  <a:pt x="650" y="127"/>
                  <a:pt x="523"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1"/>
          <p:cNvSpPr/>
          <p:nvPr/>
        </p:nvSpPr>
        <p:spPr>
          <a:xfrm rot="526347">
            <a:off x="8157500" y="2456754"/>
            <a:ext cx="17978" cy="17978"/>
          </a:xfrm>
          <a:custGeom>
            <a:avLst/>
            <a:gdLst/>
            <a:ahLst/>
            <a:cxnLst/>
            <a:rect l="l" t="t" r="r" b="b"/>
            <a:pathLst>
              <a:path w="523" h="523" extrusionOk="0">
                <a:moveTo>
                  <a:pt x="253" y="0"/>
                </a:moveTo>
                <a:cubicBezTo>
                  <a:pt x="111" y="0"/>
                  <a:pt x="0" y="111"/>
                  <a:pt x="0" y="253"/>
                </a:cubicBezTo>
                <a:cubicBezTo>
                  <a:pt x="0" y="396"/>
                  <a:pt x="111" y="523"/>
                  <a:pt x="253" y="523"/>
                </a:cubicBezTo>
                <a:cubicBezTo>
                  <a:pt x="396" y="523"/>
                  <a:pt x="523" y="396"/>
                  <a:pt x="523" y="253"/>
                </a:cubicBezTo>
                <a:cubicBezTo>
                  <a:pt x="523" y="111"/>
                  <a:pt x="396"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1"/>
          <p:cNvSpPr/>
          <p:nvPr/>
        </p:nvSpPr>
        <p:spPr>
          <a:xfrm rot="526347">
            <a:off x="8152385" y="2463616"/>
            <a:ext cx="24509" cy="21003"/>
          </a:xfrm>
          <a:custGeom>
            <a:avLst/>
            <a:gdLst/>
            <a:ahLst/>
            <a:cxnLst/>
            <a:rect l="l" t="t" r="r" b="b"/>
            <a:pathLst>
              <a:path w="713" h="611" extrusionOk="0">
                <a:moveTo>
                  <a:pt x="412" y="1"/>
                </a:moveTo>
                <a:cubicBezTo>
                  <a:pt x="143" y="1"/>
                  <a:pt x="0" y="318"/>
                  <a:pt x="190" y="523"/>
                </a:cubicBezTo>
                <a:cubicBezTo>
                  <a:pt x="250" y="584"/>
                  <a:pt x="325" y="610"/>
                  <a:pt x="399" y="610"/>
                </a:cubicBezTo>
                <a:cubicBezTo>
                  <a:pt x="558" y="610"/>
                  <a:pt x="713" y="486"/>
                  <a:pt x="713" y="302"/>
                </a:cubicBezTo>
                <a:cubicBezTo>
                  <a:pt x="713" y="128"/>
                  <a:pt x="570" y="1"/>
                  <a:pt x="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1"/>
          <p:cNvSpPr/>
          <p:nvPr/>
        </p:nvSpPr>
        <p:spPr>
          <a:xfrm rot="526347">
            <a:off x="8084751" y="2444818"/>
            <a:ext cx="16362" cy="13578"/>
          </a:xfrm>
          <a:custGeom>
            <a:avLst/>
            <a:gdLst/>
            <a:ahLst/>
            <a:cxnLst/>
            <a:rect l="l" t="t" r="r" b="b"/>
            <a:pathLst>
              <a:path w="476" h="395" extrusionOk="0">
                <a:moveTo>
                  <a:pt x="270" y="0"/>
                </a:moveTo>
                <a:cubicBezTo>
                  <a:pt x="96" y="0"/>
                  <a:pt x="1" y="206"/>
                  <a:pt x="127" y="333"/>
                </a:cubicBezTo>
                <a:cubicBezTo>
                  <a:pt x="170" y="375"/>
                  <a:pt x="222" y="394"/>
                  <a:pt x="274" y="394"/>
                </a:cubicBezTo>
                <a:cubicBezTo>
                  <a:pt x="377" y="394"/>
                  <a:pt x="476" y="317"/>
                  <a:pt x="476" y="190"/>
                </a:cubicBezTo>
                <a:cubicBezTo>
                  <a:pt x="476" y="79"/>
                  <a:pt x="381" y="0"/>
                  <a:pt x="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1"/>
          <p:cNvSpPr/>
          <p:nvPr/>
        </p:nvSpPr>
        <p:spPr>
          <a:xfrm rot="526347">
            <a:off x="7895589" y="2126415"/>
            <a:ext cx="22344" cy="19147"/>
          </a:xfrm>
          <a:custGeom>
            <a:avLst/>
            <a:gdLst/>
            <a:ahLst/>
            <a:cxnLst/>
            <a:rect l="l" t="t" r="r" b="b"/>
            <a:pathLst>
              <a:path w="650" h="557" extrusionOk="0">
                <a:moveTo>
                  <a:pt x="365" y="1"/>
                </a:moveTo>
                <a:cubicBezTo>
                  <a:pt x="127" y="1"/>
                  <a:pt x="1" y="302"/>
                  <a:pt x="175" y="476"/>
                </a:cubicBezTo>
                <a:cubicBezTo>
                  <a:pt x="231" y="532"/>
                  <a:pt x="300" y="557"/>
                  <a:pt x="368" y="557"/>
                </a:cubicBezTo>
                <a:cubicBezTo>
                  <a:pt x="512" y="557"/>
                  <a:pt x="650" y="447"/>
                  <a:pt x="650" y="286"/>
                </a:cubicBezTo>
                <a:cubicBezTo>
                  <a:pt x="650" y="127"/>
                  <a:pt x="523"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1"/>
          <p:cNvSpPr/>
          <p:nvPr/>
        </p:nvSpPr>
        <p:spPr>
          <a:xfrm rot="-928300">
            <a:off x="870254" y="2151681"/>
            <a:ext cx="1042507" cy="1554585"/>
          </a:xfrm>
          <a:custGeom>
            <a:avLst/>
            <a:gdLst/>
            <a:ahLst/>
            <a:cxnLst/>
            <a:rect l="l" t="t" r="r" b="b"/>
            <a:pathLst>
              <a:path w="32555" h="48546" extrusionOk="0">
                <a:moveTo>
                  <a:pt x="808" y="0"/>
                </a:moveTo>
                <a:cubicBezTo>
                  <a:pt x="365" y="0"/>
                  <a:pt x="1" y="348"/>
                  <a:pt x="1" y="808"/>
                </a:cubicBezTo>
                <a:lnTo>
                  <a:pt x="1" y="47738"/>
                </a:lnTo>
                <a:cubicBezTo>
                  <a:pt x="1" y="48182"/>
                  <a:pt x="365" y="48546"/>
                  <a:pt x="808" y="48546"/>
                </a:cubicBezTo>
                <a:lnTo>
                  <a:pt x="31747" y="48546"/>
                </a:lnTo>
                <a:cubicBezTo>
                  <a:pt x="32206" y="48546"/>
                  <a:pt x="32555" y="48182"/>
                  <a:pt x="32555" y="47738"/>
                </a:cubicBezTo>
                <a:lnTo>
                  <a:pt x="32555" y="808"/>
                </a:lnTo>
                <a:cubicBezTo>
                  <a:pt x="32555" y="348"/>
                  <a:pt x="32206" y="0"/>
                  <a:pt x="31747"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1"/>
          <p:cNvSpPr/>
          <p:nvPr/>
        </p:nvSpPr>
        <p:spPr>
          <a:xfrm rot="-928300">
            <a:off x="988342" y="2112227"/>
            <a:ext cx="917777" cy="1564769"/>
          </a:xfrm>
          <a:custGeom>
            <a:avLst/>
            <a:gdLst/>
            <a:ahLst/>
            <a:cxnLst/>
            <a:rect l="l" t="t" r="r" b="b"/>
            <a:pathLst>
              <a:path w="28660" h="48864" extrusionOk="0">
                <a:moveTo>
                  <a:pt x="1" y="1"/>
                </a:moveTo>
                <a:lnTo>
                  <a:pt x="1" y="48863"/>
                </a:lnTo>
                <a:lnTo>
                  <a:pt x="28660" y="48863"/>
                </a:lnTo>
                <a:lnTo>
                  <a:pt x="28660" y="2882"/>
                </a:lnTo>
                <a:cubicBezTo>
                  <a:pt x="28660" y="1600"/>
                  <a:pt x="20474" y="587"/>
                  <a:pt x="1" y="1"/>
                </a:cubicBezTo>
                <a:close/>
              </a:path>
            </a:pathLst>
          </a:custGeom>
          <a:solidFill>
            <a:srgbClr val="F2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1"/>
          <p:cNvSpPr/>
          <p:nvPr/>
        </p:nvSpPr>
        <p:spPr>
          <a:xfrm rot="-928300">
            <a:off x="1013796" y="2090517"/>
            <a:ext cx="889373" cy="1583022"/>
          </a:xfrm>
          <a:custGeom>
            <a:avLst/>
            <a:gdLst/>
            <a:ahLst/>
            <a:cxnLst/>
            <a:rect l="l" t="t" r="r" b="b"/>
            <a:pathLst>
              <a:path w="27773" h="49434" extrusionOk="0">
                <a:moveTo>
                  <a:pt x="0" y="1"/>
                </a:moveTo>
                <a:lnTo>
                  <a:pt x="0" y="49433"/>
                </a:lnTo>
                <a:lnTo>
                  <a:pt x="27773" y="49433"/>
                </a:lnTo>
                <a:lnTo>
                  <a:pt x="27773" y="2914"/>
                </a:lnTo>
                <a:cubicBezTo>
                  <a:pt x="27773" y="1632"/>
                  <a:pt x="19856" y="602"/>
                  <a:pt x="0"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1"/>
          <p:cNvSpPr/>
          <p:nvPr/>
        </p:nvSpPr>
        <p:spPr>
          <a:xfrm rot="-928300">
            <a:off x="924827" y="2245523"/>
            <a:ext cx="81658" cy="1564769"/>
          </a:xfrm>
          <a:custGeom>
            <a:avLst/>
            <a:gdLst/>
            <a:ahLst/>
            <a:cxnLst/>
            <a:rect l="l" t="t" r="r" b="b"/>
            <a:pathLst>
              <a:path w="2550" h="48864" extrusionOk="0">
                <a:moveTo>
                  <a:pt x="2550" y="1"/>
                </a:moveTo>
                <a:lnTo>
                  <a:pt x="0" y="1822"/>
                </a:lnTo>
                <a:lnTo>
                  <a:pt x="0" y="48863"/>
                </a:lnTo>
                <a:lnTo>
                  <a:pt x="2550" y="48863"/>
                </a:lnTo>
                <a:lnTo>
                  <a:pt x="2550" y="1"/>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1"/>
          <p:cNvSpPr/>
          <p:nvPr/>
        </p:nvSpPr>
        <p:spPr>
          <a:xfrm rot="-928300">
            <a:off x="884510" y="1917186"/>
            <a:ext cx="744885" cy="1205279"/>
          </a:xfrm>
          <a:custGeom>
            <a:avLst/>
            <a:gdLst/>
            <a:ahLst/>
            <a:cxnLst/>
            <a:rect l="l" t="t" r="r" b="b"/>
            <a:pathLst>
              <a:path w="23261" h="37638" extrusionOk="0">
                <a:moveTo>
                  <a:pt x="21123" y="1"/>
                </a:moveTo>
                <a:cubicBezTo>
                  <a:pt x="20743" y="128"/>
                  <a:pt x="20394" y="318"/>
                  <a:pt x="20078" y="523"/>
                </a:cubicBezTo>
                <a:cubicBezTo>
                  <a:pt x="19698" y="777"/>
                  <a:pt x="19334" y="1062"/>
                  <a:pt x="19001" y="1363"/>
                </a:cubicBezTo>
                <a:cubicBezTo>
                  <a:pt x="18795" y="1553"/>
                  <a:pt x="18605" y="1758"/>
                  <a:pt x="18431" y="1980"/>
                </a:cubicBezTo>
                <a:cubicBezTo>
                  <a:pt x="18241" y="2218"/>
                  <a:pt x="18051" y="2471"/>
                  <a:pt x="17877" y="2756"/>
                </a:cubicBezTo>
                <a:cubicBezTo>
                  <a:pt x="18241" y="3152"/>
                  <a:pt x="18589" y="3500"/>
                  <a:pt x="18874" y="3864"/>
                </a:cubicBezTo>
                <a:cubicBezTo>
                  <a:pt x="19159" y="4165"/>
                  <a:pt x="19381" y="4529"/>
                  <a:pt x="19524" y="4925"/>
                </a:cubicBezTo>
                <a:cubicBezTo>
                  <a:pt x="19207" y="4387"/>
                  <a:pt x="18384" y="3643"/>
                  <a:pt x="17608" y="3184"/>
                </a:cubicBezTo>
                <a:cubicBezTo>
                  <a:pt x="17529" y="3310"/>
                  <a:pt x="17465" y="3421"/>
                  <a:pt x="17402" y="3548"/>
                </a:cubicBezTo>
                <a:cubicBezTo>
                  <a:pt x="17339" y="3674"/>
                  <a:pt x="17275" y="3801"/>
                  <a:pt x="17228" y="3928"/>
                </a:cubicBezTo>
                <a:cubicBezTo>
                  <a:pt x="17101" y="4197"/>
                  <a:pt x="16990" y="4482"/>
                  <a:pt x="16895" y="4783"/>
                </a:cubicBezTo>
                <a:cubicBezTo>
                  <a:pt x="16784" y="5068"/>
                  <a:pt x="16689" y="5384"/>
                  <a:pt x="16610" y="5717"/>
                </a:cubicBezTo>
                <a:cubicBezTo>
                  <a:pt x="16515" y="6049"/>
                  <a:pt x="16468" y="6398"/>
                  <a:pt x="16420" y="6762"/>
                </a:cubicBezTo>
                <a:cubicBezTo>
                  <a:pt x="16389" y="6999"/>
                  <a:pt x="16357" y="7221"/>
                  <a:pt x="16341" y="7459"/>
                </a:cubicBezTo>
                <a:cubicBezTo>
                  <a:pt x="16341" y="7443"/>
                  <a:pt x="16341" y="7443"/>
                  <a:pt x="16341" y="7427"/>
                </a:cubicBezTo>
                <a:cubicBezTo>
                  <a:pt x="15993" y="7981"/>
                  <a:pt x="15676" y="8504"/>
                  <a:pt x="15344" y="8994"/>
                </a:cubicBezTo>
                <a:cubicBezTo>
                  <a:pt x="15011" y="9469"/>
                  <a:pt x="14679" y="9929"/>
                  <a:pt x="14394" y="10372"/>
                </a:cubicBezTo>
                <a:cubicBezTo>
                  <a:pt x="13808" y="11227"/>
                  <a:pt x="13269" y="12003"/>
                  <a:pt x="12953" y="12747"/>
                </a:cubicBezTo>
                <a:cubicBezTo>
                  <a:pt x="12414" y="13618"/>
                  <a:pt x="12082" y="14568"/>
                  <a:pt x="11939" y="15565"/>
                </a:cubicBezTo>
                <a:cubicBezTo>
                  <a:pt x="11860" y="16040"/>
                  <a:pt x="11844" y="16515"/>
                  <a:pt x="11876" y="17006"/>
                </a:cubicBezTo>
                <a:cubicBezTo>
                  <a:pt x="11702" y="16246"/>
                  <a:pt x="11670" y="15470"/>
                  <a:pt x="11781" y="14695"/>
                </a:cubicBezTo>
                <a:cubicBezTo>
                  <a:pt x="11876" y="13808"/>
                  <a:pt x="12113" y="12953"/>
                  <a:pt x="12493" y="12129"/>
                </a:cubicBezTo>
                <a:cubicBezTo>
                  <a:pt x="11939" y="11765"/>
                  <a:pt x="11385" y="11417"/>
                  <a:pt x="10847" y="11037"/>
                </a:cubicBezTo>
                <a:cubicBezTo>
                  <a:pt x="10293" y="10657"/>
                  <a:pt x="9738" y="10261"/>
                  <a:pt x="9232" y="9849"/>
                </a:cubicBezTo>
                <a:cubicBezTo>
                  <a:pt x="8709" y="9406"/>
                  <a:pt x="8218" y="8947"/>
                  <a:pt x="7775" y="8440"/>
                </a:cubicBezTo>
                <a:cubicBezTo>
                  <a:pt x="7316" y="7902"/>
                  <a:pt x="6920" y="7300"/>
                  <a:pt x="6588" y="6683"/>
                </a:cubicBezTo>
                <a:cubicBezTo>
                  <a:pt x="5542" y="4672"/>
                  <a:pt x="4260" y="4134"/>
                  <a:pt x="3104" y="3928"/>
                </a:cubicBezTo>
                <a:cubicBezTo>
                  <a:pt x="1932" y="3706"/>
                  <a:pt x="808" y="3864"/>
                  <a:pt x="1" y="3263"/>
                </a:cubicBezTo>
                <a:lnTo>
                  <a:pt x="1" y="3263"/>
                </a:lnTo>
                <a:cubicBezTo>
                  <a:pt x="1204" y="4640"/>
                  <a:pt x="919" y="5638"/>
                  <a:pt x="792" y="6936"/>
                </a:cubicBezTo>
                <a:cubicBezTo>
                  <a:pt x="682" y="8250"/>
                  <a:pt x="761" y="9818"/>
                  <a:pt x="2597" y="12446"/>
                </a:cubicBezTo>
                <a:cubicBezTo>
                  <a:pt x="2739" y="12435"/>
                  <a:pt x="2881" y="12430"/>
                  <a:pt x="3023" y="12430"/>
                </a:cubicBezTo>
                <a:cubicBezTo>
                  <a:pt x="3719" y="12430"/>
                  <a:pt x="4410" y="12558"/>
                  <a:pt x="5067" y="12795"/>
                </a:cubicBezTo>
                <a:cubicBezTo>
                  <a:pt x="4935" y="12785"/>
                  <a:pt x="4803" y="12781"/>
                  <a:pt x="4671" y="12781"/>
                </a:cubicBezTo>
                <a:cubicBezTo>
                  <a:pt x="4108" y="12781"/>
                  <a:pt x="3548" y="12862"/>
                  <a:pt x="3009" y="13016"/>
                </a:cubicBezTo>
                <a:cubicBezTo>
                  <a:pt x="3136" y="13190"/>
                  <a:pt x="3278" y="13365"/>
                  <a:pt x="3405" y="13555"/>
                </a:cubicBezTo>
                <a:cubicBezTo>
                  <a:pt x="5416" y="16104"/>
                  <a:pt x="6287" y="17972"/>
                  <a:pt x="6746" y="19413"/>
                </a:cubicBezTo>
                <a:cubicBezTo>
                  <a:pt x="6936" y="20046"/>
                  <a:pt x="7063" y="20695"/>
                  <a:pt x="7142" y="21360"/>
                </a:cubicBezTo>
                <a:cubicBezTo>
                  <a:pt x="7205" y="21930"/>
                  <a:pt x="7221" y="22469"/>
                  <a:pt x="7268" y="23007"/>
                </a:cubicBezTo>
                <a:cubicBezTo>
                  <a:pt x="8030" y="22830"/>
                  <a:pt x="8776" y="22732"/>
                  <a:pt x="9465" y="22732"/>
                </a:cubicBezTo>
                <a:cubicBezTo>
                  <a:pt x="10193" y="22732"/>
                  <a:pt x="10855" y="22842"/>
                  <a:pt x="11401" y="23086"/>
                </a:cubicBezTo>
                <a:cubicBezTo>
                  <a:pt x="10936" y="22969"/>
                  <a:pt x="10461" y="22918"/>
                  <a:pt x="9988" y="22918"/>
                </a:cubicBezTo>
                <a:cubicBezTo>
                  <a:pt x="9057" y="22918"/>
                  <a:pt x="8134" y="23114"/>
                  <a:pt x="7316" y="23387"/>
                </a:cubicBezTo>
                <a:cubicBezTo>
                  <a:pt x="7363" y="23799"/>
                  <a:pt x="7427" y="24195"/>
                  <a:pt x="7538" y="24591"/>
                </a:cubicBezTo>
                <a:cubicBezTo>
                  <a:pt x="7553" y="24686"/>
                  <a:pt x="7585" y="24781"/>
                  <a:pt x="7633" y="24860"/>
                </a:cubicBezTo>
                <a:cubicBezTo>
                  <a:pt x="7110" y="24717"/>
                  <a:pt x="6588" y="24638"/>
                  <a:pt x="6049" y="24591"/>
                </a:cubicBezTo>
                <a:cubicBezTo>
                  <a:pt x="4957" y="24448"/>
                  <a:pt x="3943" y="24337"/>
                  <a:pt x="2946" y="23387"/>
                </a:cubicBezTo>
                <a:lnTo>
                  <a:pt x="2946" y="23387"/>
                </a:lnTo>
                <a:cubicBezTo>
                  <a:pt x="2946" y="23736"/>
                  <a:pt x="2962" y="24084"/>
                  <a:pt x="3009" y="24432"/>
                </a:cubicBezTo>
                <a:cubicBezTo>
                  <a:pt x="3120" y="25224"/>
                  <a:pt x="3357" y="26000"/>
                  <a:pt x="3706" y="26728"/>
                </a:cubicBezTo>
                <a:cubicBezTo>
                  <a:pt x="4450" y="26126"/>
                  <a:pt x="5147" y="25636"/>
                  <a:pt x="5685" y="25556"/>
                </a:cubicBezTo>
                <a:lnTo>
                  <a:pt x="5685" y="25556"/>
                </a:lnTo>
                <a:cubicBezTo>
                  <a:pt x="5210" y="25762"/>
                  <a:pt x="4450" y="26348"/>
                  <a:pt x="3864" y="27029"/>
                </a:cubicBezTo>
                <a:cubicBezTo>
                  <a:pt x="4339" y="27821"/>
                  <a:pt x="5004" y="28501"/>
                  <a:pt x="5796" y="28992"/>
                </a:cubicBezTo>
                <a:cubicBezTo>
                  <a:pt x="6398" y="30686"/>
                  <a:pt x="6366" y="32396"/>
                  <a:pt x="6667" y="33426"/>
                </a:cubicBezTo>
                <a:cubicBezTo>
                  <a:pt x="7284" y="32840"/>
                  <a:pt x="7997" y="32349"/>
                  <a:pt x="8773" y="32001"/>
                </a:cubicBezTo>
                <a:cubicBezTo>
                  <a:pt x="9042" y="31874"/>
                  <a:pt x="9343" y="31779"/>
                  <a:pt x="9643" y="31716"/>
                </a:cubicBezTo>
                <a:lnTo>
                  <a:pt x="9643" y="31716"/>
                </a:lnTo>
                <a:cubicBezTo>
                  <a:pt x="9358" y="31811"/>
                  <a:pt x="9105" y="31937"/>
                  <a:pt x="8868" y="32096"/>
                </a:cubicBezTo>
                <a:cubicBezTo>
                  <a:pt x="8108" y="32586"/>
                  <a:pt x="7427" y="33188"/>
                  <a:pt x="6841" y="33885"/>
                </a:cubicBezTo>
                <a:cubicBezTo>
                  <a:pt x="7035" y="34255"/>
                  <a:pt x="7332" y="34468"/>
                  <a:pt x="7835" y="34468"/>
                </a:cubicBezTo>
                <a:cubicBezTo>
                  <a:pt x="8194" y="34468"/>
                  <a:pt x="8657" y="34360"/>
                  <a:pt x="9263" y="34122"/>
                </a:cubicBezTo>
                <a:cubicBezTo>
                  <a:pt x="10797" y="33525"/>
                  <a:pt x="12079" y="33154"/>
                  <a:pt x="13142" y="33154"/>
                </a:cubicBezTo>
                <a:cubicBezTo>
                  <a:pt x="13517" y="33154"/>
                  <a:pt x="13865" y="33200"/>
                  <a:pt x="14188" y="33299"/>
                </a:cubicBezTo>
                <a:cubicBezTo>
                  <a:pt x="16024" y="34661"/>
                  <a:pt x="17814" y="36117"/>
                  <a:pt x="19508" y="37637"/>
                </a:cubicBezTo>
                <a:lnTo>
                  <a:pt x="19650" y="37479"/>
                </a:lnTo>
                <a:cubicBezTo>
                  <a:pt x="18194" y="36165"/>
                  <a:pt x="16674" y="34898"/>
                  <a:pt x="15106" y="33711"/>
                </a:cubicBezTo>
                <a:cubicBezTo>
                  <a:pt x="14093" y="32618"/>
                  <a:pt x="13301" y="31241"/>
                  <a:pt x="12493" y="29863"/>
                </a:cubicBezTo>
                <a:cubicBezTo>
                  <a:pt x="11765" y="28612"/>
                  <a:pt x="11005" y="27377"/>
                  <a:pt x="10087" y="26411"/>
                </a:cubicBezTo>
                <a:lnTo>
                  <a:pt x="10087" y="26411"/>
                </a:lnTo>
                <a:cubicBezTo>
                  <a:pt x="10688" y="26570"/>
                  <a:pt x="11353" y="26712"/>
                  <a:pt x="12050" y="26855"/>
                </a:cubicBezTo>
                <a:cubicBezTo>
                  <a:pt x="13127" y="27029"/>
                  <a:pt x="14172" y="27314"/>
                  <a:pt x="15185" y="27710"/>
                </a:cubicBezTo>
                <a:cubicBezTo>
                  <a:pt x="15850" y="27963"/>
                  <a:pt x="16436" y="28343"/>
                  <a:pt x="16911" y="28850"/>
                </a:cubicBezTo>
                <a:cubicBezTo>
                  <a:pt x="18304" y="31541"/>
                  <a:pt x="19619" y="34265"/>
                  <a:pt x="20838" y="37036"/>
                </a:cubicBezTo>
                <a:lnTo>
                  <a:pt x="21028" y="36957"/>
                </a:lnTo>
                <a:cubicBezTo>
                  <a:pt x="19793" y="34154"/>
                  <a:pt x="18479" y="31399"/>
                  <a:pt x="17069" y="28691"/>
                </a:cubicBezTo>
                <a:cubicBezTo>
                  <a:pt x="16911" y="28169"/>
                  <a:pt x="16800" y="27646"/>
                  <a:pt x="16705" y="27108"/>
                </a:cubicBezTo>
                <a:cubicBezTo>
                  <a:pt x="16563" y="26142"/>
                  <a:pt x="16499" y="25161"/>
                  <a:pt x="16515" y="24195"/>
                </a:cubicBezTo>
                <a:cubicBezTo>
                  <a:pt x="16515" y="23609"/>
                  <a:pt x="16563" y="22991"/>
                  <a:pt x="16626" y="22326"/>
                </a:cubicBezTo>
                <a:cubicBezTo>
                  <a:pt x="16705" y="21661"/>
                  <a:pt x="16784" y="20949"/>
                  <a:pt x="16943" y="20189"/>
                </a:cubicBezTo>
                <a:lnTo>
                  <a:pt x="16943" y="20157"/>
                </a:lnTo>
                <a:cubicBezTo>
                  <a:pt x="17133" y="20363"/>
                  <a:pt x="17339" y="20585"/>
                  <a:pt x="17513" y="20790"/>
                </a:cubicBezTo>
                <a:cubicBezTo>
                  <a:pt x="17719" y="21044"/>
                  <a:pt x="17924" y="21313"/>
                  <a:pt x="18130" y="21566"/>
                </a:cubicBezTo>
                <a:cubicBezTo>
                  <a:pt x="18320" y="21820"/>
                  <a:pt x="18494" y="22089"/>
                  <a:pt x="18653" y="22358"/>
                </a:cubicBezTo>
                <a:cubicBezTo>
                  <a:pt x="18748" y="22516"/>
                  <a:pt x="18827" y="22659"/>
                  <a:pt x="18906" y="22817"/>
                </a:cubicBezTo>
                <a:cubicBezTo>
                  <a:pt x="19872" y="26396"/>
                  <a:pt x="21281" y="29847"/>
                  <a:pt x="23086" y="33093"/>
                </a:cubicBezTo>
                <a:lnTo>
                  <a:pt x="23260" y="32982"/>
                </a:lnTo>
                <a:cubicBezTo>
                  <a:pt x="21693" y="30148"/>
                  <a:pt x="20410" y="27140"/>
                  <a:pt x="19476" y="24036"/>
                </a:cubicBezTo>
                <a:cubicBezTo>
                  <a:pt x="19049" y="21740"/>
                  <a:pt x="19207" y="19381"/>
                  <a:pt x="19539" y="17165"/>
                </a:cubicBezTo>
                <a:cubicBezTo>
                  <a:pt x="19935" y="14647"/>
                  <a:pt x="20553" y="12304"/>
                  <a:pt x="20806" y="10087"/>
                </a:cubicBezTo>
                <a:cubicBezTo>
                  <a:pt x="20917" y="9137"/>
                  <a:pt x="20949" y="8187"/>
                  <a:pt x="20869" y="7221"/>
                </a:cubicBezTo>
                <a:cubicBezTo>
                  <a:pt x="20838" y="6809"/>
                  <a:pt x="20774" y="6398"/>
                  <a:pt x="20727" y="6002"/>
                </a:cubicBezTo>
                <a:cubicBezTo>
                  <a:pt x="20664" y="5606"/>
                  <a:pt x="20616" y="5226"/>
                  <a:pt x="20569" y="4830"/>
                </a:cubicBezTo>
                <a:cubicBezTo>
                  <a:pt x="20347" y="3310"/>
                  <a:pt x="20284" y="1790"/>
                  <a:pt x="21123"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1"/>
          <p:cNvSpPr/>
          <p:nvPr/>
        </p:nvSpPr>
        <p:spPr>
          <a:xfrm rot="-928300">
            <a:off x="1424219" y="2083644"/>
            <a:ext cx="208437" cy="819403"/>
          </a:xfrm>
          <a:custGeom>
            <a:avLst/>
            <a:gdLst/>
            <a:ahLst/>
            <a:cxnLst/>
            <a:rect l="l" t="t" r="r" b="b"/>
            <a:pathLst>
              <a:path w="6509" h="25588" extrusionOk="0">
                <a:moveTo>
                  <a:pt x="6318" y="25587"/>
                </a:moveTo>
                <a:cubicBezTo>
                  <a:pt x="2043" y="17956"/>
                  <a:pt x="1" y="8867"/>
                  <a:pt x="539" y="0"/>
                </a:cubicBezTo>
                <a:lnTo>
                  <a:pt x="745" y="0"/>
                </a:lnTo>
                <a:cubicBezTo>
                  <a:pt x="206" y="8835"/>
                  <a:pt x="2249" y="17892"/>
                  <a:pt x="6508" y="25476"/>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1"/>
          <p:cNvSpPr/>
          <p:nvPr/>
        </p:nvSpPr>
        <p:spPr>
          <a:xfrm rot="-928300">
            <a:off x="1249162" y="2121633"/>
            <a:ext cx="226178" cy="532926"/>
          </a:xfrm>
          <a:custGeom>
            <a:avLst/>
            <a:gdLst/>
            <a:ahLst/>
            <a:cxnLst/>
            <a:rect l="l" t="t" r="r" b="b"/>
            <a:pathLst>
              <a:path w="7063" h="16642" extrusionOk="0">
                <a:moveTo>
                  <a:pt x="3817" y="7996"/>
                </a:moveTo>
                <a:cubicBezTo>
                  <a:pt x="3817" y="7996"/>
                  <a:pt x="3753" y="7885"/>
                  <a:pt x="3611" y="7727"/>
                </a:cubicBezTo>
                <a:cubicBezTo>
                  <a:pt x="3484" y="7553"/>
                  <a:pt x="3263" y="7331"/>
                  <a:pt x="3009" y="7062"/>
                </a:cubicBezTo>
                <a:cubicBezTo>
                  <a:pt x="2297" y="6365"/>
                  <a:pt x="1457" y="5779"/>
                  <a:pt x="555" y="5368"/>
                </a:cubicBezTo>
                <a:cubicBezTo>
                  <a:pt x="872" y="4608"/>
                  <a:pt x="1426" y="3816"/>
                  <a:pt x="2012" y="2961"/>
                </a:cubicBezTo>
                <a:cubicBezTo>
                  <a:pt x="2313" y="2518"/>
                  <a:pt x="2645" y="2058"/>
                  <a:pt x="2978" y="1568"/>
                </a:cubicBezTo>
                <a:cubicBezTo>
                  <a:pt x="3310" y="1077"/>
                  <a:pt x="3611" y="570"/>
                  <a:pt x="3975" y="0"/>
                </a:cubicBezTo>
                <a:cubicBezTo>
                  <a:pt x="3848" y="1520"/>
                  <a:pt x="3975" y="3040"/>
                  <a:pt x="4339" y="4513"/>
                </a:cubicBezTo>
                <a:cubicBezTo>
                  <a:pt x="4798" y="6318"/>
                  <a:pt x="5147" y="8629"/>
                  <a:pt x="5653" y="10846"/>
                </a:cubicBezTo>
                <a:cubicBezTo>
                  <a:pt x="5748" y="11400"/>
                  <a:pt x="5891" y="11954"/>
                  <a:pt x="6002" y="12493"/>
                </a:cubicBezTo>
                <a:cubicBezTo>
                  <a:pt x="6128" y="13015"/>
                  <a:pt x="6239" y="13538"/>
                  <a:pt x="6382" y="14029"/>
                </a:cubicBezTo>
                <a:lnTo>
                  <a:pt x="6730" y="15438"/>
                </a:lnTo>
                <a:cubicBezTo>
                  <a:pt x="6841" y="15881"/>
                  <a:pt x="6968" y="16277"/>
                  <a:pt x="7063" y="16641"/>
                </a:cubicBezTo>
                <a:cubicBezTo>
                  <a:pt x="6968" y="16340"/>
                  <a:pt x="6857" y="16040"/>
                  <a:pt x="6714" y="15754"/>
                </a:cubicBezTo>
                <a:cubicBezTo>
                  <a:pt x="6588" y="15485"/>
                  <a:pt x="6445" y="15200"/>
                  <a:pt x="6287" y="14931"/>
                </a:cubicBezTo>
                <a:cubicBezTo>
                  <a:pt x="6128" y="14662"/>
                  <a:pt x="5954" y="14393"/>
                  <a:pt x="5764" y="14139"/>
                </a:cubicBezTo>
                <a:cubicBezTo>
                  <a:pt x="5558" y="13886"/>
                  <a:pt x="5353" y="13617"/>
                  <a:pt x="5147" y="13364"/>
                </a:cubicBezTo>
                <a:cubicBezTo>
                  <a:pt x="4672" y="12809"/>
                  <a:pt x="4165" y="12271"/>
                  <a:pt x="3643" y="11780"/>
                </a:cubicBezTo>
                <a:cubicBezTo>
                  <a:pt x="3088" y="11226"/>
                  <a:pt x="2487" y="10656"/>
                  <a:pt x="1822" y="10023"/>
                </a:cubicBezTo>
                <a:cubicBezTo>
                  <a:pt x="349" y="8582"/>
                  <a:pt x="1" y="7331"/>
                  <a:pt x="302" y="6112"/>
                </a:cubicBezTo>
                <a:cubicBezTo>
                  <a:pt x="1267" y="6334"/>
                  <a:pt x="2170" y="6729"/>
                  <a:pt x="2978" y="7284"/>
                </a:cubicBezTo>
                <a:cubicBezTo>
                  <a:pt x="3294" y="7474"/>
                  <a:pt x="3563" y="7711"/>
                  <a:pt x="3817" y="7996"/>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1"/>
          <p:cNvSpPr/>
          <p:nvPr/>
        </p:nvSpPr>
        <p:spPr>
          <a:xfrm rot="-928300">
            <a:off x="1343150" y="1863707"/>
            <a:ext cx="155183" cy="798620"/>
          </a:xfrm>
          <a:custGeom>
            <a:avLst/>
            <a:gdLst/>
            <a:ahLst/>
            <a:cxnLst/>
            <a:rect l="l" t="t" r="r" b="b"/>
            <a:pathLst>
              <a:path w="4846" h="24939" extrusionOk="0">
                <a:moveTo>
                  <a:pt x="3247" y="4940"/>
                </a:moveTo>
                <a:cubicBezTo>
                  <a:pt x="3088" y="4544"/>
                  <a:pt x="2867" y="4180"/>
                  <a:pt x="2597" y="3879"/>
                </a:cubicBezTo>
                <a:cubicBezTo>
                  <a:pt x="2312" y="3515"/>
                  <a:pt x="1964" y="3151"/>
                  <a:pt x="1584" y="2771"/>
                </a:cubicBezTo>
                <a:cubicBezTo>
                  <a:pt x="1774" y="2486"/>
                  <a:pt x="1964" y="2233"/>
                  <a:pt x="2154" y="1995"/>
                </a:cubicBezTo>
                <a:cubicBezTo>
                  <a:pt x="2328" y="1773"/>
                  <a:pt x="2518" y="1568"/>
                  <a:pt x="2724" y="1378"/>
                </a:cubicBezTo>
                <a:cubicBezTo>
                  <a:pt x="3041" y="1077"/>
                  <a:pt x="3405" y="792"/>
                  <a:pt x="3785" y="538"/>
                </a:cubicBezTo>
                <a:cubicBezTo>
                  <a:pt x="4117" y="317"/>
                  <a:pt x="4466" y="143"/>
                  <a:pt x="4846" y="0"/>
                </a:cubicBezTo>
                <a:cubicBezTo>
                  <a:pt x="4007" y="1805"/>
                  <a:pt x="4070" y="3309"/>
                  <a:pt x="4292" y="4845"/>
                </a:cubicBezTo>
                <a:cubicBezTo>
                  <a:pt x="4339" y="5225"/>
                  <a:pt x="4402" y="5605"/>
                  <a:pt x="4450" y="6001"/>
                </a:cubicBezTo>
                <a:cubicBezTo>
                  <a:pt x="4497" y="6397"/>
                  <a:pt x="4561" y="6809"/>
                  <a:pt x="4592" y="7236"/>
                </a:cubicBezTo>
                <a:cubicBezTo>
                  <a:pt x="4672" y="8186"/>
                  <a:pt x="4640" y="9152"/>
                  <a:pt x="4529" y="10086"/>
                </a:cubicBezTo>
                <a:cubicBezTo>
                  <a:pt x="4276" y="12319"/>
                  <a:pt x="3658" y="14646"/>
                  <a:pt x="3262" y="17180"/>
                </a:cubicBezTo>
                <a:cubicBezTo>
                  <a:pt x="2882" y="19713"/>
                  <a:pt x="2740" y="22373"/>
                  <a:pt x="3405" y="24938"/>
                </a:cubicBezTo>
                <a:cubicBezTo>
                  <a:pt x="3041" y="23671"/>
                  <a:pt x="2407" y="21439"/>
                  <a:pt x="1885" y="19000"/>
                </a:cubicBezTo>
                <a:cubicBezTo>
                  <a:pt x="1632" y="17781"/>
                  <a:pt x="1362" y="16515"/>
                  <a:pt x="1141" y="15311"/>
                </a:cubicBezTo>
                <a:cubicBezTo>
                  <a:pt x="1077" y="15010"/>
                  <a:pt x="1014" y="14710"/>
                  <a:pt x="951" y="14409"/>
                </a:cubicBezTo>
                <a:cubicBezTo>
                  <a:pt x="887" y="14108"/>
                  <a:pt x="840" y="13823"/>
                  <a:pt x="792" y="13538"/>
                </a:cubicBezTo>
                <a:cubicBezTo>
                  <a:pt x="729" y="13269"/>
                  <a:pt x="666" y="12984"/>
                  <a:pt x="602" y="12715"/>
                </a:cubicBezTo>
                <a:cubicBezTo>
                  <a:pt x="571" y="12588"/>
                  <a:pt x="539" y="12445"/>
                  <a:pt x="507" y="12319"/>
                </a:cubicBezTo>
                <a:cubicBezTo>
                  <a:pt x="476" y="12192"/>
                  <a:pt x="460" y="12065"/>
                  <a:pt x="428" y="11939"/>
                </a:cubicBezTo>
                <a:cubicBezTo>
                  <a:pt x="207" y="11020"/>
                  <a:pt x="80" y="10102"/>
                  <a:pt x="32" y="9168"/>
                </a:cubicBezTo>
                <a:cubicBezTo>
                  <a:pt x="17" y="8740"/>
                  <a:pt x="1" y="8313"/>
                  <a:pt x="17" y="7917"/>
                </a:cubicBezTo>
                <a:cubicBezTo>
                  <a:pt x="48" y="7521"/>
                  <a:pt x="80" y="7141"/>
                  <a:pt x="143" y="6777"/>
                </a:cubicBezTo>
                <a:cubicBezTo>
                  <a:pt x="191" y="6413"/>
                  <a:pt x="254" y="6049"/>
                  <a:pt x="317" y="5716"/>
                </a:cubicBezTo>
                <a:cubicBezTo>
                  <a:pt x="397" y="5399"/>
                  <a:pt x="507" y="5083"/>
                  <a:pt x="618" y="4782"/>
                </a:cubicBezTo>
                <a:cubicBezTo>
                  <a:pt x="713" y="4481"/>
                  <a:pt x="824" y="4196"/>
                  <a:pt x="951" y="3943"/>
                </a:cubicBezTo>
                <a:cubicBezTo>
                  <a:pt x="998" y="3800"/>
                  <a:pt x="1062" y="3674"/>
                  <a:pt x="1125" y="3547"/>
                </a:cubicBezTo>
                <a:cubicBezTo>
                  <a:pt x="1188" y="3420"/>
                  <a:pt x="1252" y="3309"/>
                  <a:pt x="1315" y="3183"/>
                </a:cubicBezTo>
                <a:cubicBezTo>
                  <a:pt x="2107" y="3658"/>
                  <a:pt x="2914" y="4402"/>
                  <a:pt x="3247" y="4940"/>
                </a:cubicBezTo>
                <a:close/>
              </a:path>
            </a:pathLst>
          </a:custGeom>
          <a:solidFill>
            <a:srgbClr val="8D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1"/>
          <p:cNvSpPr/>
          <p:nvPr/>
        </p:nvSpPr>
        <p:spPr>
          <a:xfrm rot="-928300">
            <a:off x="866592" y="2049183"/>
            <a:ext cx="556783" cy="841210"/>
          </a:xfrm>
          <a:custGeom>
            <a:avLst/>
            <a:gdLst/>
            <a:ahLst/>
            <a:cxnLst/>
            <a:rect l="l" t="t" r="r" b="b"/>
            <a:pathLst>
              <a:path w="17387" h="26269" extrusionOk="0">
                <a:moveTo>
                  <a:pt x="11876" y="13744"/>
                </a:moveTo>
                <a:cubicBezTo>
                  <a:pt x="11718" y="12984"/>
                  <a:pt x="11686" y="12209"/>
                  <a:pt x="11781" y="11449"/>
                </a:cubicBezTo>
                <a:cubicBezTo>
                  <a:pt x="11892" y="10562"/>
                  <a:pt x="12129" y="9691"/>
                  <a:pt x="12494" y="8883"/>
                </a:cubicBezTo>
                <a:cubicBezTo>
                  <a:pt x="11955" y="8519"/>
                  <a:pt x="11385" y="8155"/>
                  <a:pt x="10847" y="7775"/>
                </a:cubicBezTo>
                <a:cubicBezTo>
                  <a:pt x="10309" y="7411"/>
                  <a:pt x="9754" y="7015"/>
                  <a:pt x="9232" y="6588"/>
                </a:cubicBezTo>
                <a:cubicBezTo>
                  <a:pt x="8709" y="6160"/>
                  <a:pt x="8234" y="5685"/>
                  <a:pt x="7791" y="5178"/>
                </a:cubicBezTo>
                <a:cubicBezTo>
                  <a:pt x="7332" y="4640"/>
                  <a:pt x="6936" y="4054"/>
                  <a:pt x="6604" y="3437"/>
                </a:cubicBezTo>
                <a:cubicBezTo>
                  <a:pt x="5558" y="1426"/>
                  <a:pt x="4276" y="888"/>
                  <a:pt x="3104" y="666"/>
                </a:cubicBezTo>
                <a:cubicBezTo>
                  <a:pt x="1933" y="460"/>
                  <a:pt x="808" y="618"/>
                  <a:pt x="1" y="1"/>
                </a:cubicBezTo>
                <a:cubicBezTo>
                  <a:pt x="1204" y="1394"/>
                  <a:pt x="919" y="2376"/>
                  <a:pt x="793" y="3690"/>
                </a:cubicBezTo>
                <a:cubicBezTo>
                  <a:pt x="682" y="4988"/>
                  <a:pt x="777" y="6556"/>
                  <a:pt x="2613" y="9200"/>
                </a:cubicBezTo>
                <a:cubicBezTo>
                  <a:pt x="3453" y="9137"/>
                  <a:pt x="4292" y="9248"/>
                  <a:pt x="5083" y="9533"/>
                </a:cubicBezTo>
                <a:cubicBezTo>
                  <a:pt x="4387" y="9501"/>
                  <a:pt x="3690" y="9580"/>
                  <a:pt x="3009" y="9770"/>
                </a:cubicBezTo>
                <a:cubicBezTo>
                  <a:pt x="3152" y="9944"/>
                  <a:pt x="3278" y="10119"/>
                  <a:pt x="3405" y="10293"/>
                </a:cubicBezTo>
                <a:cubicBezTo>
                  <a:pt x="5416" y="12858"/>
                  <a:pt x="6287" y="14726"/>
                  <a:pt x="6746" y="16167"/>
                </a:cubicBezTo>
                <a:cubicBezTo>
                  <a:pt x="6936" y="16800"/>
                  <a:pt x="7063" y="17449"/>
                  <a:pt x="7142" y="18099"/>
                </a:cubicBezTo>
                <a:cubicBezTo>
                  <a:pt x="7205" y="18684"/>
                  <a:pt x="7237" y="19223"/>
                  <a:pt x="7284" y="19761"/>
                </a:cubicBezTo>
                <a:cubicBezTo>
                  <a:pt x="8836" y="19397"/>
                  <a:pt x="10356" y="19365"/>
                  <a:pt x="11417" y="19840"/>
                </a:cubicBezTo>
                <a:cubicBezTo>
                  <a:pt x="10024" y="19476"/>
                  <a:pt x="8551" y="19729"/>
                  <a:pt x="7316" y="20141"/>
                </a:cubicBezTo>
                <a:cubicBezTo>
                  <a:pt x="7364" y="20537"/>
                  <a:pt x="7443" y="20949"/>
                  <a:pt x="7538" y="21345"/>
                </a:cubicBezTo>
                <a:cubicBezTo>
                  <a:pt x="7744" y="22073"/>
                  <a:pt x="8314" y="22532"/>
                  <a:pt x="9137" y="22865"/>
                </a:cubicBezTo>
                <a:cubicBezTo>
                  <a:pt x="9960" y="23181"/>
                  <a:pt x="10989" y="23387"/>
                  <a:pt x="12066" y="23593"/>
                </a:cubicBezTo>
                <a:cubicBezTo>
                  <a:pt x="13143" y="23783"/>
                  <a:pt x="14188" y="24068"/>
                  <a:pt x="15217" y="24464"/>
                </a:cubicBezTo>
                <a:cubicBezTo>
                  <a:pt x="16167" y="24860"/>
                  <a:pt x="16959" y="25414"/>
                  <a:pt x="17386" y="26269"/>
                </a:cubicBezTo>
                <a:cubicBezTo>
                  <a:pt x="17291" y="26063"/>
                  <a:pt x="17212" y="25857"/>
                  <a:pt x="17149" y="25651"/>
                </a:cubicBezTo>
                <a:cubicBezTo>
                  <a:pt x="16959" y="25065"/>
                  <a:pt x="16816" y="24464"/>
                  <a:pt x="16721" y="23846"/>
                </a:cubicBezTo>
                <a:cubicBezTo>
                  <a:pt x="16579" y="22880"/>
                  <a:pt x="16500" y="21915"/>
                  <a:pt x="16515" y="20933"/>
                </a:cubicBezTo>
                <a:cubicBezTo>
                  <a:pt x="16515" y="20363"/>
                  <a:pt x="16563" y="19729"/>
                  <a:pt x="16642" y="19064"/>
                </a:cubicBezTo>
                <a:cubicBezTo>
                  <a:pt x="16705" y="18399"/>
                  <a:pt x="16800" y="17687"/>
                  <a:pt x="16943" y="16943"/>
                </a:cubicBezTo>
                <a:cubicBezTo>
                  <a:pt x="17133" y="16072"/>
                  <a:pt x="17149" y="15201"/>
                  <a:pt x="17006" y="14330"/>
                </a:cubicBezTo>
                <a:cubicBezTo>
                  <a:pt x="16880" y="13618"/>
                  <a:pt x="16626" y="12921"/>
                  <a:pt x="16230" y="12304"/>
                </a:cubicBezTo>
                <a:cubicBezTo>
                  <a:pt x="15850" y="11686"/>
                  <a:pt x="15375" y="11148"/>
                  <a:pt x="14837" y="10673"/>
                </a:cubicBezTo>
                <a:cubicBezTo>
                  <a:pt x="14283" y="10166"/>
                  <a:pt x="13697" y="9707"/>
                  <a:pt x="13079" y="9279"/>
                </a:cubicBezTo>
                <a:cubicBezTo>
                  <a:pt x="12478" y="10198"/>
                  <a:pt x="12082" y="11227"/>
                  <a:pt x="11939" y="12319"/>
                </a:cubicBezTo>
                <a:cubicBezTo>
                  <a:pt x="11876" y="12794"/>
                  <a:pt x="11844" y="13269"/>
                  <a:pt x="11876" y="13744"/>
                </a:cubicBezTo>
                <a:close/>
              </a:path>
            </a:pathLst>
          </a:custGeom>
          <a:solidFill>
            <a:srgbClr val="8D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1"/>
          <p:cNvSpPr/>
          <p:nvPr/>
        </p:nvSpPr>
        <p:spPr>
          <a:xfrm rot="-928300">
            <a:off x="945309" y="2074809"/>
            <a:ext cx="631300" cy="1029313"/>
          </a:xfrm>
          <a:custGeom>
            <a:avLst/>
            <a:gdLst/>
            <a:ahLst/>
            <a:cxnLst/>
            <a:rect l="l" t="t" r="r" b="b"/>
            <a:pathLst>
              <a:path w="19714" h="32143" extrusionOk="0">
                <a:moveTo>
                  <a:pt x="19508" y="32143"/>
                </a:moveTo>
                <a:cubicBezTo>
                  <a:pt x="14457" y="20648"/>
                  <a:pt x="7902" y="9881"/>
                  <a:pt x="1" y="143"/>
                </a:cubicBezTo>
                <a:lnTo>
                  <a:pt x="159" y="1"/>
                </a:lnTo>
                <a:cubicBezTo>
                  <a:pt x="8076" y="9770"/>
                  <a:pt x="14647" y="20553"/>
                  <a:pt x="19714" y="32064"/>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1"/>
          <p:cNvSpPr/>
          <p:nvPr/>
        </p:nvSpPr>
        <p:spPr>
          <a:xfrm rot="-928300">
            <a:off x="1305482" y="2400637"/>
            <a:ext cx="52774" cy="264734"/>
          </a:xfrm>
          <a:custGeom>
            <a:avLst/>
            <a:gdLst/>
            <a:ahLst/>
            <a:cxnLst/>
            <a:rect l="l" t="t" r="r" b="b"/>
            <a:pathLst>
              <a:path w="1648" h="8267" extrusionOk="0">
                <a:moveTo>
                  <a:pt x="1315" y="8266"/>
                </a:moveTo>
                <a:cubicBezTo>
                  <a:pt x="365" y="6603"/>
                  <a:pt x="1" y="3310"/>
                  <a:pt x="1457" y="1"/>
                </a:cubicBezTo>
                <a:lnTo>
                  <a:pt x="1647" y="96"/>
                </a:lnTo>
                <a:cubicBezTo>
                  <a:pt x="222" y="3326"/>
                  <a:pt x="571" y="6540"/>
                  <a:pt x="1505" y="8155"/>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1"/>
          <p:cNvSpPr/>
          <p:nvPr/>
        </p:nvSpPr>
        <p:spPr>
          <a:xfrm rot="-928300">
            <a:off x="1144794" y="2536700"/>
            <a:ext cx="181058" cy="91297"/>
          </a:xfrm>
          <a:custGeom>
            <a:avLst/>
            <a:gdLst/>
            <a:ahLst/>
            <a:cxnLst/>
            <a:rect l="l" t="t" r="r" b="b"/>
            <a:pathLst>
              <a:path w="5654" h="2851" extrusionOk="0">
                <a:moveTo>
                  <a:pt x="5463" y="2850"/>
                </a:moveTo>
                <a:cubicBezTo>
                  <a:pt x="4893" y="1916"/>
                  <a:pt x="4038" y="1172"/>
                  <a:pt x="3025" y="729"/>
                </a:cubicBezTo>
                <a:cubicBezTo>
                  <a:pt x="2091" y="333"/>
                  <a:pt x="1046" y="222"/>
                  <a:pt x="48" y="428"/>
                </a:cubicBezTo>
                <a:lnTo>
                  <a:pt x="1" y="222"/>
                </a:lnTo>
                <a:cubicBezTo>
                  <a:pt x="1046" y="0"/>
                  <a:pt x="2138" y="111"/>
                  <a:pt x="3120" y="539"/>
                </a:cubicBezTo>
                <a:cubicBezTo>
                  <a:pt x="4165" y="998"/>
                  <a:pt x="5051" y="1774"/>
                  <a:pt x="5653" y="2755"/>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1"/>
          <p:cNvSpPr/>
          <p:nvPr/>
        </p:nvSpPr>
        <p:spPr>
          <a:xfrm rot="-928300">
            <a:off x="1120760" y="2295018"/>
            <a:ext cx="27412" cy="163317"/>
          </a:xfrm>
          <a:custGeom>
            <a:avLst/>
            <a:gdLst/>
            <a:ahLst/>
            <a:cxnLst/>
            <a:rect l="l" t="t" r="r" b="b"/>
            <a:pathLst>
              <a:path w="856" h="5100" extrusionOk="0">
                <a:moveTo>
                  <a:pt x="681" y="5099"/>
                </a:moveTo>
                <a:cubicBezTo>
                  <a:pt x="159" y="4308"/>
                  <a:pt x="0" y="3184"/>
                  <a:pt x="190" y="1838"/>
                </a:cubicBezTo>
                <a:cubicBezTo>
                  <a:pt x="254" y="1394"/>
                  <a:pt x="349" y="967"/>
                  <a:pt x="475" y="539"/>
                </a:cubicBezTo>
                <a:cubicBezTo>
                  <a:pt x="570" y="207"/>
                  <a:pt x="634" y="17"/>
                  <a:pt x="634" y="1"/>
                </a:cubicBezTo>
                <a:lnTo>
                  <a:pt x="839" y="80"/>
                </a:lnTo>
                <a:cubicBezTo>
                  <a:pt x="839" y="80"/>
                  <a:pt x="760" y="270"/>
                  <a:pt x="681" y="603"/>
                </a:cubicBezTo>
                <a:cubicBezTo>
                  <a:pt x="554" y="1014"/>
                  <a:pt x="475" y="1442"/>
                  <a:pt x="412" y="1869"/>
                </a:cubicBezTo>
                <a:cubicBezTo>
                  <a:pt x="285" y="2772"/>
                  <a:pt x="254" y="4039"/>
                  <a:pt x="855" y="4973"/>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1"/>
          <p:cNvSpPr/>
          <p:nvPr/>
        </p:nvSpPr>
        <p:spPr>
          <a:xfrm rot="-928300">
            <a:off x="1058380" y="2443951"/>
            <a:ext cx="136930" cy="53799"/>
          </a:xfrm>
          <a:custGeom>
            <a:avLst/>
            <a:gdLst/>
            <a:ahLst/>
            <a:cxnLst/>
            <a:rect l="l" t="t" r="r" b="b"/>
            <a:pathLst>
              <a:path w="4276" h="1680" extrusionOk="0">
                <a:moveTo>
                  <a:pt x="4102" y="1679"/>
                </a:moveTo>
                <a:cubicBezTo>
                  <a:pt x="3722" y="1125"/>
                  <a:pt x="3168" y="713"/>
                  <a:pt x="2534" y="492"/>
                </a:cubicBezTo>
                <a:cubicBezTo>
                  <a:pt x="1727" y="238"/>
                  <a:pt x="856" y="254"/>
                  <a:pt x="64" y="555"/>
                </a:cubicBezTo>
                <a:lnTo>
                  <a:pt x="1" y="349"/>
                </a:lnTo>
                <a:cubicBezTo>
                  <a:pt x="840" y="33"/>
                  <a:pt x="1758" y="1"/>
                  <a:pt x="2613" y="270"/>
                </a:cubicBezTo>
                <a:cubicBezTo>
                  <a:pt x="3294" y="508"/>
                  <a:pt x="3880" y="951"/>
                  <a:pt x="4276" y="1553"/>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1"/>
          <p:cNvSpPr/>
          <p:nvPr/>
        </p:nvSpPr>
        <p:spPr>
          <a:xfrm rot="-928300">
            <a:off x="935587" y="2166861"/>
            <a:ext cx="49732" cy="158225"/>
          </a:xfrm>
          <a:custGeom>
            <a:avLst/>
            <a:gdLst/>
            <a:ahLst/>
            <a:cxnLst/>
            <a:rect l="l" t="t" r="r" b="b"/>
            <a:pathLst>
              <a:path w="1553" h="4941" extrusionOk="0">
                <a:moveTo>
                  <a:pt x="1378" y="4941"/>
                </a:moveTo>
                <a:cubicBezTo>
                  <a:pt x="523" y="3753"/>
                  <a:pt x="0" y="1537"/>
                  <a:pt x="650" y="1"/>
                </a:cubicBezTo>
                <a:lnTo>
                  <a:pt x="840" y="80"/>
                </a:lnTo>
                <a:cubicBezTo>
                  <a:pt x="254" y="1505"/>
                  <a:pt x="729" y="3674"/>
                  <a:pt x="1552" y="4830"/>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1"/>
          <p:cNvSpPr/>
          <p:nvPr/>
        </p:nvSpPr>
        <p:spPr>
          <a:xfrm rot="-928300">
            <a:off x="895057" y="2287689"/>
            <a:ext cx="109038" cy="45152"/>
          </a:xfrm>
          <a:custGeom>
            <a:avLst/>
            <a:gdLst/>
            <a:ahLst/>
            <a:cxnLst/>
            <a:rect l="l" t="t" r="r" b="b"/>
            <a:pathLst>
              <a:path w="3405" h="1410" extrusionOk="0">
                <a:moveTo>
                  <a:pt x="3230" y="1410"/>
                </a:moveTo>
                <a:cubicBezTo>
                  <a:pt x="2724" y="729"/>
                  <a:pt x="1536" y="238"/>
                  <a:pt x="79" y="729"/>
                </a:cubicBezTo>
                <a:lnTo>
                  <a:pt x="0" y="539"/>
                </a:lnTo>
                <a:cubicBezTo>
                  <a:pt x="1568" y="1"/>
                  <a:pt x="2834" y="539"/>
                  <a:pt x="3404" y="1283"/>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1"/>
          <p:cNvSpPr/>
          <p:nvPr/>
        </p:nvSpPr>
        <p:spPr>
          <a:xfrm rot="-928300">
            <a:off x="1202963" y="2784017"/>
            <a:ext cx="428499" cy="310334"/>
          </a:xfrm>
          <a:custGeom>
            <a:avLst/>
            <a:gdLst/>
            <a:ahLst/>
            <a:cxnLst/>
            <a:rect l="l" t="t" r="r" b="b"/>
            <a:pathLst>
              <a:path w="13381" h="9691" extrusionOk="0">
                <a:moveTo>
                  <a:pt x="13238" y="9691"/>
                </a:moveTo>
                <a:cubicBezTo>
                  <a:pt x="9184" y="6065"/>
                  <a:pt x="4735" y="2866"/>
                  <a:pt x="1" y="190"/>
                </a:cubicBezTo>
                <a:lnTo>
                  <a:pt x="112" y="0"/>
                </a:lnTo>
                <a:cubicBezTo>
                  <a:pt x="4862" y="2692"/>
                  <a:pt x="9311" y="5890"/>
                  <a:pt x="13380" y="9532"/>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1"/>
          <p:cNvSpPr/>
          <p:nvPr/>
        </p:nvSpPr>
        <p:spPr>
          <a:xfrm rot="-928300">
            <a:off x="1182110" y="2840561"/>
            <a:ext cx="295155" cy="182563"/>
          </a:xfrm>
          <a:custGeom>
            <a:avLst/>
            <a:gdLst/>
            <a:ahLst/>
            <a:cxnLst/>
            <a:rect l="l" t="t" r="r" b="b"/>
            <a:pathLst>
              <a:path w="9217" h="5701" extrusionOk="0">
                <a:moveTo>
                  <a:pt x="3864" y="2724"/>
                </a:moveTo>
                <a:cubicBezTo>
                  <a:pt x="3564" y="2787"/>
                  <a:pt x="3263" y="2882"/>
                  <a:pt x="2994" y="3009"/>
                </a:cubicBezTo>
                <a:cubicBezTo>
                  <a:pt x="2218" y="3373"/>
                  <a:pt x="1505" y="3848"/>
                  <a:pt x="888" y="4434"/>
                </a:cubicBezTo>
                <a:cubicBezTo>
                  <a:pt x="587" y="3405"/>
                  <a:pt x="619" y="1710"/>
                  <a:pt x="1" y="0"/>
                </a:cubicBezTo>
                <a:cubicBezTo>
                  <a:pt x="793" y="460"/>
                  <a:pt x="1648" y="792"/>
                  <a:pt x="2550" y="982"/>
                </a:cubicBezTo>
                <a:cubicBezTo>
                  <a:pt x="3674" y="1235"/>
                  <a:pt x="5004" y="1853"/>
                  <a:pt x="6192" y="2565"/>
                </a:cubicBezTo>
                <a:cubicBezTo>
                  <a:pt x="7253" y="3199"/>
                  <a:pt x="8250" y="3911"/>
                  <a:pt x="9216" y="4687"/>
                </a:cubicBezTo>
                <a:cubicBezTo>
                  <a:pt x="7902" y="3769"/>
                  <a:pt x="6034" y="4133"/>
                  <a:pt x="3469" y="5130"/>
                </a:cubicBezTo>
                <a:cubicBezTo>
                  <a:pt x="2028" y="5701"/>
                  <a:pt x="1394" y="5526"/>
                  <a:pt x="1046" y="4893"/>
                </a:cubicBezTo>
                <a:cubicBezTo>
                  <a:pt x="1632" y="4196"/>
                  <a:pt x="2313" y="3595"/>
                  <a:pt x="3073" y="3104"/>
                </a:cubicBezTo>
                <a:cubicBezTo>
                  <a:pt x="3326" y="2945"/>
                  <a:pt x="3579" y="2819"/>
                  <a:pt x="3864" y="2724"/>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1"/>
          <p:cNvSpPr/>
          <p:nvPr/>
        </p:nvSpPr>
        <p:spPr>
          <a:xfrm rot="-928300">
            <a:off x="1065545" y="2675059"/>
            <a:ext cx="400095" cy="341268"/>
          </a:xfrm>
          <a:custGeom>
            <a:avLst/>
            <a:gdLst/>
            <a:ahLst/>
            <a:cxnLst/>
            <a:rect l="l" t="t" r="r" b="b"/>
            <a:pathLst>
              <a:path w="12494" h="10657" extrusionOk="0">
                <a:moveTo>
                  <a:pt x="2756" y="2170"/>
                </a:moveTo>
                <a:cubicBezTo>
                  <a:pt x="2202" y="2249"/>
                  <a:pt x="1521" y="2740"/>
                  <a:pt x="777" y="3341"/>
                </a:cubicBezTo>
                <a:cubicBezTo>
                  <a:pt x="413" y="2629"/>
                  <a:pt x="175" y="1853"/>
                  <a:pt x="64" y="1061"/>
                </a:cubicBezTo>
                <a:cubicBezTo>
                  <a:pt x="17" y="697"/>
                  <a:pt x="1" y="349"/>
                  <a:pt x="17" y="0"/>
                </a:cubicBezTo>
                <a:cubicBezTo>
                  <a:pt x="998" y="950"/>
                  <a:pt x="2012" y="1061"/>
                  <a:pt x="3104" y="1204"/>
                </a:cubicBezTo>
                <a:cubicBezTo>
                  <a:pt x="4197" y="1330"/>
                  <a:pt x="5353" y="1473"/>
                  <a:pt x="6540" y="2455"/>
                </a:cubicBezTo>
                <a:cubicBezTo>
                  <a:pt x="7744" y="3468"/>
                  <a:pt x="8678" y="4972"/>
                  <a:pt x="9564" y="6492"/>
                </a:cubicBezTo>
                <a:cubicBezTo>
                  <a:pt x="10451" y="7996"/>
                  <a:pt x="11306" y="9532"/>
                  <a:pt x="12494" y="10656"/>
                </a:cubicBezTo>
                <a:cubicBezTo>
                  <a:pt x="11528" y="9849"/>
                  <a:pt x="10514" y="9089"/>
                  <a:pt x="9438" y="8424"/>
                </a:cubicBezTo>
                <a:cubicBezTo>
                  <a:pt x="8139" y="7600"/>
                  <a:pt x="6651" y="6872"/>
                  <a:pt x="5400" y="6587"/>
                </a:cubicBezTo>
                <a:cubicBezTo>
                  <a:pt x="2962" y="6049"/>
                  <a:pt x="1679" y="4893"/>
                  <a:pt x="935" y="3642"/>
                </a:cubicBezTo>
                <a:cubicBezTo>
                  <a:pt x="1505" y="2961"/>
                  <a:pt x="2281" y="2375"/>
                  <a:pt x="2756" y="2170"/>
                </a:cubicBezTo>
                <a:close/>
              </a:path>
            </a:pathLst>
          </a:custGeom>
          <a:solidFill>
            <a:srgbClr val="8D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1"/>
          <p:cNvSpPr/>
          <p:nvPr/>
        </p:nvSpPr>
        <p:spPr>
          <a:xfrm rot="-928300">
            <a:off x="1442480" y="2142423"/>
            <a:ext cx="22352" cy="19054"/>
          </a:xfrm>
          <a:custGeom>
            <a:avLst/>
            <a:gdLst/>
            <a:ahLst/>
            <a:cxnLst/>
            <a:rect l="l" t="t" r="r" b="b"/>
            <a:pathLst>
              <a:path w="698" h="595" extrusionOk="0">
                <a:moveTo>
                  <a:pt x="397" y="0"/>
                </a:moveTo>
                <a:cubicBezTo>
                  <a:pt x="127" y="0"/>
                  <a:pt x="1" y="317"/>
                  <a:pt x="191" y="507"/>
                </a:cubicBezTo>
                <a:cubicBezTo>
                  <a:pt x="252" y="568"/>
                  <a:pt x="325" y="595"/>
                  <a:pt x="397" y="595"/>
                </a:cubicBezTo>
                <a:cubicBezTo>
                  <a:pt x="551" y="595"/>
                  <a:pt x="697" y="474"/>
                  <a:pt x="697" y="301"/>
                </a:cubicBezTo>
                <a:cubicBezTo>
                  <a:pt x="697" y="127"/>
                  <a:pt x="555"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1"/>
          <p:cNvSpPr/>
          <p:nvPr/>
        </p:nvSpPr>
        <p:spPr>
          <a:xfrm rot="-928300">
            <a:off x="1338571" y="2164306"/>
            <a:ext cx="18285" cy="15595"/>
          </a:xfrm>
          <a:custGeom>
            <a:avLst/>
            <a:gdLst/>
            <a:ahLst/>
            <a:cxnLst/>
            <a:rect l="l" t="t" r="r" b="b"/>
            <a:pathLst>
              <a:path w="571" h="487" extrusionOk="0">
                <a:moveTo>
                  <a:pt x="333" y="1"/>
                </a:moveTo>
                <a:cubicBezTo>
                  <a:pt x="111" y="1"/>
                  <a:pt x="0" y="254"/>
                  <a:pt x="159" y="412"/>
                </a:cubicBezTo>
                <a:cubicBezTo>
                  <a:pt x="205" y="464"/>
                  <a:pt x="265" y="487"/>
                  <a:pt x="324" y="487"/>
                </a:cubicBezTo>
                <a:cubicBezTo>
                  <a:pt x="448" y="487"/>
                  <a:pt x="570" y="388"/>
                  <a:pt x="570" y="238"/>
                </a:cubicBezTo>
                <a:cubicBezTo>
                  <a:pt x="570" y="112"/>
                  <a:pt x="460"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1"/>
          <p:cNvSpPr/>
          <p:nvPr/>
        </p:nvSpPr>
        <p:spPr>
          <a:xfrm rot="-928300">
            <a:off x="1320482" y="2238409"/>
            <a:ext cx="16780" cy="14410"/>
          </a:xfrm>
          <a:custGeom>
            <a:avLst/>
            <a:gdLst/>
            <a:ahLst/>
            <a:cxnLst/>
            <a:rect l="l" t="t" r="r" b="b"/>
            <a:pathLst>
              <a:path w="524" h="450" extrusionOk="0">
                <a:moveTo>
                  <a:pt x="301" y="1"/>
                </a:moveTo>
                <a:cubicBezTo>
                  <a:pt x="111" y="1"/>
                  <a:pt x="1" y="238"/>
                  <a:pt x="143" y="381"/>
                </a:cubicBezTo>
                <a:cubicBezTo>
                  <a:pt x="190" y="428"/>
                  <a:pt x="247" y="449"/>
                  <a:pt x="303" y="449"/>
                </a:cubicBezTo>
                <a:cubicBezTo>
                  <a:pt x="416" y="449"/>
                  <a:pt x="523" y="361"/>
                  <a:pt x="523" y="223"/>
                </a:cubicBezTo>
                <a:cubicBezTo>
                  <a:pt x="523" y="96"/>
                  <a:pt x="428"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1"/>
          <p:cNvSpPr/>
          <p:nvPr/>
        </p:nvSpPr>
        <p:spPr>
          <a:xfrm rot="-928300">
            <a:off x="1456352" y="2238345"/>
            <a:ext cx="15755" cy="15723"/>
          </a:xfrm>
          <a:custGeom>
            <a:avLst/>
            <a:gdLst/>
            <a:ahLst/>
            <a:cxnLst/>
            <a:rect l="l" t="t" r="r" b="b"/>
            <a:pathLst>
              <a:path w="492" h="491" extrusionOk="0">
                <a:moveTo>
                  <a:pt x="238" y="0"/>
                </a:moveTo>
                <a:cubicBezTo>
                  <a:pt x="111" y="0"/>
                  <a:pt x="1" y="111"/>
                  <a:pt x="1" y="238"/>
                </a:cubicBezTo>
                <a:cubicBezTo>
                  <a:pt x="1" y="380"/>
                  <a:pt x="111" y="491"/>
                  <a:pt x="238" y="491"/>
                </a:cubicBezTo>
                <a:cubicBezTo>
                  <a:pt x="381" y="491"/>
                  <a:pt x="491" y="380"/>
                  <a:pt x="491" y="238"/>
                </a:cubicBezTo>
                <a:cubicBezTo>
                  <a:pt x="491" y="111"/>
                  <a:pt x="381"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1"/>
          <p:cNvSpPr/>
          <p:nvPr/>
        </p:nvSpPr>
        <p:spPr>
          <a:xfrm rot="-928300">
            <a:off x="1360881" y="2350518"/>
            <a:ext cx="23889" cy="20399"/>
          </a:xfrm>
          <a:custGeom>
            <a:avLst/>
            <a:gdLst/>
            <a:ahLst/>
            <a:cxnLst/>
            <a:rect l="l" t="t" r="r" b="b"/>
            <a:pathLst>
              <a:path w="746" h="637" extrusionOk="0">
                <a:moveTo>
                  <a:pt x="428" y="1"/>
                </a:moveTo>
                <a:cubicBezTo>
                  <a:pt x="143" y="1"/>
                  <a:pt x="1" y="349"/>
                  <a:pt x="207" y="539"/>
                </a:cubicBezTo>
                <a:cubicBezTo>
                  <a:pt x="269" y="606"/>
                  <a:pt x="346" y="636"/>
                  <a:pt x="423" y="636"/>
                </a:cubicBezTo>
                <a:cubicBezTo>
                  <a:pt x="580" y="636"/>
                  <a:pt x="734" y="509"/>
                  <a:pt x="745" y="317"/>
                </a:cubicBezTo>
                <a:cubicBezTo>
                  <a:pt x="745" y="143"/>
                  <a:pt x="603" y="1"/>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1"/>
          <p:cNvSpPr/>
          <p:nvPr/>
        </p:nvSpPr>
        <p:spPr>
          <a:xfrm rot="-928300">
            <a:off x="1384232" y="2355087"/>
            <a:ext cx="20335" cy="20815"/>
          </a:xfrm>
          <a:custGeom>
            <a:avLst/>
            <a:gdLst/>
            <a:ahLst/>
            <a:cxnLst/>
            <a:rect l="l" t="t" r="r" b="b"/>
            <a:pathLst>
              <a:path w="635" h="650" extrusionOk="0">
                <a:moveTo>
                  <a:pt x="318" y="0"/>
                </a:moveTo>
                <a:cubicBezTo>
                  <a:pt x="143" y="0"/>
                  <a:pt x="1" y="143"/>
                  <a:pt x="1" y="333"/>
                </a:cubicBezTo>
                <a:cubicBezTo>
                  <a:pt x="1" y="507"/>
                  <a:pt x="143" y="650"/>
                  <a:pt x="318" y="650"/>
                </a:cubicBezTo>
                <a:cubicBezTo>
                  <a:pt x="492" y="650"/>
                  <a:pt x="634" y="507"/>
                  <a:pt x="634" y="333"/>
                </a:cubicBezTo>
                <a:cubicBezTo>
                  <a:pt x="634" y="143"/>
                  <a:pt x="492" y="0"/>
                  <a:pt x="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1"/>
          <p:cNvSpPr/>
          <p:nvPr/>
        </p:nvSpPr>
        <p:spPr>
          <a:xfrm rot="-928300">
            <a:off x="1059287" y="2381206"/>
            <a:ext cx="12713" cy="12585"/>
          </a:xfrm>
          <a:custGeom>
            <a:avLst/>
            <a:gdLst/>
            <a:ahLst/>
            <a:cxnLst/>
            <a:rect l="l" t="t" r="r" b="b"/>
            <a:pathLst>
              <a:path w="397" h="393" extrusionOk="0">
                <a:moveTo>
                  <a:pt x="198" y="1"/>
                </a:moveTo>
                <a:cubicBezTo>
                  <a:pt x="99" y="1"/>
                  <a:pt x="1" y="64"/>
                  <a:pt x="1" y="191"/>
                </a:cubicBezTo>
                <a:cubicBezTo>
                  <a:pt x="1" y="325"/>
                  <a:pt x="99" y="393"/>
                  <a:pt x="198" y="393"/>
                </a:cubicBezTo>
                <a:cubicBezTo>
                  <a:pt x="297" y="393"/>
                  <a:pt x="396" y="325"/>
                  <a:pt x="396" y="191"/>
                </a:cubicBezTo>
                <a:cubicBezTo>
                  <a:pt x="396" y="64"/>
                  <a:pt x="297"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1"/>
          <p:cNvSpPr/>
          <p:nvPr/>
        </p:nvSpPr>
        <p:spPr>
          <a:xfrm rot="-928300">
            <a:off x="1122084" y="2326760"/>
            <a:ext cx="19278" cy="19278"/>
          </a:xfrm>
          <a:custGeom>
            <a:avLst/>
            <a:gdLst/>
            <a:ahLst/>
            <a:cxnLst/>
            <a:rect l="l" t="t" r="r" b="b"/>
            <a:pathLst>
              <a:path w="602" h="602" extrusionOk="0">
                <a:moveTo>
                  <a:pt x="301" y="0"/>
                </a:moveTo>
                <a:cubicBezTo>
                  <a:pt x="143" y="0"/>
                  <a:pt x="0" y="143"/>
                  <a:pt x="0" y="301"/>
                </a:cubicBezTo>
                <a:cubicBezTo>
                  <a:pt x="0" y="459"/>
                  <a:pt x="143" y="602"/>
                  <a:pt x="301" y="602"/>
                </a:cubicBezTo>
                <a:cubicBezTo>
                  <a:pt x="459" y="602"/>
                  <a:pt x="602" y="459"/>
                  <a:pt x="602" y="301"/>
                </a:cubicBezTo>
                <a:cubicBezTo>
                  <a:pt x="602" y="143"/>
                  <a:pt x="459" y="0"/>
                  <a:pt x="3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1"/>
          <p:cNvSpPr/>
          <p:nvPr/>
        </p:nvSpPr>
        <p:spPr>
          <a:xfrm rot="-928300">
            <a:off x="1041550" y="2344384"/>
            <a:ext cx="14218" cy="14763"/>
          </a:xfrm>
          <a:custGeom>
            <a:avLst/>
            <a:gdLst/>
            <a:ahLst/>
            <a:cxnLst/>
            <a:rect l="l" t="t" r="r" b="b"/>
            <a:pathLst>
              <a:path w="444" h="461" extrusionOk="0">
                <a:moveTo>
                  <a:pt x="222" y="1"/>
                </a:moveTo>
                <a:cubicBezTo>
                  <a:pt x="95" y="1"/>
                  <a:pt x="0" y="112"/>
                  <a:pt x="0" y="238"/>
                </a:cubicBezTo>
                <a:cubicBezTo>
                  <a:pt x="0" y="365"/>
                  <a:pt x="95" y="460"/>
                  <a:pt x="222" y="460"/>
                </a:cubicBezTo>
                <a:cubicBezTo>
                  <a:pt x="348" y="460"/>
                  <a:pt x="443" y="365"/>
                  <a:pt x="443" y="238"/>
                </a:cubicBezTo>
                <a:cubicBezTo>
                  <a:pt x="443" y="112"/>
                  <a:pt x="348"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1"/>
          <p:cNvSpPr/>
          <p:nvPr/>
        </p:nvSpPr>
        <p:spPr>
          <a:xfrm rot="-928300">
            <a:off x="989355" y="2257714"/>
            <a:ext cx="14731" cy="12553"/>
          </a:xfrm>
          <a:custGeom>
            <a:avLst/>
            <a:gdLst/>
            <a:ahLst/>
            <a:cxnLst/>
            <a:rect l="l" t="t" r="r" b="b"/>
            <a:pathLst>
              <a:path w="460" h="392" extrusionOk="0">
                <a:moveTo>
                  <a:pt x="254" y="1"/>
                </a:moveTo>
                <a:cubicBezTo>
                  <a:pt x="80" y="1"/>
                  <a:pt x="1" y="207"/>
                  <a:pt x="112" y="333"/>
                </a:cubicBezTo>
                <a:cubicBezTo>
                  <a:pt x="152" y="374"/>
                  <a:pt x="202" y="392"/>
                  <a:pt x="251" y="392"/>
                </a:cubicBezTo>
                <a:cubicBezTo>
                  <a:pt x="357" y="392"/>
                  <a:pt x="460" y="310"/>
                  <a:pt x="460" y="191"/>
                </a:cubicBezTo>
                <a:cubicBezTo>
                  <a:pt x="460" y="80"/>
                  <a:pt x="365"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1"/>
          <p:cNvSpPr/>
          <p:nvPr/>
        </p:nvSpPr>
        <p:spPr>
          <a:xfrm rot="-928300">
            <a:off x="1009681" y="2159986"/>
            <a:ext cx="15723" cy="16236"/>
          </a:xfrm>
          <a:custGeom>
            <a:avLst/>
            <a:gdLst/>
            <a:ahLst/>
            <a:cxnLst/>
            <a:rect l="l" t="t" r="r" b="b"/>
            <a:pathLst>
              <a:path w="491" h="507" extrusionOk="0">
                <a:moveTo>
                  <a:pt x="253" y="0"/>
                </a:moveTo>
                <a:cubicBezTo>
                  <a:pt x="111" y="0"/>
                  <a:pt x="0" y="111"/>
                  <a:pt x="0" y="253"/>
                </a:cubicBezTo>
                <a:cubicBezTo>
                  <a:pt x="0" y="396"/>
                  <a:pt x="111" y="507"/>
                  <a:pt x="253" y="507"/>
                </a:cubicBezTo>
                <a:cubicBezTo>
                  <a:pt x="380" y="507"/>
                  <a:pt x="491" y="396"/>
                  <a:pt x="491" y="253"/>
                </a:cubicBezTo>
                <a:cubicBezTo>
                  <a:pt x="491" y="111"/>
                  <a:pt x="380"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1"/>
          <p:cNvSpPr/>
          <p:nvPr/>
        </p:nvSpPr>
        <p:spPr>
          <a:xfrm rot="-928300">
            <a:off x="852167" y="2235218"/>
            <a:ext cx="14731" cy="12649"/>
          </a:xfrm>
          <a:custGeom>
            <a:avLst/>
            <a:gdLst/>
            <a:ahLst/>
            <a:cxnLst/>
            <a:rect l="l" t="t" r="r" b="b"/>
            <a:pathLst>
              <a:path w="460" h="395" extrusionOk="0">
                <a:moveTo>
                  <a:pt x="269" y="0"/>
                </a:moveTo>
                <a:cubicBezTo>
                  <a:pt x="95" y="0"/>
                  <a:pt x="0" y="206"/>
                  <a:pt x="127" y="333"/>
                </a:cubicBezTo>
                <a:cubicBezTo>
                  <a:pt x="169" y="375"/>
                  <a:pt x="220" y="394"/>
                  <a:pt x="269" y="394"/>
                </a:cubicBezTo>
                <a:cubicBezTo>
                  <a:pt x="368" y="394"/>
                  <a:pt x="459" y="317"/>
                  <a:pt x="459" y="190"/>
                </a:cubicBezTo>
                <a:cubicBezTo>
                  <a:pt x="459" y="79"/>
                  <a:pt x="380" y="0"/>
                  <a:pt x="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1"/>
          <p:cNvSpPr/>
          <p:nvPr/>
        </p:nvSpPr>
        <p:spPr>
          <a:xfrm rot="-928300">
            <a:off x="944760" y="2196870"/>
            <a:ext cx="19310" cy="16652"/>
          </a:xfrm>
          <a:custGeom>
            <a:avLst/>
            <a:gdLst/>
            <a:ahLst/>
            <a:cxnLst/>
            <a:rect l="l" t="t" r="r" b="b"/>
            <a:pathLst>
              <a:path w="603" h="520" extrusionOk="0">
                <a:moveTo>
                  <a:pt x="373" y="1"/>
                </a:moveTo>
                <a:cubicBezTo>
                  <a:pt x="365" y="1"/>
                  <a:pt x="357" y="1"/>
                  <a:pt x="349" y="2"/>
                </a:cubicBezTo>
                <a:cubicBezTo>
                  <a:pt x="112" y="2"/>
                  <a:pt x="1" y="271"/>
                  <a:pt x="159" y="445"/>
                </a:cubicBezTo>
                <a:cubicBezTo>
                  <a:pt x="210" y="496"/>
                  <a:pt x="274" y="519"/>
                  <a:pt x="337" y="519"/>
                </a:cubicBezTo>
                <a:cubicBezTo>
                  <a:pt x="471" y="519"/>
                  <a:pt x="602" y="416"/>
                  <a:pt x="602" y="255"/>
                </a:cubicBezTo>
                <a:cubicBezTo>
                  <a:pt x="602" y="121"/>
                  <a:pt x="504" y="1"/>
                  <a:pt x="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1"/>
          <p:cNvSpPr/>
          <p:nvPr/>
        </p:nvSpPr>
        <p:spPr>
          <a:xfrm rot="-928300">
            <a:off x="729844" y="2416437"/>
            <a:ext cx="22832" cy="19630"/>
          </a:xfrm>
          <a:custGeom>
            <a:avLst/>
            <a:gdLst/>
            <a:ahLst/>
            <a:cxnLst/>
            <a:rect l="l" t="t" r="r" b="b"/>
            <a:pathLst>
              <a:path w="713" h="613" extrusionOk="0">
                <a:moveTo>
                  <a:pt x="412" y="0"/>
                </a:moveTo>
                <a:cubicBezTo>
                  <a:pt x="143" y="0"/>
                  <a:pt x="0" y="333"/>
                  <a:pt x="190" y="523"/>
                </a:cubicBezTo>
                <a:cubicBezTo>
                  <a:pt x="252" y="585"/>
                  <a:pt x="329" y="613"/>
                  <a:pt x="405" y="613"/>
                </a:cubicBezTo>
                <a:cubicBezTo>
                  <a:pt x="562" y="613"/>
                  <a:pt x="713" y="493"/>
                  <a:pt x="713" y="301"/>
                </a:cubicBezTo>
                <a:cubicBezTo>
                  <a:pt x="713" y="143"/>
                  <a:pt x="586" y="0"/>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1"/>
          <p:cNvSpPr/>
          <p:nvPr/>
        </p:nvSpPr>
        <p:spPr>
          <a:xfrm rot="-928300">
            <a:off x="630660" y="2638741"/>
            <a:ext cx="16780" cy="14891"/>
          </a:xfrm>
          <a:custGeom>
            <a:avLst/>
            <a:gdLst/>
            <a:ahLst/>
            <a:cxnLst/>
            <a:rect l="l" t="t" r="r" b="b"/>
            <a:pathLst>
              <a:path w="524" h="465" extrusionOk="0">
                <a:moveTo>
                  <a:pt x="302" y="1"/>
                </a:moveTo>
                <a:cubicBezTo>
                  <a:pt x="96" y="1"/>
                  <a:pt x="1" y="254"/>
                  <a:pt x="143" y="397"/>
                </a:cubicBezTo>
                <a:cubicBezTo>
                  <a:pt x="190" y="443"/>
                  <a:pt x="247" y="465"/>
                  <a:pt x="303" y="465"/>
                </a:cubicBezTo>
                <a:cubicBezTo>
                  <a:pt x="416" y="465"/>
                  <a:pt x="523" y="376"/>
                  <a:pt x="523" y="238"/>
                </a:cubicBezTo>
                <a:cubicBezTo>
                  <a:pt x="523" y="112"/>
                  <a:pt x="428" y="1"/>
                  <a:pt x="3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1"/>
          <p:cNvSpPr/>
          <p:nvPr/>
        </p:nvSpPr>
        <p:spPr>
          <a:xfrm rot="-928300">
            <a:off x="697582" y="2557309"/>
            <a:ext cx="15243" cy="15243"/>
          </a:xfrm>
          <a:custGeom>
            <a:avLst/>
            <a:gdLst/>
            <a:ahLst/>
            <a:cxnLst/>
            <a:rect l="l" t="t" r="r" b="b"/>
            <a:pathLst>
              <a:path w="476" h="476" extrusionOk="0">
                <a:moveTo>
                  <a:pt x="238" y="1"/>
                </a:moveTo>
                <a:cubicBezTo>
                  <a:pt x="111" y="1"/>
                  <a:pt x="0" y="112"/>
                  <a:pt x="0" y="238"/>
                </a:cubicBezTo>
                <a:cubicBezTo>
                  <a:pt x="0" y="365"/>
                  <a:pt x="111" y="476"/>
                  <a:pt x="238" y="476"/>
                </a:cubicBezTo>
                <a:cubicBezTo>
                  <a:pt x="365" y="476"/>
                  <a:pt x="475" y="365"/>
                  <a:pt x="475" y="238"/>
                </a:cubicBezTo>
                <a:cubicBezTo>
                  <a:pt x="475" y="112"/>
                  <a:pt x="365" y="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1"/>
          <p:cNvSpPr/>
          <p:nvPr/>
        </p:nvSpPr>
        <p:spPr>
          <a:xfrm>
            <a:off x="1550365" y="-438345"/>
            <a:ext cx="6019994" cy="6020189"/>
          </a:xfrm>
          <a:custGeom>
            <a:avLst/>
            <a:gdLst/>
            <a:ahLst/>
            <a:cxnLst/>
            <a:rect l="l" t="t" r="r" b="b"/>
            <a:pathLst>
              <a:path w="78093" h="78093" extrusionOk="0">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1" name="Google Shape;1371;p21"/>
          <p:cNvSpPr/>
          <p:nvPr/>
        </p:nvSpPr>
        <p:spPr>
          <a:xfrm>
            <a:off x="1619891" y="3538401"/>
            <a:ext cx="278008" cy="278738"/>
          </a:xfrm>
          <a:custGeom>
            <a:avLst/>
            <a:gdLst/>
            <a:ahLst/>
            <a:cxnLst/>
            <a:rect l="l" t="t" r="r" b="b"/>
            <a:pathLst>
              <a:path w="6097" h="6113" extrusionOk="0">
                <a:moveTo>
                  <a:pt x="3040" y="1"/>
                </a:moveTo>
                <a:cubicBezTo>
                  <a:pt x="1362" y="1"/>
                  <a:pt x="0" y="1378"/>
                  <a:pt x="0" y="3057"/>
                </a:cubicBezTo>
                <a:cubicBezTo>
                  <a:pt x="0" y="4751"/>
                  <a:pt x="1362" y="6113"/>
                  <a:pt x="3040" y="6113"/>
                </a:cubicBezTo>
                <a:cubicBezTo>
                  <a:pt x="4735" y="6113"/>
                  <a:pt x="6096" y="4751"/>
                  <a:pt x="6096" y="3057"/>
                </a:cubicBezTo>
                <a:cubicBezTo>
                  <a:pt x="6096" y="1378"/>
                  <a:pt x="4735" y="1"/>
                  <a:pt x="3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1"/>
          <p:cNvSpPr/>
          <p:nvPr/>
        </p:nvSpPr>
        <p:spPr>
          <a:xfrm>
            <a:off x="1037838" y="3931070"/>
            <a:ext cx="394983" cy="382210"/>
          </a:xfrm>
          <a:custGeom>
            <a:avLst/>
            <a:gdLst/>
            <a:ahLst/>
            <a:cxnLst/>
            <a:rect l="l" t="t" r="r" b="b"/>
            <a:pathLst>
              <a:path w="13080" h="12657" extrusionOk="0">
                <a:moveTo>
                  <a:pt x="9362" y="1"/>
                </a:moveTo>
                <a:cubicBezTo>
                  <a:pt x="7980" y="1"/>
                  <a:pt x="6750" y="892"/>
                  <a:pt x="6286" y="2204"/>
                </a:cubicBezTo>
                <a:cubicBezTo>
                  <a:pt x="6246" y="2326"/>
                  <a:pt x="6139" y="2396"/>
                  <a:pt x="6030" y="2396"/>
                </a:cubicBezTo>
                <a:cubicBezTo>
                  <a:pt x="5970" y="2396"/>
                  <a:pt x="5909" y="2375"/>
                  <a:pt x="5859" y="2330"/>
                </a:cubicBezTo>
                <a:cubicBezTo>
                  <a:pt x="5257" y="1847"/>
                  <a:pt x="4529" y="1605"/>
                  <a:pt x="3800" y="1605"/>
                </a:cubicBezTo>
                <a:cubicBezTo>
                  <a:pt x="3166" y="1605"/>
                  <a:pt x="2532" y="1788"/>
                  <a:pt x="1980" y="2156"/>
                </a:cubicBezTo>
                <a:cubicBezTo>
                  <a:pt x="317" y="3217"/>
                  <a:pt x="1" y="5750"/>
                  <a:pt x="1552" y="7745"/>
                </a:cubicBezTo>
                <a:cubicBezTo>
                  <a:pt x="3452" y="10200"/>
                  <a:pt x="7886" y="12195"/>
                  <a:pt x="8883" y="12638"/>
                </a:cubicBezTo>
                <a:cubicBezTo>
                  <a:pt x="8917" y="12651"/>
                  <a:pt x="8952" y="12657"/>
                  <a:pt x="8987" y="12657"/>
                </a:cubicBezTo>
                <a:cubicBezTo>
                  <a:pt x="9081" y="12657"/>
                  <a:pt x="9169" y="12613"/>
                  <a:pt x="9216" y="12543"/>
                </a:cubicBezTo>
                <a:cubicBezTo>
                  <a:pt x="9849" y="11640"/>
                  <a:pt x="12509" y="7587"/>
                  <a:pt x="12826" y="4500"/>
                </a:cubicBezTo>
                <a:cubicBezTo>
                  <a:pt x="13079" y="1982"/>
                  <a:pt x="11448" y="3"/>
                  <a:pt x="9469" y="3"/>
                </a:cubicBezTo>
                <a:cubicBezTo>
                  <a:pt x="9433" y="2"/>
                  <a:pt x="9397" y="1"/>
                  <a:pt x="9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1"/>
          <p:cNvSpPr/>
          <p:nvPr/>
        </p:nvSpPr>
        <p:spPr>
          <a:xfrm>
            <a:off x="1565108" y="3072950"/>
            <a:ext cx="200036" cy="199991"/>
          </a:xfrm>
          <a:custGeom>
            <a:avLst/>
            <a:gdLst/>
            <a:ahLst/>
            <a:cxnLst/>
            <a:rect l="l" t="t" r="r" b="b"/>
            <a:pathLst>
              <a:path w="4387" h="4386" extrusionOk="0">
                <a:moveTo>
                  <a:pt x="1140" y="0"/>
                </a:moveTo>
                <a:lnTo>
                  <a:pt x="0" y="3262"/>
                </a:lnTo>
                <a:lnTo>
                  <a:pt x="3262" y="4386"/>
                </a:lnTo>
                <a:lnTo>
                  <a:pt x="4386" y="1140"/>
                </a:lnTo>
                <a:lnTo>
                  <a:pt x="1140" y="0"/>
                </a:ln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1"/>
          <p:cNvSpPr/>
          <p:nvPr/>
        </p:nvSpPr>
        <p:spPr>
          <a:xfrm rot="526347">
            <a:off x="7190475" y="3376673"/>
            <a:ext cx="468389" cy="470795"/>
          </a:xfrm>
          <a:custGeom>
            <a:avLst/>
            <a:gdLst/>
            <a:ahLst/>
            <a:cxnLst/>
            <a:rect l="l" t="t" r="r" b="b"/>
            <a:pathLst>
              <a:path w="13626" h="13696" extrusionOk="0">
                <a:moveTo>
                  <a:pt x="5592" y="0"/>
                </a:moveTo>
                <a:cubicBezTo>
                  <a:pt x="5282" y="0"/>
                  <a:pt x="4976" y="230"/>
                  <a:pt x="4957" y="609"/>
                </a:cubicBezTo>
                <a:lnTo>
                  <a:pt x="4782" y="4425"/>
                </a:lnTo>
                <a:cubicBezTo>
                  <a:pt x="4767" y="4694"/>
                  <a:pt x="4577" y="4948"/>
                  <a:pt x="4323" y="5011"/>
                </a:cubicBezTo>
                <a:lnTo>
                  <a:pt x="634" y="6040"/>
                </a:lnTo>
                <a:cubicBezTo>
                  <a:pt x="32" y="6199"/>
                  <a:pt x="1" y="7038"/>
                  <a:pt x="587" y="7244"/>
                </a:cubicBezTo>
                <a:lnTo>
                  <a:pt x="4165" y="8590"/>
                </a:lnTo>
                <a:cubicBezTo>
                  <a:pt x="4418" y="8685"/>
                  <a:pt x="4592" y="8938"/>
                  <a:pt x="4577" y="9207"/>
                </a:cubicBezTo>
                <a:lnTo>
                  <a:pt x="4402" y="13023"/>
                </a:lnTo>
                <a:cubicBezTo>
                  <a:pt x="4382" y="13427"/>
                  <a:pt x="4713" y="13695"/>
                  <a:pt x="5051" y="13695"/>
                </a:cubicBezTo>
                <a:cubicBezTo>
                  <a:pt x="5230" y="13695"/>
                  <a:pt x="5411" y="13620"/>
                  <a:pt x="5542" y="13450"/>
                </a:cubicBezTo>
                <a:lnTo>
                  <a:pt x="7917" y="10474"/>
                </a:lnTo>
                <a:cubicBezTo>
                  <a:pt x="8043" y="10314"/>
                  <a:pt x="8226" y="10228"/>
                  <a:pt x="8419" y="10228"/>
                </a:cubicBezTo>
                <a:cubicBezTo>
                  <a:pt x="8494" y="10228"/>
                  <a:pt x="8571" y="10241"/>
                  <a:pt x="8646" y="10268"/>
                </a:cubicBezTo>
                <a:lnTo>
                  <a:pt x="12208" y="11598"/>
                </a:lnTo>
                <a:cubicBezTo>
                  <a:pt x="12288" y="11628"/>
                  <a:pt x="12366" y="11642"/>
                  <a:pt x="12442" y="11642"/>
                </a:cubicBezTo>
                <a:cubicBezTo>
                  <a:pt x="12920" y="11642"/>
                  <a:pt x="13269" y="11086"/>
                  <a:pt x="12968" y="10648"/>
                </a:cubicBezTo>
                <a:lnTo>
                  <a:pt x="10863" y="7465"/>
                </a:lnTo>
                <a:cubicBezTo>
                  <a:pt x="10720" y="7228"/>
                  <a:pt x="10736" y="6927"/>
                  <a:pt x="10894" y="6705"/>
                </a:cubicBezTo>
                <a:lnTo>
                  <a:pt x="13269" y="3729"/>
                </a:lnTo>
                <a:cubicBezTo>
                  <a:pt x="13625" y="3287"/>
                  <a:pt x="13290" y="2692"/>
                  <a:pt x="12781" y="2692"/>
                </a:cubicBezTo>
                <a:cubicBezTo>
                  <a:pt x="12724" y="2692"/>
                  <a:pt x="12665" y="2699"/>
                  <a:pt x="12604" y="2715"/>
                </a:cubicBezTo>
                <a:lnTo>
                  <a:pt x="8931" y="3729"/>
                </a:lnTo>
                <a:cubicBezTo>
                  <a:pt x="8872" y="3746"/>
                  <a:pt x="8813" y="3754"/>
                  <a:pt x="8754" y="3754"/>
                </a:cubicBezTo>
                <a:cubicBezTo>
                  <a:pt x="8543" y="3754"/>
                  <a:pt x="8342" y="3649"/>
                  <a:pt x="8218" y="3475"/>
                </a:cubicBezTo>
                <a:lnTo>
                  <a:pt x="6112" y="293"/>
                </a:lnTo>
                <a:cubicBezTo>
                  <a:pt x="5984" y="91"/>
                  <a:pt x="5787" y="0"/>
                  <a:pt x="5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1"/>
          <p:cNvSpPr/>
          <p:nvPr/>
        </p:nvSpPr>
        <p:spPr>
          <a:xfrm>
            <a:off x="913688" y="3336202"/>
            <a:ext cx="536834" cy="147228"/>
          </a:xfrm>
          <a:custGeom>
            <a:avLst/>
            <a:gdLst/>
            <a:ahLst/>
            <a:cxnLst/>
            <a:rect l="l" t="t" r="r" b="b"/>
            <a:pathLst>
              <a:path w="15617" h="4283" extrusionOk="0">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1"/>
          <p:cNvSpPr/>
          <p:nvPr/>
        </p:nvSpPr>
        <p:spPr>
          <a:xfrm rot="-125535">
            <a:off x="7920649" y="439168"/>
            <a:ext cx="950480" cy="259775"/>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1"/>
          <p:cNvSpPr/>
          <p:nvPr/>
        </p:nvSpPr>
        <p:spPr>
          <a:xfrm rot="-125535">
            <a:off x="1343299" y="1068118"/>
            <a:ext cx="950480" cy="259775"/>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1"/>
          <p:cNvSpPr txBox="1">
            <a:spLocks noGrp="1"/>
          </p:cNvSpPr>
          <p:nvPr>
            <p:ph type="title"/>
          </p:nvPr>
        </p:nvSpPr>
        <p:spPr>
          <a:xfrm>
            <a:off x="2634963" y="3347425"/>
            <a:ext cx="3850800" cy="8454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sz="2500"/>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sp>
        <p:nvSpPr>
          <p:cNvPr id="1379" name="Google Shape;1379;p21"/>
          <p:cNvSpPr txBox="1">
            <a:spLocks noGrp="1"/>
          </p:cNvSpPr>
          <p:nvPr>
            <p:ph type="subTitle" idx="1"/>
          </p:nvPr>
        </p:nvSpPr>
        <p:spPr>
          <a:xfrm>
            <a:off x="2646450" y="923700"/>
            <a:ext cx="3851100" cy="2029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4_1">
    <p:spTree>
      <p:nvGrpSpPr>
        <p:cNvPr id="1" name="Shape 1390"/>
        <p:cNvGrpSpPr/>
        <p:nvPr/>
      </p:nvGrpSpPr>
      <p:grpSpPr>
        <a:xfrm>
          <a:off x="0" y="0"/>
          <a:ext cx="0" cy="0"/>
          <a:chOff x="0" y="0"/>
          <a:chExt cx="0" cy="0"/>
        </a:xfrm>
      </p:grpSpPr>
      <p:sp>
        <p:nvSpPr>
          <p:cNvPr id="1391" name="Google Shape;1391;p23"/>
          <p:cNvSpPr txBox="1">
            <a:spLocks noGrp="1"/>
          </p:cNvSpPr>
          <p:nvPr>
            <p:ph type="title"/>
          </p:nvPr>
        </p:nvSpPr>
        <p:spPr>
          <a:xfrm>
            <a:off x="710400" y="539500"/>
            <a:ext cx="7723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2" name="Google Shape;1392;p23"/>
          <p:cNvSpPr txBox="1">
            <a:spLocks noGrp="1"/>
          </p:cNvSpPr>
          <p:nvPr>
            <p:ph type="subTitle" idx="1"/>
          </p:nvPr>
        </p:nvSpPr>
        <p:spPr>
          <a:xfrm>
            <a:off x="713588" y="1459200"/>
            <a:ext cx="3657600" cy="305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u="sng"/>
            </a:lvl1pPr>
            <a:lvl2pPr lvl="1" algn="ctr" rtl="0">
              <a:spcBef>
                <a:spcPts val="16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1393" name="Google Shape;1393;p23"/>
          <p:cNvSpPr txBox="1">
            <a:spLocks noGrp="1"/>
          </p:cNvSpPr>
          <p:nvPr>
            <p:ph type="subTitle" idx="2"/>
          </p:nvPr>
        </p:nvSpPr>
        <p:spPr>
          <a:xfrm>
            <a:off x="2743200" y="1043351"/>
            <a:ext cx="365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Candal"/>
              <a:buNone/>
              <a:defRPr>
                <a:latin typeface="Candal"/>
                <a:ea typeface="Candal"/>
                <a:cs typeface="Candal"/>
                <a:sym typeface="Candal"/>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94" name="Google Shape;1394;p23"/>
          <p:cNvSpPr txBox="1">
            <a:spLocks noGrp="1"/>
          </p:cNvSpPr>
          <p:nvPr>
            <p:ph type="subTitle" idx="3"/>
          </p:nvPr>
        </p:nvSpPr>
        <p:spPr>
          <a:xfrm>
            <a:off x="4775988" y="1459200"/>
            <a:ext cx="3657600" cy="305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u="sng"/>
            </a:lvl1pPr>
            <a:lvl2pPr lvl="1" algn="ctr" rtl="0">
              <a:spcBef>
                <a:spcPts val="16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1395" name="Google Shape;1395;p23"/>
          <p:cNvSpPr/>
          <p:nvPr/>
        </p:nvSpPr>
        <p:spPr>
          <a:xfrm>
            <a:off x="-275308" y="4494499"/>
            <a:ext cx="832747" cy="228176"/>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3"/>
          <p:cNvSpPr/>
          <p:nvPr/>
        </p:nvSpPr>
        <p:spPr>
          <a:xfrm>
            <a:off x="303421" y="365362"/>
            <a:ext cx="647137" cy="17733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3"/>
          <p:cNvSpPr/>
          <p:nvPr/>
        </p:nvSpPr>
        <p:spPr>
          <a:xfrm>
            <a:off x="8364133" y="4761437"/>
            <a:ext cx="647137" cy="17733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3"/>
          <p:cNvSpPr/>
          <p:nvPr/>
        </p:nvSpPr>
        <p:spPr>
          <a:xfrm>
            <a:off x="8519600" y="97648"/>
            <a:ext cx="780615" cy="21385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bg>
      <p:bgPr>
        <a:solidFill>
          <a:schemeClr val="dk2"/>
        </a:solidFill>
        <a:effectLst/>
      </p:bgPr>
    </p:bg>
    <p:spTree>
      <p:nvGrpSpPr>
        <p:cNvPr id="1" name="Shape 1454"/>
        <p:cNvGrpSpPr/>
        <p:nvPr/>
      </p:nvGrpSpPr>
      <p:grpSpPr>
        <a:xfrm>
          <a:off x="0" y="0"/>
          <a:ext cx="0" cy="0"/>
          <a:chOff x="0" y="0"/>
          <a:chExt cx="0" cy="0"/>
        </a:xfrm>
      </p:grpSpPr>
      <p:sp>
        <p:nvSpPr>
          <p:cNvPr id="1455" name="Google Shape;1455;p25"/>
          <p:cNvSpPr/>
          <p:nvPr/>
        </p:nvSpPr>
        <p:spPr>
          <a:xfrm>
            <a:off x="165279" y="1250886"/>
            <a:ext cx="832747" cy="228176"/>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5"/>
          <p:cNvSpPr/>
          <p:nvPr/>
        </p:nvSpPr>
        <p:spPr>
          <a:xfrm>
            <a:off x="8729808" y="1230212"/>
            <a:ext cx="647137" cy="17733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5"/>
          <p:cNvSpPr/>
          <p:nvPr/>
        </p:nvSpPr>
        <p:spPr>
          <a:xfrm>
            <a:off x="7582008" y="4227787"/>
            <a:ext cx="647137" cy="17733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5"/>
          <p:cNvSpPr/>
          <p:nvPr/>
        </p:nvSpPr>
        <p:spPr>
          <a:xfrm>
            <a:off x="934925" y="4636823"/>
            <a:ext cx="780615" cy="213853"/>
          </a:xfrm>
          <a:custGeom>
            <a:avLst/>
            <a:gdLst/>
            <a:ahLst/>
            <a:cxnLst/>
            <a:rect l="l" t="t" r="r" b="b"/>
            <a:pathLst>
              <a:path w="27366" h="7499" extrusionOk="0">
                <a:moveTo>
                  <a:pt x="13854" y="0"/>
                </a:moveTo>
                <a:cubicBezTo>
                  <a:pt x="13531" y="0"/>
                  <a:pt x="13192" y="94"/>
                  <a:pt x="12862" y="310"/>
                </a:cubicBezTo>
                <a:cubicBezTo>
                  <a:pt x="12029" y="850"/>
                  <a:pt x="11541" y="2292"/>
                  <a:pt x="10447" y="2292"/>
                </a:cubicBezTo>
                <a:cubicBezTo>
                  <a:pt x="10419" y="2292"/>
                  <a:pt x="10390" y="2291"/>
                  <a:pt x="10360" y="2289"/>
                </a:cubicBezTo>
                <a:cubicBezTo>
                  <a:pt x="9394" y="2225"/>
                  <a:pt x="8967" y="990"/>
                  <a:pt x="8080" y="595"/>
                </a:cubicBezTo>
                <a:cubicBezTo>
                  <a:pt x="7890" y="511"/>
                  <a:pt x="7692" y="473"/>
                  <a:pt x="7492" y="473"/>
                </a:cubicBezTo>
                <a:cubicBezTo>
                  <a:pt x="6860" y="473"/>
                  <a:pt x="6221" y="856"/>
                  <a:pt x="5847" y="1386"/>
                </a:cubicBezTo>
                <a:cubicBezTo>
                  <a:pt x="5341" y="2083"/>
                  <a:pt x="5182" y="2970"/>
                  <a:pt x="5072" y="3809"/>
                </a:cubicBezTo>
                <a:cubicBezTo>
                  <a:pt x="4375" y="3033"/>
                  <a:pt x="3472" y="2463"/>
                  <a:pt x="2475" y="2178"/>
                </a:cubicBezTo>
                <a:cubicBezTo>
                  <a:pt x="2332" y="2140"/>
                  <a:pt x="2195" y="2122"/>
                  <a:pt x="2063" y="2122"/>
                </a:cubicBezTo>
                <a:cubicBezTo>
                  <a:pt x="680" y="2122"/>
                  <a:pt x="1" y="4119"/>
                  <a:pt x="1462" y="5218"/>
                </a:cubicBezTo>
                <a:cubicBezTo>
                  <a:pt x="2190" y="5767"/>
                  <a:pt x="3110" y="5938"/>
                  <a:pt x="3973" y="5938"/>
                </a:cubicBezTo>
                <a:cubicBezTo>
                  <a:pt x="5399" y="5938"/>
                  <a:pt x="6671" y="5471"/>
                  <a:pt x="6671" y="5471"/>
                </a:cubicBezTo>
                <a:cubicBezTo>
                  <a:pt x="6695" y="6416"/>
                  <a:pt x="7525" y="6888"/>
                  <a:pt x="8615" y="6888"/>
                </a:cubicBezTo>
                <a:cubicBezTo>
                  <a:pt x="8950" y="6888"/>
                  <a:pt x="9310" y="6843"/>
                  <a:pt x="9679" y="6754"/>
                </a:cubicBezTo>
                <a:cubicBezTo>
                  <a:pt x="10696" y="6506"/>
                  <a:pt x="11819" y="5637"/>
                  <a:pt x="12944" y="5637"/>
                </a:cubicBezTo>
                <a:cubicBezTo>
                  <a:pt x="13186" y="5637"/>
                  <a:pt x="13428" y="5677"/>
                  <a:pt x="13669" y="5772"/>
                </a:cubicBezTo>
                <a:cubicBezTo>
                  <a:pt x="13214" y="6621"/>
                  <a:pt x="14623" y="7499"/>
                  <a:pt x="16782" y="7499"/>
                </a:cubicBezTo>
                <a:cubicBezTo>
                  <a:pt x="17401" y="7499"/>
                  <a:pt x="18083" y="7426"/>
                  <a:pt x="18799" y="7261"/>
                </a:cubicBezTo>
                <a:cubicBezTo>
                  <a:pt x="19844" y="7007"/>
                  <a:pt x="20114" y="6010"/>
                  <a:pt x="19559" y="5566"/>
                </a:cubicBezTo>
                <a:lnTo>
                  <a:pt x="19559" y="5566"/>
                </a:lnTo>
                <a:cubicBezTo>
                  <a:pt x="19733" y="5601"/>
                  <a:pt x="19912" y="5617"/>
                  <a:pt x="20093" y="5617"/>
                </a:cubicBezTo>
                <a:cubicBezTo>
                  <a:pt x="20740" y="5617"/>
                  <a:pt x="21420" y="5418"/>
                  <a:pt x="22014" y="5171"/>
                </a:cubicBezTo>
                <a:cubicBezTo>
                  <a:pt x="22914" y="4792"/>
                  <a:pt x="23846" y="4306"/>
                  <a:pt x="24793" y="4306"/>
                </a:cubicBezTo>
                <a:cubicBezTo>
                  <a:pt x="24995" y="4306"/>
                  <a:pt x="25198" y="4329"/>
                  <a:pt x="25402" y="4379"/>
                </a:cubicBezTo>
                <a:cubicBezTo>
                  <a:pt x="25690" y="4451"/>
                  <a:pt x="26139" y="4650"/>
                  <a:pt x="26549" y="4650"/>
                </a:cubicBezTo>
                <a:cubicBezTo>
                  <a:pt x="26769" y="4650"/>
                  <a:pt x="26978" y="4592"/>
                  <a:pt x="27144" y="4426"/>
                </a:cubicBezTo>
                <a:cubicBezTo>
                  <a:pt x="27365" y="4189"/>
                  <a:pt x="27365" y="3761"/>
                  <a:pt x="27096" y="3619"/>
                </a:cubicBezTo>
                <a:cubicBezTo>
                  <a:pt x="26983" y="3578"/>
                  <a:pt x="26855" y="3561"/>
                  <a:pt x="26713" y="3561"/>
                </a:cubicBezTo>
                <a:cubicBezTo>
                  <a:pt x="25929" y="3561"/>
                  <a:pt x="24710" y="4082"/>
                  <a:pt x="23025" y="4082"/>
                </a:cubicBezTo>
                <a:cubicBezTo>
                  <a:pt x="21780" y="4082"/>
                  <a:pt x="20281" y="3798"/>
                  <a:pt x="18514" y="2811"/>
                </a:cubicBezTo>
                <a:cubicBezTo>
                  <a:pt x="18090" y="2573"/>
                  <a:pt x="17512" y="2444"/>
                  <a:pt x="16939" y="2444"/>
                </a:cubicBezTo>
                <a:cubicBezTo>
                  <a:pt x="16291" y="2444"/>
                  <a:pt x="15648" y="2609"/>
                  <a:pt x="15237" y="2970"/>
                </a:cubicBezTo>
                <a:cubicBezTo>
                  <a:pt x="16299" y="1677"/>
                  <a:pt x="15219" y="0"/>
                  <a:pt x="13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5"/>
          <p:cNvSpPr/>
          <p:nvPr/>
        </p:nvSpPr>
        <p:spPr>
          <a:xfrm>
            <a:off x="8029375" y="399200"/>
            <a:ext cx="390425" cy="107075"/>
          </a:xfrm>
          <a:custGeom>
            <a:avLst/>
            <a:gdLst/>
            <a:ahLst/>
            <a:cxnLst/>
            <a:rect l="l" t="t" r="r" b="b"/>
            <a:pathLst>
              <a:path w="15617" h="4283" extrusionOk="0">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5"/>
          <p:cNvSpPr/>
          <p:nvPr/>
        </p:nvSpPr>
        <p:spPr>
          <a:xfrm>
            <a:off x="8296675" y="852775"/>
            <a:ext cx="57425" cy="61000"/>
          </a:xfrm>
          <a:custGeom>
            <a:avLst/>
            <a:gdLst/>
            <a:ahLst/>
            <a:cxnLst/>
            <a:rect l="l" t="t" r="r" b="b"/>
            <a:pathLst>
              <a:path w="2297" h="2440" extrusionOk="0">
                <a:moveTo>
                  <a:pt x="554" y="1"/>
                </a:moveTo>
                <a:lnTo>
                  <a:pt x="0" y="1885"/>
                </a:lnTo>
                <a:lnTo>
                  <a:pt x="1394" y="2439"/>
                </a:lnTo>
                <a:lnTo>
                  <a:pt x="2296" y="698"/>
                </a:lnTo>
                <a:lnTo>
                  <a:pt x="554" y="1"/>
                </a:ln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5"/>
          <p:cNvSpPr/>
          <p:nvPr/>
        </p:nvSpPr>
        <p:spPr>
          <a:xfrm>
            <a:off x="8308550" y="755800"/>
            <a:ext cx="12300" cy="113625"/>
          </a:xfrm>
          <a:custGeom>
            <a:avLst/>
            <a:gdLst/>
            <a:ahLst/>
            <a:cxnLst/>
            <a:rect l="l" t="t" r="r" b="b"/>
            <a:pathLst>
              <a:path w="492" h="4545" fill="none" extrusionOk="0">
                <a:moveTo>
                  <a:pt x="0" y="4545"/>
                </a:moveTo>
                <a:lnTo>
                  <a:pt x="491" y="1"/>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5"/>
          <p:cNvSpPr/>
          <p:nvPr/>
        </p:nvSpPr>
        <p:spPr>
          <a:xfrm>
            <a:off x="8343775" y="792625"/>
            <a:ext cx="69300" cy="90675"/>
          </a:xfrm>
          <a:custGeom>
            <a:avLst/>
            <a:gdLst/>
            <a:ahLst/>
            <a:cxnLst/>
            <a:rect l="l" t="t" r="r" b="b"/>
            <a:pathLst>
              <a:path w="2772" h="3627" fill="none" extrusionOk="0">
                <a:moveTo>
                  <a:pt x="0" y="3626"/>
                </a:moveTo>
                <a:lnTo>
                  <a:pt x="2771" y="0"/>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5"/>
          <p:cNvSpPr/>
          <p:nvPr/>
        </p:nvSpPr>
        <p:spPr>
          <a:xfrm>
            <a:off x="8300225" y="759775"/>
            <a:ext cx="30500" cy="141325"/>
          </a:xfrm>
          <a:custGeom>
            <a:avLst/>
            <a:gdLst/>
            <a:ahLst/>
            <a:cxnLst/>
            <a:rect l="l" t="t" r="r" b="b"/>
            <a:pathLst>
              <a:path w="1220" h="5653" fill="none" extrusionOk="0">
                <a:moveTo>
                  <a:pt x="1" y="5653"/>
                </a:moveTo>
                <a:lnTo>
                  <a:pt x="1220" y="0"/>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5"/>
          <p:cNvSpPr/>
          <p:nvPr/>
        </p:nvSpPr>
        <p:spPr>
          <a:xfrm>
            <a:off x="8327950" y="789050"/>
            <a:ext cx="75625" cy="123125"/>
          </a:xfrm>
          <a:custGeom>
            <a:avLst/>
            <a:gdLst/>
            <a:ahLst/>
            <a:cxnLst/>
            <a:rect l="l" t="t" r="r" b="b"/>
            <a:pathLst>
              <a:path w="3025" h="4925" fill="none" extrusionOk="0">
                <a:moveTo>
                  <a:pt x="0" y="4925"/>
                </a:moveTo>
                <a:lnTo>
                  <a:pt x="3024" y="1"/>
                </a:lnTo>
              </a:path>
            </a:pathLst>
          </a:custGeom>
          <a:noFill/>
          <a:ln w="1975" cap="flat" cmpd="sng">
            <a:solidFill>
              <a:srgbClr val="1C887B"/>
            </a:solidFill>
            <a:prstDash val="solid"/>
            <a:miter lim="1583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5"/>
          <p:cNvSpPr/>
          <p:nvPr/>
        </p:nvSpPr>
        <p:spPr>
          <a:xfrm>
            <a:off x="8204450" y="171625"/>
            <a:ext cx="598125" cy="630125"/>
          </a:xfrm>
          <a:custGeom>
            <a:avLst/>
            <a:gdLst/>
            <a:ahLst/>
            <a:cxnLst/>
            <a:rect l="l" t="t" r="r" b="b"/>
            <a:pathLst>
              <a:path w="23925" h="25205" extrusionOk="0">
                <a:moveTo>
                  <a:pt x="11905" y="0"/>
                </a:moveTo>
                <a:cubicBezTo>
                  <a:pt x="7663" y="0"/>
                  <a:pt x="3653" y="2575"/>
                  <a:pt x="2043" y="6790"/>
                </a:cubicBezTo>
                <a:cubicBezTo>
                  <a:pt x="0" y="11888"/>
                  <a:pt x="2027" y="18903"/>
                  <a:pt x="3753" y="23019"/>
                </a:cubicBezTo>
                <a:lnTo>
                  <a:pt x="9247" y="25204"/>
                </a:lnTo>
                <a:cubicBezTo>
                  <a:pt x="13332" y="23415"/>
                  <a:pt x="19634" y="19710"/>
                  <a:pt x="21660" y="14612"/>
                </a:cubicBezTo>
                <a:cubicBezTo>
                  <a:pt x="23925" y="9181"/>
                  <a:pt x="21296" y="2942"/>
                  <a:pt x="15818" y="757"/>
                </a:cubicBezTo>
                <a:cubicBezTo>
                  <a:pt x="14534" y="244"/>
                  <a:pt x="13208" y="0"/>
                  <a:pt x="1190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5"/>
          <p:cNvSpPr/>
          <p:nvPr/>
        </p:nvSpPr>
        <p:spPr>
          <a:xfrm>
            <a:off x="8277675" y="184200"/>
            <a:ext cx="449300" cy="609225"/>
          </a:xfrm>
          <a:custGeom>
            <a:avLst/>
            <a:gdLst/>
            <a:ahLst/>
            <a:cxnLst/>
            <a:rect l="l" t="t" r="r" b="b"/>
            <a:pathLst>
              <a:path w="17972" h="24369" extrusionOk="0">
                <a:moveTo>
                  <a:pt x="10821" y="0"/>
                </a:moveTo>
                <a:cubicBezTo>
                  <a:pt x="7464" y="0"/>
                  <a:pt x="3831" y="2949"/>
                  <a:pt x="2043" y="7459"/>
                </a:cubicBezTo>
                <a:cubicBezTo>
                  <a:pt x="0" y="12557"/>
                  <a:pt x="776" y="19065"/>
                  <a:pt x="1647" y="22849"/>
                </a:cubicBezTo>
                <a:lnTo>
                  <a:pt x="5495" y="24369"/>
                </a:lnTo>
                <a:cubicBezTo>
                  <a:pt x="8709" y="22231"/>
                  <a:pt x="13760" y="18035"/>
                  <a:pt x="15802" y="12937"/>
                </a:cubicBezTo>
                <a:cubicBezTo>
                  <a:pt x="17971" y="7522"/>
                  <a:pt x="16641" y="1901"/>
                  <a:pt x="12826" y="381"/>
                </a:cubicBezTo>
                <a:cubicBezTo>
                  <a:pt x="12181" y="123"/>
                  <a:pt x="11507" y="0"/>
                  <a:pt x="10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5"/>
          <p:cNvSpPr/>
          <p:nvPr/>
        </p:nvSpPr>
        <p:spPr>
          <a:xfrm>
            <a:off x="8346550" y="191925"/>
            <a:ext cx="292950" cy="590825"/>
          </a:xfrm>
          <a:custGeom>
            <a:avLst/>
            <a:gdLst/>
            <a:ahLst/>
            <a:cxnLst/>
            <a:rect l="l" t="t" r="r" b="b"/>
            <a:pathLst>
              <a:path w="11718" h="23633" extrusionOk="0">
                <a:moveTo>
                  <a:pt x="9703" y="1"/>
                </a:moveTo>
                <a:cubicBezTo>
                  <a:pt x="8008" y="1"/>
                  <a:pt x="5225" y="3686"/>
                  <a:pt x="3230" y="8717"/>
                </a:cubicBezTo>
                <a:cubicBezTo>
                  <a:pt x="1188" y="13816"/>
                  <a:pt x="301" y="19658"/>
                  <a:pt x="0" y="22967"/>
                </a:cubicBezTo>
                <a:lnTo>
                  <a:pt x="1647" y="23632"/>
                </a:lnTo>
                <a:cubicBezTo>
                  <a:pt x="3690" y="21020"/>
                  <a:pt x="7094" y="16159"/>
                  <a:pt x="9120" y="11061"/>
                </a:cubicBezTo>
                <a:cubicBezTo>
                  <a:pt x="11290" y="5645"/>
                  <a:pt x="11717" y="721"/>
                  <a:pt x="10086" y="72"/>
                </a:cubicBezTo>
                <a:cubicBezTo>
                  <a:pt x="9966" y="24"/>
                  <a:pt x="9838" y="1"/>
                  <a:pt x="9703"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5"/>
          <p:cNvSpPr/>
          <p:nvPr/>
        </p:nvSpPr>
        <p:spPr>
          <a:xfrm>
            <a:off x="8298650" y="747100"/>
            <a:ext cx="136975" cy="78000"/>
          </a:xfrm>
          <a:custGeom>
            <a:avLst/>
            <a:gdLst/>
            <a:ahLst/>
            <a:cxnLst/>
            <a:rect l="l" t="t" r="r" b="b"/>
            <a:pathLst>
              <a:path w="5479" h="3120" extrusionOk="0">
                <a:moveTo>
                  <a:pt x="0" y="0"/>
                </a:moveTo>
                <a:lnTo>
                  <a:pt x="602" y="1869"/>
                </a:lnTo>
                <a:lnTo>
                  <a:pt x="3737" y="3120"/>
                </a:lnTo>
                <a:lnTo>
                  <a:pt x="5479" y="2185"/>
                </a:lnTo>
                <a:lnTo>
                  <a:pt x="0" y="0"/>
                </a:ln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5"/>
          <p:cNvSpPr/>
          <p:nvPr/>
        </p:nvSpPr>
        <p:spPr>
          <a:xfrm>
            <a:off x="8325875" y="584100"/>
            <a:ext cx="691250" cy="188925"/>
          </a:xfrm>
          <a:custGeom>
            <a:avLst/>
            <a:gdLst/>
            <a:ahLst/>
            <a:cxnLst/>
            <a:rect l="l" t="t" r="r" b="b"/>
            <a:pathLst>
              <a:path w="27650" h="7557" extrusionOk="0">
                <a:moveTo>
                  <a:pt x="13995" y="0"/>
                </a:moveTo>
                <a:cubicBezTo>
                  <a:pt x="13668" y="0"/>
                  <a:pt x="13324" y="95"/>
                  <a:pt x="12988" y="314"/>
                </a:cubicBezTo>
                <a:cubicBezTo>
                  <a:pt x="12154" y="854"/>
                  <a:pt x="11667" y="2312"/>
                  <a:pt x="10543" y="2312"/>
                </a:cubicBezTo>
                <a:cubicBezTo>
                  <a:pt x="10514" y="2312"/>
                  <a:pt x="10484" y="2311"/>
                  <a:pt x="10454" y="2309"/>
                </a:cubicBezTo>
                <a:cubicBezTo>
                  <a:pt x="9488" y="2245"/>
                  <a:pt x="9061" y="1010"/>
                  <a:pt x="8174" y="614"/>
                </a:cubicBezTo>
                <a:cubicBezTo>
                  <a:pt x="7983" y="526"/>
                  <a:pt x="7781" y="486"/>
                  <a:pt x="7578" y="486"/>
                </a:cubicBezTo>
                <a:cubicBezTo>
                  <a:pt x="6942" y="486"/>
                  <a:pt x="6294" y="878"/>
                  <a:pt x="5910" y="1406"/>
                </a:cubicBezTo>
                <a:cubicBezTo>
                  <a:pt x="5387" y="2087"/>
                  <a:pt x="5245" y="2989"/>
                  <a:pt x="5118" y="3860"/>
                </a:cubicBezTo>
                <a:cubicBezTo>
                  <a:pt x="4422" y="3069"/>
                  <a:pt x="3519" y="2483"/>
                  <a:pt x="2506" y="2182"/>
                </a:cubicBezTo>
                <a:cubicBezTo>
                  <a:pt x="2361" y="2144"/>
                  <a:pt x="2222" y="2126"/>
                  <a:pt x="2089" y="2126"/>
                </a:cubicBezTo>
                <a:cubicBezTo>
                  <a:pt x="680" y="2126"/>
                  <a:pt x="0" y="4139"/>
                  <a:pt x="1476" y="5254"/>
                </a:cubicBezTo>
                <a:cubicBezTo>
                  <a:pt x="2204" y="5808"/>
                  <a:pt x="3129" y="5981"/>
                  <a:pt x="3999" y="5981"/>
                </a:cubicBezTo>
                <a:cubicBezTo>
                  <a:pt x="5441" y="5981"/>
                  <a:pt x="6733" y="5507"/>
                  <a:pt x="6733" y="5507"/>
                </a:cubicBezTo>
                <a:cubicBezTo>
                  <a:pt x="6757" y="6462"/>
                  <a:pt x="7593" y="6946"/>
                  <a:pt x="8691" y="6946"/>
                </a:cubicBezTo>
                <a:cubicBezTo>
                  <a:pt x="9032" y="6946"/>
                  <a:pt x="9398" y="6899"/>
                  <a:pt x="9773" y="6805"/>
                </a:cubicBezTo>
                <a:cubicBezTo>
                  <a:pt x="10800" y="6558"/>
                  <a:pt x="11933" y="5682"/>
                  <a:pt x="13059" y="5682"/>
                </a:cubicBezTo>
                <a:cubicBezTo>
                  <a:pt x="13305" y="5682"/>
                  <a:pt x="13551" y="5724"/>
                  <a:pt x="13795" y="5824"/>
                </a:cubicBezTo>
                <a:cubicBezTo>
                  <a:pt x="13328" y="6671"/>
                  <a:pt x="14757" y="7557"/>
                  <a:pt x="16929" y="7557"/>
                </a:cubicBezTo>
                <a:cubicBezTo>
                  <a:pt x="17558" y="7557"/>
                  <a:pt x="18248" y="7483"/>
                  <a:pt x="18973" y="7312"/>
                </a:cubicBezTo>
                <a:cubicBezTo>
                  <a:pt x="20034" y="7075"/>
                  <a:pt x="20319" y="6061"/>
                  <a:pt x="19749" y="5602"/>
                </a:cubicBezTo>
                <a:lnTo>
                  <a:pt x="19749" y="5602"/>
                </a:lnTo>
                <a:cubicBezTo>
                  <a:pt x="19921" y="5637"/>
                  <a:pt x="20099" y="5652"/>
                  <a:pt x="20280" y="5652"/>
                </a:cubicBezTo>
                <a:cubicBezTo>
                  <a:pt x="20928" y="5652"/>
                  <a:pt x="21612" y="5450"/>
                  <a:pt x="22219" y="5190"/>
                </a:cubicBezTo>
                <a:cubicBezTo>
                  <a:pt x="23140" y="4809"/>
                  <a:pt x="24095" y="4317"/>
                  <a:pt x="25064" y="4317"/>
                </a:cubicBezTo>
                <a:cubicBezTo>
                  <a:pt x="25260" y="4317"/>
                  <a:pt x="25457" y="4337"/>
                  <a:pt x="25654" y="4383"/>
                </a:cubicBezTo>
                <a:cubicBezTo>
                  <a:pt x="25946" y="4456"/>
                  <a:pt x="26402" y="4666"/>
                  <a:pt x="26820" y="4666"/>
                </a:cubicBezTo>
                <a:cubicBezTo>
                  <a:pt x="27037" y="4666"/>
                  <a:pt x="27244" y="4609"/>
                  <a:pt x="27412" y="4446"/>
                </a:cubicBezTo>
                <a:cubicBezTo>
                  <a:pt x="27634" y="4224"/>
                  <a:pt x="27650" y="3797"/>
                  <a:pt x="27380" y="3654"/>
                </a:cubicBezTo>
                <a:cubicBezTo>
                  <a:pt x="27266" y="3614"/>
                  <a:pt x="27138" y="3597"/>
                  <a:pt x="26995" y="3597"/>
                </a:cubicBezTo>
                <a:cubicBezTo>
                  <a:pt x="26204" y="3597"/>
                  <a:pt x="24973" y="4121"/>
                  <a:pt x="23273" y="4121"/>
                </a:cubicBezTo>
                <a:cubicBezTo>
                  <a:pt x="22013" y="4121"/>
                  <a:pt x="20494" y="3833"/>
                  <a:pt x="18704" y="2831"/>
                </a:cubicBezTo>
                <a:cubicBezTo>
                  <a:pt x="18286" y="2596"/>
                  <a:pt x="17711" y="2470"/>
                  <a:pt x="17138" y="2470"/>
                </a:cubicBezTo>
                <a:cubicBezTo>
                  <a:pt x="16474" y="2470"/>
                  <a:pt x="15811" y="2640"/>
                  <a:pt x="15394" y="3005"/>
                </a:cubicBezTo>
                <a:cubicBezTo>
                  <a:pt x="16457" y="1699"/>
                  <a:pt x="15377" y="0"/>
                  <a:pt x="13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5"/>
          <p:cNvSpPr/>
          <p:nvPr/>
        </p:nvSpPr>
        <p:spPr>
          <a:xfrm>
            <a:off x="8751500" y="579225"/>
            <a:ext cx="18625" cy="15550"/>
          </a:xfrm>
          <a:custGeom>
            <a:avLst/>
            <a:gdLst/>
            <a:ahLst/>
            <a:cxnLst/>
            <a:rect l="l" t="t" r="r" b="b"/>
            <a:pathLst>
              <a:path w="745" h="622" extrusionOk="0">
                <a:moveTo>
                  <a:pt x="454" y="1"/>
                </a:moveTo>
                <a:cubicBezTo>
                  <a:pt x="445" y="1"/>
                  <a:pt x="437" y="1"/>
                  <a:pt x="428" y="2"/>
                </a:cubicBezTo>
                <a:cubicBezTo>
                  <a:pt x="143" y="2"/>
                  <a:pt x="0" y="334"/>
                  <a:pt x="206" y="524"/>
                </a:cubicBezTo>
                <a:cubicBezTo>
                  <a:pt x="268" y="592"/>
                  <a:pt x="347" y="622"/>
                  <a:pt x="425" y="622"/>
                </a:cubicBezTo>
                <a:cubicBezTo>
                  <a:pt x="587" y="622"/>
                  <a:pt x="744" y="495"/>
                  <a:pt x="744" y="303"/>
                </a:cubicBezTo>
                <a:cubicBezTo>
                  <a:pt x="729" y="137"/>
                  <a:pt x="614" y="1"/>
                  <a:pt x="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5"/>
          <p:cNvSpPr/>
          <p:nvPr/>
        </p:nvSpPr>
        <p:spPr>
          <a:xfrm>
            <a:off x="8570200" y="489400"/>
            <a:ext cx="11500" cy="9875"/>
          </a:xfrm>
          <a:custGeom>
            <a:avLst/>
            <a:gdLst/>
            <a:ahLst/>
            <a:cxnLst/>
            <a:rect l="l" t="t" r="r" b="b"/>
            <a:pathLst>
              <a:path w="460" h="395" extrusionOk="0">
                <a:moveTo>
                  <a:pt x="254" y="1"/>
                </a:moveTo>
                <a:cubicBezTo>
                  <a:pt x="79" y="1"/>
                  <a:pt x="0" y="207"/>
                  <a:pt x="111" y="333"/>
                </a:cubicBezTo>
                <a:cubicBezTo>
                  <a:pt x="153" y="375"/>
                  <a:pt x="206" y="395"/>
                  <a:pt x="258" y="395"/>
                </a:cubicBezTo>
                <a:cubicBezTo>
                  <a:pt x="361" y="395"/>
                  <a:pt x="459" y="317"/>
                  <a:pt x="459" y="191"/>
                </a:cubicBezTo>
                <a:cubicBezTo>
                  <a:pt x="459" y="80"/>
                  <a:pt x="364"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5"/>
          <p:cNvSpPr/>
          <p:nvPr/>
        </p:nvSpPr>
        <p:spPr>
          <a:xfrm>
            <a:off x="8506850" y="543625"/>
            <a:ext cx="11525" cy="9900"/>
          </a:xfrm>
          <a:custGeom>
            <a:avLst/>
            <a:gdLst/>
            <a:ahLst/>
            <a:cxnLst/>
            <a:rect l="l" t="t" r="r" b="b"/>
            <a:pathLst>
              <a:path w="461" h="396" extrusionOk="0">
                <a:moveTo>
                  <a:pt x="270" y="1"/>
                </a:moveTo>
                <a:cubicBezTo>
                  <a:pt x="80" y="1"/>
                  <a:pt x="1" y="207"/>
                  <a:pt x="128" y="333"/>
                </a:cubicBezTo>
                <a:cubicBezTo>
                  <a:pt x="170" y="376"/>
                  <a:pt x="222" y="396"/>
                  <a:pt x="272" y="396"/>
                </a:cubicBezTo>
                <a:cubicBezTo>
                  <a:pt x="370" y="396"/>
                  <a:pt x="460" y="322"/>
                  <a:pt x="460" y="207"/>
                </a:cubicBezTo>
                <a:cubicBezTo>
                  <a:pt x="460" y="96"/>
                  <a:pt x="381" y="1"/>
                  <a:pt x="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5"/>
          <p:cNvSpPr/>
          <p:nvPr/>
        </p:nvSpPr>
        <p:spPr>
          <a:xfrm>
            <a:off x="8455800" y="358375"/>
            <a:ext cx="13875" cy="11800"/>
          </a:xfrm>
          <a:custGeom>
            <a:avLst/>
            <a:gdLst/>
            <a:ahLst/>
            <a:cxnLst/>
            <a:rect l="l" t="t" r="r" b="b"/>
            <a:pathLst>
              <a:path w="555" h="472" extrusionOk="0">
                <a:moveTo>
                  <a:pt x="317" y="1"/>
                </a:moveTo>
                <a:cubicBezTo>
                  <a:pt x="111" y="1"/>
                  <a:pt x="0" y="254"/>
                  <a:pt x="143" y="397"/>
                </a:cubicBezTo>
                <a:cubicBezTo>
                  <a:pt x="195" y="449"/>
                  <a:pt x="257" y="472"/>
                  <a:pt x="318" y="472"/>
                </a:cubicBezTo>
                <a:cubicBezTo>
                  <a:pt x="441" y="472"/>
                  <a:pt x="555" y="376"/>
                  <a:pt x="555" y="238"/>
                </a:cubicBezTo>
                <a:cubicBezTo>
                  <a:pt x="555" y="112"/>
                  <a:pt x="44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5"/>
          <p:cNvSpPr/>
          <p:nvPr/>
        </p:nvSpPr>
        <p:spPr>
          <a:xfrm>
            <a:off x="8497350" y="519500"/>
            <a:ext cx="16275" cy="13925"/>
          </a:xfrm>
          <a:custGeom>
            <a:avLst/>
            <a:gdLst/>
            <a:ahLst/>
            <a:cxnLst/>
            <a:rect l="l" t="t" r="r" b="b"/>
            <a:pathLst>
              <a:path w="651" h="557" extrusionOk="0">
                <a:moveTo>
                  <a:pt x="365" y="0"/>
                </a:moveTo>
                <a:cubicBezTo>
                  <a:pt x="128" y="0"/>
                  <a:pt x="1" y="301"/>
                  <a:pt x="175" y="475"/>
                </a:cubicBezTo>
                <a:cubicBezTo>
                  <a:pt x="231" y="531"/>
                  <a:pt x="301" y="556"/>
                  <a:pt x="369" y="556"/>
                </a:cubicBezTo>
                <a:cubicBezTo>
                  <a:pt x="512" y="556"/>
                  <a:pt x="650" y="446"/>
                  <a:pt x="650" y="285"/>
                </a:cubicBezTo>
                <a:cubicBezTo>
                  <a:pt x="650" y="127"/>
                  <a:pt x="523" y="0"/>
                  <a:pt x="3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5"/>
          <p:cNvSpPr/>
          <p:nvPr/>
        </p:nvSpPr>
        <p:spPr>
          <a:xfrm>
            <a:off x="8501725" y="605000"/>
            <a:ext cx="13075" cy="13075"/>
          </a:xfrm>
          <a:custGeom>
            <a:avLst/>
            <a:gdLst/>
            <a:ahLst/>
            <a:cxnLst/>
            <a:rect l="l" t="t" r="r" b="b"/>
            <a:pathLst>
              <a:path w="523" h="523" extrusionOk="0">
                <a:moveTo>
                  <a:pt x="253" y="0"/>
                </a:moveTo>
                <a:cubicBezTo>
                  <a:pt x="111" y="0"/>
                  <a:pt x="0" y="111"/>
                  <a:pt x="0" y="253"/>
                </a:cubicBezTo>
                <a:cubicBezTo>
                  <a:pt x="0" y="396"/>
                  <a:pt x="111" y="523"/>
                  <a:pt x="253" y="523"/>
                </a:cubicBezTo>
                <a:cubicBezTo>
                  <a:pt x="396" y="523"/>
                  <a:pt x="523" y="396"/>
                  <a:pt x="523" y="253"/>
                </a:cubicBezTo>
                <a:cubicBezTo>
                  <a:pt x="523" y="111"/>
                  <a:pt x="396"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5"/>
          <p:cNvSpPr/>
          <p:nvPr/>
        </p:nvSpPr>
        <p:spPr>
          <a:xfrm>
            <a:off x="8498950" y="610125"/>
            <a:ext cx="17825" cy="15275"/>
          </a:xfrm>
          <a:custGeom>
            <a:avLst/>
            <a:gdLst/>
            <a:ahLst/>
            <a:cxnLst/>
            <a:rect l="l" t="t" r="r" b="b"/>
            <a:pathLst>
              <a:path w="713" h="611" extrusionOk="0">
                <a:moveTo>
                  <a:pt x="412" y="1"/>
                </a:moveTo>
                <a:cubicBezTo>
                  <a:pt x="143" y="1"/>
                  <a:pt x="0" y="318"/>
                  <a:pt x="190" y="523"/>
                </a:cubicBezTo>
                <a:cubicBezTo>
                  <a:pt x="250" y="584"/>
                  <a:pt x="325" y="610"/>
                  <a:pt x="399" y="610"/>
                </a:cubicBezTo>
                <a:cubicBezTo>
                  <a:pt x="558" y="610"/>
                  <a:pt x="713" y="486"/>
                  <a:pt x="713" y="302"/>
                </a:cubicBezTo>
                <a:cubicBezTo>
                  <a:pt x="713" y="128"/>
                  <a:pt x="570" y="1"/>
                  <a:pt x="4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5"/>
          <p:cNvSpPr/>
          <p:nvPr/>
        </p:nvSpPr>
        <p:spPr>
          <a:xfrm>
            <a:off x="8447875" y="604600"/>
            <a:ext cx="11900" cy="9875"/>
          </a:xfrm>
          <a:custGeom>
            <a:avLst/>
            <a:gdLst/>
            <a:ahLst/>
            <a:cxnLst/>
            <a:rect l="l" t="t" r="r" b="b"/>
            <a:pathLst>
              <a:path w="476" h="395" extrusionOk="0">
                <a:moveTo>
                  <a:pt x="270" y="0"/>
                </a:moveTo>
                <a:cubicBezTo>
                  <a:pt x="96" y="0"/>
                  <a:pt x="1" y="206"/>
                  <a:pt x="127" y="333"/>
                </a:cubicBezTo>
                <a:cubicBezTo>
                  <a:pt x="170" y="375"/>
                  <a:pt x="222" y="394"/>
                  <a:pt x="274" y="394"/>
                </a:cubicBezTo>
                <a:cubicBezTo>
                  <a:pt x="377" y="394"/>
                  <a:pt x="476" y="317"/>
                  <a:pt x="476" y="190"/>
                </a:cubicBezTo>
                <a:cubicBezTo>
                  <a:pt x="476" y="79"/>
                  <a:pt x="381" y="0"/>
                  <a:pt x="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5"/>
          <p:cNvSpPr/>
          <p:nvPr/>
        </p:nvSpPr>
        <p:spPr>
          <a:xfrm>
            <a:off x="8276875" y="396375"/>
            <a:ext cx="16250" cy="13925"/>
          </a:xfrm>
          <a:custGeom>
            <a:avLst/>
            <a:gdLst/>
            <a:ahLst/>
            <a:cxnLst/>
            <a:rect l="l" t="t" r="r" b="b"/>
            <a:pathLst>
              <a:path w="650" h="557" extrusionOk="0">
                <a:moveTo>
                  <a:pt x="365" y="1"/>
                </a:moveTo>
                <a:cubicBezTo>
                  <a:pt x="127" y="1"/>
                  <a:pt x="1" y="302"/>
                  <a:pt x="175" y="476"/>
                </a:cubicBezTo>
                <a:cubicBezTo>
                  <a:pt x="231" y="532"/>
                  <a:pt x="300" y="557"/>
                  <a:pt x="368" y="557"/>
                </a:cubicBezTo>
                <a:cubicBezTo>
                  <a:pt x="512" y="557"/>
                  <a:pt x="650" y="447"/>
                  <a:pt x="650" y="286"/>
                </a:cubicBezTo>
                <a:cubicBezTo>
                  <a:pt x="650" y="127"/>
                  <a:pt x="523"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5"/>
          <p:cNvSpPr/>
          <p:nvPr/>
        </p:nvSpPr>
        <p:spPr>
          <a:xfrm>
            <a:off x="8097550" y="264975"/>
            <a:ext cx="11525" cy="9775"/>
          </a:xfrm>
          <a:custGeom>
            <a:avLst/>
            <a:gdLst/>
            <a:ahLst/>
            <a:cxnLst/>
            <a:rect l="l" t="t" r="r" b="b"/>
            <a:pathLst>
              <a:path w="461" h="391" extrusionOk="0">
                <a:moveTo>
                  <a:pt x="270" y="0"/>
                </a:moveTo>
                <a:cubicBezTo>
                  <a:pt x="80" y="0"/>
                  <a:pt x="1" y="206"/>
                  <a:pt x="128" y="333"/>
                </a:cubicBezTo>
                <a:cubicBezTo>
                  <a:pt x="168" y="373"/>
                  <a:pt x="216" y="391"/>
                  <a:pt x="263" y="391"/>
                </a:cubicBezTo>
                <a:cubicBezTo>
                  <a:pt x="364" y="391"/>
                  <a:pt x="460" y="309"/>
                  <a:pt x="460" y="190"/>
                </a:cubicBezTo>
                <a:cubicBezTo>
                  <a:pt x="460" y="79"/>
                  <a:pt x="365" y="0"/>
                  <a:pt x="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5"/>
          <p:cNvSpPr txBox="1">
            <a:spLocks noGrp="1"/>
          </p:cNvSpPr>
          <p:nvPr>
            <p:ph type="title"/>
          </p:nvPr>
        </p:nvSpPr>
        <p:spPr>
          <a:xfrm>
            <a:off x="710400" y="539500"/>
            <a:ext cx="7723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1" name="Google Shape;1481;p25"/>
          <p:cNvSpPr txBox="1">
            <a:spLocks noGrp="1"/>
          </p:cNvSpPr>
          <p:nvPr>
            <p:ph type="subTitle" idx="1"/>
          </p:nvPr>
        </p:nvSpPr>
        <p:spPr>
          <a:xfrm>
            <a:off x="741125" y="3272200"/>
            <a:ext cx="2187600" cy="9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482" name="Google Shape;1482;p25"/>
          <p:cNvSpPr txBox="1">
            <a:spLocks noGrp="1"/>
          </p:cNvSpPr>
          <p:nvPr>
            <p:ph type="subTitle" idx="2"/>
          </p:nvPr>
        </p:nvSpPr>
        <p:spPr>
          <a:xfrm>
            <a:off x="6278825" y="3272200"/>
            <a:ext cx="2185500" cy="9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483" name="Google Shape;1483;p25"/>
          <p:cNvSpPr txBox="1">
            <a:spLocks noGrp="1"/>
          </p:cNvSpPr>
          <p:nvPr>
            <p:ph type="subTitle" idx="3"/>
          </p:nvPr>
        </p:nvSpPr>
        <p:spPr>
          <a:xfrm>
            <a:off x="741126" y="2856351"/>
            <a:ext cx="218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Candal"/>
              <a:buNone/>
              <a:defRPr>
                <a:latin typeface="Candal"/>
                <a:ea typeface="Candal"/>
                <a:cs typeface="Candal"/>
                <a:sym typeface="Candal"/>
              </a:defRPr>
            </a:lvl1pPr>
            <a:lvl2pPr lvl="1" algn="ctr" rtl="0">
              <a:spcBef>
                <a:spcPts val="1600"/>
              </a:spcBef>
              <a:spcAft>
                <a:spcPts val="0"/>
              </a:spcAft>
              <a:buSzPts val="1400"/>
              <a:buFont typeface="Candal"/>
              <a:buNone/>
              <a:defRPr>
                <a:latin typeface="Candal"/>
                <a:ea typeface="Candal"/>
                <a:cs typeface="Candal"/>
                <a:sym typeface="Candal"/>
              </a:defRPr>
            </a:lvl2pPr>
            <a:lvl3pPr lvl="2" algn="ctr" rtl="0">
              <a:spcBef>
                <a:spcPts val="1600"/>
              </a:spcBef>
              <a:spcAft>
                <a:spcPts val="0"/>
              </a:spcAft>
              <a:buSzPts val="1400"/>
              <a:buFont typeface="Candal"/>
              <a:buNone/>
              <a:defRPr>
                <a:latin typeface="Candal"/>
                <a:ea typeface="Candal"/>
                <a:cs typeface="Candal"/>
                <a:sym typeface="Candal"/>
              </a:defRPr>
            </a:lvl3pPr>
            <a:lvl4pPr lvl="3" algn="ctr" rtl="0">
              <a:spcBef>
                <a:spcPts val="1600"/>
              </a:spcBef>
              <a:spcAft>
                <a:spcPts val="0"/>
              </a:spcAft>
              <a:buSzPts val="1400"/>
              <a:buFont typeface="Candal"/>
              <a:buNone/>
              <a:defRPr>
                <a:latin typeface="Candal"/>
                <a:ea typeface="Candal"/>
                <a:cs typeface="Candal"/>
                <a:sym typeface="Candal"/>
              </a:defRPr>
            </a:lvl4pPr>
            <a:lvl5pPr lvl="4" algn="ctr" rtl="0">
              <a:spcBef>
                <a:spcPts val="1600"/>
              </a:spcBef>
              <a:spcAft>
                <a:spcPts val="0"/>
              </a:spcAft>
              <a:buSzPts val="1400"/>
              <a:buFont typeface="Candal"/>
              <a:buNone/>
              <a:defRPr>
                <a:latin typeface="Candal"/>
                <a:ea typeface="Candal"/>
                <a:cs typeface="Candal"/>
                <a:sym typeface="Candal"/>
              </a:defRPr>
            </a:lvl5pPr>
            <a:lvl6pPr lvl="5" algn="ctr" rtl="0">
              <a:spcBef>
                <a:spcPts val="1600"/>
              </a:spcBef>
              <a:spcAft>
                <a:spcPts val="0"/>
              </a:spcAft>
              <a:buSzPts val="1400"/>
              <a:buFont typeface="Candal"/>
              <a:buNone/>
              <a:defRPr>
                <a:latin typeface="Candal"/>
                <a:ea typeface="Candal"/>
                <a:cs typeface="Candal"/>
                <a:sym typeface="Candal"/>
              </a:defRPr>
            </a:lvl6pPr>
            <a:lvl7pPr lvl="6" algn="ctr" rtl="0">
              <a:spcBef>
                <a:spcPts val="1600"/>
              </a:spcBef>
              <a:spcAft>
                <a:spcPts val="0"/>
              </a:spcAft>
              <a:buSzPts val="1400"/>
              <a:buFont typeface="Candal"/>
              <a:buNone/>
              <a:defRPr>
                <a:latin typeface="Candal"/>
                <a:ea typeface="Candal"/>
                <a:cs typeface="Candal"/>
                <a:sym typeface="Candal"/>
              </a:defRPr>
            </a:lvl7pPr>
            <a:lvl8pPr lvl="7" algn="ctr" rtl="0">
              <a:spcBef>
                <a:spcPts val="1600"/>
              </a:spcBef>
              <a:spcAft>
                <a:spcPts val="0"/>
              </a:spcAft>
              <a:buSzPts val="1400"/>
              <a:buFont typeface="Candal"/>
              <a:buNone/>
              <a:defRPr>
                <a:latin typeface="Candal"/>
                <a:ea typeface="Candal"/>
                <a:cs typeface="Candal"/>
                <a:sym typeface="Candal"/>
              </a:defRPr>
            </a:lvl8pPr>
            <a:lvl9pPr lvl="8" algn="ctr" rtl="0">
              <a:spcBef>
                <a:spcPts val="1600"/>
              </a:spcBef>
              <a:spcAft>
                <a:spcPts val="1600"/>
              </a:spcAft>
              <a:buSzPts val="1400"/>
              <a:buFont typeface="Candal"/>
              <a:buNone/>
              <a:defRPr>
                <a:latin typeface="Candal"/>
                <a:ea typeface="Candal"/>
                <a:cs typeface="Candal"/>
                <a:sym typeface="Candal"/>
              </a:defRPr>
            </a:lvl9pPr>
          </a:lstStyle>
          <a:p>
            <a:endParaRPr/>
          </a:p>
        </p:txBody>
      </p:sp>
      <p:sp>
        <p:nvSpPr>
          <p:cNvPr id="1484" name="Google Shape;1484;p25"/>
          <p:cNvSpPr txBox="1">
            <a:spLocks noGrp="1"/>
          </p:cNvSpPr>
          <p:nvPr>
            <p:ph type="subTitle" idx="4"/>
          </p:nvPr>
        </p:nvSpPr>
        <p:spPr>
          <a:xfrm>
            <a:off x="6278821" y="2856351"/>
            <a:ext cx="21855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Candal"/>
              <a:buNone/>
              <a:defRPr>
                <a:latin typeface="Candal"/>
                <a:ea typeface="Candal"/>
                <a:cs typeface="Candal"/>
                <a:sym typeface="Candal"/>
              </a:defRPr>
            </a:lvl1pPr>
            <a:lvl2pPr lvl="1" algn="ctr" rtl="0">
              <a:spcBef>
                <a:spcPts val="1600"/>
              </a:spcBef>
              <a:spcAft>
                <a:spcPts val="0"/>
              </a:spcAft>
              <a:buSzPts val="1400"/>
              <a:buFont typeface="Candal"/>
              <a:buNone/>
              <a:defRPr>
                <a:latin typeface="Candal"/>
                <a:ea typeface="Candal"/>
                <a:cs typeface="Candal"/>
                <a:sym typeface="Candal"/>
              </a:defRPr>
            </a:lvl2pPr>
            <a:lvl3pPr lvl="2" algn="ctr" rtl="0">
              <a:spcBef>
                <a:spcPts val="1600"/>
              </a:spcBef>
              <a:spcAft>
                <a:spcPts val="0"/>
              </a:spcAft>
              <a:buSzPts val="1400"/>
              <a:buFont typeface="Candal"/>
              <a:buNone/>
              <a:defRPr>
                <a:latin typeface="Candal"/>
                <a:ea typeface="Candal"/>
                <a:cs typeface="Candal"/>
                <a:sym typeface="Candal"/>
              </a:defRPr>
            </a:lvl3pPr>
            <a:lvl4pPr lvl="3" algn="ctr" rtl="0">
              <a:spcBef>
                <a:spcPts val="1600"/>
              </a:spcBef>
              <a:spcAft>
                <a:spcPts val="0"/>
              </a:spcAft>
              <a:buSzPts val="1400"/>
              <a:buFont typeface="Candal"/>
              <a:buNone/>
              <a:defRPr>
                <a:latin typeface="Candal"/>
                <a:ea typeface="Candal"/>
                <a:cs typeface="Candal"/>
                <a:sym typeface="Candal"/>
              </a:defRPr>
            </a:lvl4pPr>
            <a:lvl5pPr lvl="4" algn="ctr" rtl="0">
              <a:spcBef>
                <a:spcPts val="1600"/>
              </a:spcBef>
              <a:spcAft>
                <a:spcPts val="0"/>
              </a:spcAft>
              <a:buSzPts val="1400"/>
              <a:buFont typeface="Candal"/>
              <a:buNone/>
              <a:defRPr>
                <a:latin typeface="Candal"/>
                <a:ea typeface="Candal"/>
                <a:cs typeface="Candal"/>
                <a:sym typeface="Candal"/>
              </a:defRPr>
            </a:lvl5pPr>
            <a:lvl6pPr lvl="5" algn="ctr" rtl="0">
              <a:spcBef>
                <a:spcPts val="1600"/>
              </a:spcBef>
              <a:spcAft>
                <a:spcPts val="0"/>
              </a:spcAft>
              <a:buSzPts val="1400"/>
              <a:buFont typeface="Candal"/>
              <a:buNone/>
              <a:defRPr>
                <a:latin typeface="Candal"/>
                <a:ea typeface="Candal"/>
                <a:cs typeface="Candal"/>
                <a:sym typeface="Candal"/>
              </a:defRPr>
            </a:lvl6pPr>
            <a:lvl7pPr lvl="6" algn="ctr" rtl="0">
              <a:spcBef>
                <a:spcPts val="1600"/>
              </a:spcBef>
              <a:spcAft>
                <a:spcPts val="0"/>
              </a:spcAft>
              <a:buSzPts val="1400"/>
              <a:buFont typeface="Candal"/>
              <a:buNone/>
              <a:defRPr>
                <a:latin typeface="Candal"/>
                <a:ea typeface="Candal"/>
                <a:cs typeface="Candal"/>
                <a:sym typeface="Candal"/>
              </a:defRPr>
            </a:lvl7pPr>
            <a:lvl8pPr lvl="7" algn="ctr" rtl="0">
              <a:spcBef>
                <a:spcPts val="1600"/>
              </a:spcBef>
              <a:spcAft>
                <a:spcPts val="0"/>
              </a:spcAft>
              <a:buSzPts val="1400"/>
              <a:buFont typeface="Candal"/>
              <a:buNone/>
              <a:defRPr>
                <a:latin typeface="Candal"/>
                <a:ea typeface="Candal"/>
                <a:cs typeface="Candal"/>
                <a:sym typeface="Candal"/>
              </a:defRPr>
            </a:lvl8pPr>
            <a:lvl9pPr lvl="8" algn="ctr" rtl="0">
              <a:spcBef>
                <a:spcPts val="1600"/>
              </a:spcBef>
              <a:spcAft>
                <a:spcPts val="1600"/>
              </a:spcAft>
              <a:buSzPts val="1400"/>
              <a:buFont typeface="Candal"/>
              <a:buNone/>
              <a:defRPr>
                <a:latin typeface="Candal"/>
                <a:ea typeface="Candal"/>
                <a:cs typeface="Candal"/>
                <a:sym typeface="Candal"/>
              </a:defRPr>
            </a:lvl9pPr>
          </a:lstStyle>
          <a:p>
            <a:endParaRPr/>
          </a:p>
        </p:txBody>
      </p:sp>
      <p:sp>
        <p:nvSpPr>
          <p:cNvPr id="1485" name="Google Shape;1485;p25"/>
          <p:cNvSpPr txBox="1">
            <a:spLocks noGrp="1"/>
          </p:cNvSpPr>
          <p:nvPr>
            <p:ph type="subTitle" idx="5"/>
          </p:nvPr>
        </p:nvSpPr>
        <p:spPr>
          <a:xfrm>
            <a:off x="3502551" y="3272200"/>
            <a:ext cx="2187600" cy="9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486" name="Google Shape;1486;p25"/>
          <p:cNvSpPr txBox="1">
            <a:spLocks noGrp="1"/>
          </p:cNvSpPr>
          <p:nvPr>
            <p:ph type="subTitle" idx="6"/>
          </p:nvPr>
        </p:nvSpPr>
        <p:spPr>
          <a:xfrm>
            <a:off x="3502550" y="2856351"/>
            <a:ext cx="218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Candal"/>
              <a:buNone/>
              <a:defRPr>
                <a:latin typeface="Candal"/>
                <a:ea typeface="Candal"/>
                <a:cs typeface="Candal"/>
                <a:sym typeface="Candal"/>
              </a:defRPr>
            </a:lvl1pPr>
            <a:lvl2pPr lvl="1" algn="ctr" rtl="0">
              <a:spcBef>
                <a:spcPts val="1600"/>
              </a:spcBef>
              <a:spcAft>
                <a:spcPts val="0"/>
              </a:spcAft>
              <a:buSzPts val="1400"/>
              <a:buFont typeface="Candal"/>
              <a:buNone/>
              <a:defRPr>
                <a:latin typeface="Candal"/>
                <a:ea typeface="Candal"/>
                <a:cs typeface="Candal"/>
                <a:sym typeface="Candal"/>
              </a:defRPr>
            </a:lvl2pPr>
            <a:lvl3pPr lvl="2" algn="ctr" rtl="0">
              <a:spcBef>
                <a:spcPts val="1600"/>
              </a:spcBef>
              <a:spcAft>
                <a:spcPts val="0"/>
              </a:spcAft>
              <a:buSzPts val="1400"/>
              <a:buFont typeface="Candal"/>
              <a:buNone/>
              <a:defRPr>
                <a:latin typeface="Candal"/>
                <a:ea typeface="Candal"/>
                <a:cs typeface="Candal"/>
                <a:sym typeface="Candal"/>
              </a:defRPr>
            </a:lvl3pPr>
            <a:lvl4pPr lvl="3" algn="ctr" rtl="0">
              <a:spcBef>
                <a:spcPts val="1600"/>
              </a:spcBef>
              <a:spcAft>
                <a:spcPts val="0"/>
              </a:spcAft>
              <a:buSzPts val="1400"/>
              <a:buFont typeface="Candal"/>
              <a:buNone/>
              <a:defRPr>
                <a:latin typeface="Candal"/>
                <a:ea typeface="Candal"/>
                <a:cs typeface="Candal"/>
                <a:sym typeface="Candal"/>
              </a:defRPr>
            </a:lvl4pPr>
            <a:lvl5pPr lvl="4" algn="ctr" rtl="0">
              <a:spcBef>
                <a:spcPts val="1600"/>
              </a:spcBef>
              <a:spcAft>
                <a:spcPts val="0"/>
              </a:spcAft>
              <a:buSzPts val="1400"/>
              <a:buFont typeface="Candal"/>
              <a:buNone/>
              <a:defRPr>
                <a:latin typeface="Candal"/>
                <a:ea typeface="Candal"/>
                <a:cs typeface="Candal"/>
                <a:sym typeface="Candal"/>
              </a:defRPr>
            </a:lvl5pPr>
            <a:lvl6pPr lvl="5" algn="ctr" rtl="0">
              <a:spcBef>
                <a:spcPts val="1600"/>
              </a:spcBef>
              <a:spcAft>
                <a:spcPts val="0"/>
              </a:spcAft>
              <a:buSzPts val="1400"/>
              <a:buFont typeface="Candal"/>
              <a:buNone/>
              <a:defRPr>
                <a:latin typeface="Candal"/>
                <a:ea typeface="Candal"/>
                <a:cs typeface="Candal"/>
                <a:sym typeface="Candal"/>
              </a:defRPr>
            </a:lvl6pPr>
            <a:lvl7pPr lvl="6" algn="ctr" rtl="0">
              <a:spcBef>
                <a:spcPts val="1600"/>
              </a:spcBef>
              <a:spcAft>
                <a:spcPts val="0"/>
              </a:spcAft>
              <a:buSzPts val="1400"/>
              <a:buFont typeface="Candal"/>
              <a:buNone/>
              <a:defRPr>
                <a:latin typeface="Candal"/>
                <a:ea typeface="Candal"/>
                <a:cs typeface="Candal"/>
                <a:sym typeface="Candal"/>
              </a:defRPr>
            </a:lvl7pPr>
            <a:lvl8pPr lvl="7" algn="ctr" rtl="0">
              <a:spcBef>
                <a:spcPts val="1600"/>
              </a:spcBef>
              <a:spcAft>
                <a:spcPts val="0"/>
              </a:spcAft>
              <a:buSzPts val="1400"/>
              <a:buFont typeface="Candal"/>
              <a:buNone/>
              <a:defRPr>
                <a:latin typeface="Candal"/>
                <a:ea typeface="Candal"/>
                <a:cs typeface="Candal"/>
                <a:sym typeface="Candal"/>
              </a:defRPr>
            </a:lvl8pPr>
            <a:lvl9pPr lvl="8" algn="ctr" rtl="0">
              <a:spcBef>
                <a:spcPts val="1600"/>
              </a:spcBef>
              <a:spcAft>
                <a:spcPts val="1600"/>
              </a:spcAft>
              <a:buSzPts val="1400"/>
              <a:buFont typeface="Candal"/>
              <a:buNone/>
              <a:defRPr>
                <a:latin typeface="Candal"/>
                <a:ea typeface="Candal"/>
                <a:cs typeface="Candal"/>
                <a:sym typeface="Cand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6775" y="445025"/>
            <a:ext cx="7723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1pPr>
            <a:lvl2pPr lvl="1">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2pPr>
            <a:lvl3pPr lvl="2">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3pPr>
            <a:lvl4pPr lvl="3">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4pPr>
            <a:lvl5pPr lvl="4">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5pPr>
            <a:lvl6pPr lvl="5">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6pPr>
            <a:lvl7pPr lvl="6">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7pPr>
            <a:lvl8pPr lvl="7">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8pPr>
            <a:lvl9pPr lvl="8">
              <a:spcBef>
                <a:spcPts val="0"/>
              </a:spcBef>
              <a:spcAft>
                <a:spcPts val="0"/>
              </a:spcAft>
              <a:buClr>
                <a:schemeClr val="dk1"/>
              </a:buClr>
              <a:buSzPts val="2800"/>
              <a:buFont typeface="Candal"/>
              <a:buNone/>
              <a:defRPr sz="2800">
                <a:solidFill>
                  <a:schemeClr val="dk1"/>
                </a:solidFill>
                <a:latin typeface="Candal"/>
                <a:ea typeface="Candal"/>
                <a:cs typeface="Candal"/>
                <a:sym typeface="Candal"/>
              </a:defRPr>
            </a:lvl9pPr>
          </a:lstStyle>
          <a:p>
            <a:endParaRPr/>
          </a:p>
        </p:txBody>
      </p:sp>
      <p:sp>
        <p:nvSpPr>
          <p:cNvPr id="7" name="Google Shape;7;p1"/>
          <p:cNvSpPr txBox="1">
            <a:spLocks noGrp="1"/>
          </p:cNvSpPr>
          <p:nvPr>
            <p:ph type="body" idx="1"/>
          </p:nvPr>
        </p:nvSpPr>
        <p:spPr>
          <a:xfrm>
            <a:off x="716775" y="1152475"/>
            <a:ext cx="77232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7" r:id="rId4"/>
    <p:sldLayoutId id="2147483658" r:id="rId5"/>
    <p:sldLayoutId id="2147483662" r:id="rId6"/>
    <p:sldLayoutId id="2147483667" r:id="rId7"/>
    <p:sldLayoutId id="2147483669" r:id="rId8"/>
    <p:sldLayoutId id="2147483671" r:id="rId9"/>
    <p:sldLayoutId id="2147483677" r:id="rId10"/>
    <p:sldLayoutId id="2147483683" r:id="rId11"/>
    <p:sldLayoutId id="2147483684" r:id="rId12"/>
    <p:sldLayoutId id="2147483685" r:id="rId13"/>
    <p:sldLayoutId id="214748368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5.jpe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0"/>
        <p:cNvGrpSpPr/>
        <p:nvPr/>
      </p:nvGrpSpPr>
      <p:grpSpPr>
        <a:xfrm>
          <a:off x="0" y="0"/>
          <a:ext cx="0" cy="0"/>
          <a:chOff x="0" y="0"/>
          <a:chExt cx="0" cy="0"/>
        </a:xfrm>
      </p:grpSpPr>
      <p:grpSp>
        <p:nvGrpSpPr>
          <p:cNvPr id="2883" name="Google Shape;2883;p45"/>
          <p:cNvGrpSpPr/>
          <p:nvPr/>
        </p:nvGrpSpPr>
        <p:grpSpPr>
          <a:xfrm>
            <a:off x="3290975" y="3221516"/>
            <a:ext cx="2705440" cy="1578894"/>
            <a:chOff x="3214699" y="2736117"/>
            <a:chExt cx="2705440" cy="1578894"/>
          </a:xfrm>
        </p:grpSpPr>
        <p:sp>
          <p:nvSpPr>
            <p:cNvPr id="2886" name="Google Shape;2886;p45"/>
            <p:cNvSpPr/>
            <p:nvPr/>
          </p:nvSpPr>
          <p:spPr>
            <a:xfrm>
              <a:off x="3214699" y="4045636"/>
              <a:ext cx="2705440" cy="269375"/>
            </a:xfrm>
            <a:custGeom>
              <a:avLst/>
              <a:gdLst/>
              <a:ahLst/>
              <a:cxnLst/>
              <a:rect l="l" t="t" r="r" b="b"/>
              <a:pathLst>
                <a:path w="88907" h="8853" extrusionOk="0">
                  <a:moveTo>
                    <a:pt x="18067" y="1"/>
                  </a:moveTo>
                  <a:cubicBezTo>
                    <a:pt x="17940" y="1"/>
                    <a:pt x="17798" y="16"/>
                    <a:pt x="17671" y="80"/>
                  </a:cubicBezTo>
                  <a:lnTo>
                    <a:pt x="270" y="7933"/>
                  </a:lnTo>
                  <a:cubicBezTo>
                    <a:pt x="111" y="8012"/>
                    <a:pt x="1" y="8171"/>
                    <a:pt x="1" y="8361"/>
                  </a:cubicBezTo>
                  <a:cubicBezTo>
                    <a:pt x="1" y="8630"/>
                    <a:pt x="222" y="8836"/>
                    <a:pt x="491" y="8836"/>
                  </a:cubicBezTo>
                  <a:lnTo>
                    <a:pt x="39917" y="7268"/>
                  </a:lnTo>
                  <a:cubicBezTo>
                    <a:pt x="40279" y="8786"/>
                    <a:pt x="41194" y="8852"/>
                    <a:pt x="43701" y="8852"/>
                  </a:cubicBezTo>
                  <a:cubicBezTo>
                    <a:pt x="43940" y="8852"/>
                    <a:pt x="44193" y="8852"/>
                    <a:pt x="44461" y="8852"/>
                  </a:cubicBezTo>
                  <a:cubicBezTo>
                    <a:pt x="44729" y="8852"/>
                    <a:pt x="44980" y="8852"/>
                    <a:pt x="45218" y="8852"/>
                  </a:cubicBezTo>
                  <a:cubicBezTo>
                    <a:pt x="47713" y="8852"/>
                    <a:pt x="48628" y="8786"/>
                    <a:pt x="48990" y="7268"/>
                  </a:cubicBezTo>
                  <a:lnTo>
                    <a:pt x="88431" y="8836"/>
                  </a:lnTo>
                  <a:cubicBezTo>
                    <a:pt x="88685" y="8836"/>
                    <a:pt x="88906" y="8630"/>
                    <a:pt x="88906" y="8361"/>
                  </a:cubicBezTo>
                  <a:cubicBezTo>
                    <a:pt x="88906" y="8171"/>
                    <a:pt x="88796" y="8012"/>
                    <a:pt x="88637" y="7933"/>
                  </a:cubicBezTo>
                  <a:lnTo>
                    <a:pt x="71236" y="80"/>
                  </a:lnTo>
                  <a:cubicBezTo>
                    <a:pt x="71109" y="16"/>
                    <a:pt x="70967" y="1"/>
                    <a:pt x="70840"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5"/>
            <p:cNvSpPr/>
            <p:nvPr/>
          </p:nvSpPr>
          <p:spPr>
            <a:xfrm>
              <a:off x="3226506" y="4045636"/>
              <a:ext cx="2681096" cy="253461"/>
            </a:xfrm>
            <a:custGeom>
              <a:avLst/>
              <a:gdLst/>
              <a:ahLst/>
              <a:cxnLst/>
              <a:rect l="l" t="t" r="r" b="b"/>
              <a:pathLst>
                <a:path w="88107" h="8330" extrusionOk="0">
                  <a:moveTo>
                    <a:pt x="17679" y="1"/>
                  </a:moveTo>
                  <a:lnTo>
                    <a:pt x="103" y="8123"/>
                  </a:lnTo>
                  <a:cubicBezTo>
                    <a:pt x="1" y="8152"/>
                    <a:pt x="34" y="8317"/>
                    <a:pt x="127" y="8317"/>
                  </a:cubicBezTo>
                  <a:cubicBezTo>
                    <a:pt x="134" y="8317"/>
                    <a:pt x="142" y="8316"/>
                    <a:pt x="151" y="8313"/>
                  </a:cubicBezTo>
                  <a:lnTo>
                    <a:pt x="39545" y="6746"/>
                  </a:lnTo>
                  <a:cubicBezTo>
                    <a:pt x="39906" y="8264"/>
                    <a:pt x="40809" y="8330"/>
                    <a:pt x="43313" y="8330"/>
                  </a:cubicBezTo>
                  <a:cubicBezTo>
                    <a:pt x="43552" y="8330"/>
                    <a:pt x="43805" y="8329"/>
                    <a:pt x="44073" y="8329"/>
                  </a:cubicBezTo>
                  <a:cubicBezTo>
                    <a:pt x="44342" y="8329"/>
                    <a:pt x="44595" y="8330"/>
                    <a:pt x="44834" y="8330"/>
                  </a:cubicBezTo>
                  <a:cubicBezTo>
                    <a:pt x="47340" y="8330"/>
                    <a:pt x="48256" y="8264"/>
                    <a:pt x="48618" y="6746"/>
                  </a:cubicBezTo>
                  <a:lnTo>
                    <a:pt x="87980" y="8313"/>
                  </a:lnTo>
                  <a:cubicBezTo>
                    <a:pt x="88075" y="8313"/>
                    <a:pt x="88107" y="8171"/>
                    <a:pt x="88012" y="8139"/>
                  </a:cubicBezTo>
                  <a:lnTo>
                    <a:pt x="70452" y="1"/>
                  </a:ln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5"/>
            <p:cNvSpPr/>
            <p:nvPr/>
          </p:nvSpPr>
          <p:spPr>
            <a:xfrm>
              <a:off x="4682728" y="3978176"/>
              <a:ext cx="1127979" cy="277073"/>
            </a:xfrm>
            <a:custGeom>
              <a:avLst/>
              <a:gdLst/>
              <a:ahLst/>
              <a:cxnLst/>
              <a:rect l="l" t="t" r="r" b="b"/>
              <a:pathLst>
                <a:path w="37068" h="9106" extrusionOk="0">
                  <a:moveTo>
                    <a:pt x="21487" y="1"/>
                  </a:moveTo>
                  <a:cubicBezTo>
                    <a:pt x="1901" y="824"/>
                    <a:pt x="1" y="9105"/>
                    <a:pt x="1" y="9105"/>
                  </a:cubicBezTo>
                  <a:cubicBezTo>
                    <a:pt x="1" y="9105"/>
                    <a:pt x="4543" y="3862"/>
                    <a:pt x="15965" y="3862"/>
                  </a:cubicBezTo>
                  <a:cubicBezTo>
                    <a:pt x="21374" y="3862"/>
                    <a:pt x="28325" y="5038"/>
                    <a:pt x="37067" y="8503"/>
                  </a:cubicBezTo>
                  <a:cubicBezTo>
                    <a:pt x="37067" y="8503"/>
                    <a:pt x="27535" y="2360"/>
                    <a:pt x="21487" y="1"/>
                  </a:cubicBez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5"/>
            <p:cNvSpPr/>
            <p:nvPr/>
          </p:nvSpPr>
          <p:spPr>
            <a:xfrm>
              <a:off x="4637937" y="3700182"/>
              <a:ext cx="983893" cy="418713"/>
            </a:xfrm>
            <a:custGeom>
              <a:avLst/>
              <a:gdLst/>
              <a:ahLst/>
              <a:cxnLst/>
              <a:rect l="l" t="t" r="r" b="b"/>
              <a:pathLst>
                <a:path w="32333" h="13761" extrusionOk="0">
                  <a:moveTo>
                    <a:pt x="26965" y="1"/>
                  </a:moveTo>
                  <a:cubicBezTo>
                    <a:pt x="3373" y="5970"/>
                    <a:pt x="0" y="13760"/>
                    <a:pt x="0" y="13760"/>
                  </a:cubicBezTo>
                  <a:lnTo>
                    <a:pt x="0" y="13760"/>
                  </a:lnTo>
                  <a:cubicBezTo>
                    <a:pt x="7664" y="2772"/>
                    <a:pt x="32332" y="951"/>
                    <a:pt x="32332" y="951"/>
                  </a:cubicBezTo>
                  <a:lnTo>
                    <a:pt x="26965" y="1"/>
                  </a:ln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5"/>
            <p:cNvSpPr/>
            <p:nvPr/>
          </p:nvSpPr>
          <p:spPr>
            <a:xfrm>
              <a:off x="4637937" y="3639477"/>
              <a:ext cx="960280" cy="474121"/>
            </a:xfrm>
            <a:custGeom>
              <a:avLst/>
              <a:gdLst/>
              <a:ahLst/>
              <a:cxnLst/>
              <a:rect l="l" t="t" r="r" b="b"/>
              <a:pathLst>
                <a:path w="31557" h="15582" extrusionOk="0">
                  <a:moveTo>
                    <a:pt x="22246" y="1"/>
                  </a:moveTo>
                  <a:cubicBezTo>
                    <a:pt x="1678" y="9026"/>
                    <a:pt x="0" y="15581"/>
                    <a:pt x="0" y="15581"/>
                  </a:cubicBezTo>
                  <a:cubicBezTo>
                    <a:pt x="0" y="15581"/>
                    <a:pt x="3721" y="6793"/>
                    <a:pt x="31557" y="729"/>
                  </a:cubicBezTo>
                  <a:lnTo>
                    <a:pt x="22246" y="1"/>
                  </a:ln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5"/>
            <p:cNvSpPr/>
            <p:nvPr/>
          </p:nvSpPr>
          <p:spPr>
            <a:xfrm>
              <a:off x="4588795" y="3539763"/>
              <a:ext cx="951607" cy="681728"/>
            </a:xfrm>
            <a:custGeom>
              <a:avLst/>
              <a:gdLst/>
              <a:ahLst/>
              <a:cxnLst/>
              <a:rect l="l" t="t" r="r" b="b"/>
              <a:pathLst>
                <a:path w="31272" h="22405" extrusionOk="0">
                  <a:moveTo>
                    <a:pt x="31272" y="0"/>
                  </a:moveTo>
                  <a:lnTo>
                    <a:pt x="31272" y="0"/>
                  </a:lnTo>
                  <a:cubicBezTo>
                    <a:pt x="30870" y="154"/>
                    <a:pt x="30474" y="307"/>
                    <a:pt x="30083" y="460"/>
                  </a:cubicBezTo>
                  <a:lnTo>
                    <a:pt x="30083" y="460"/>
                  </a:lnTo>
                  <a:cubicBezTo>
                    <a:pt x="30215" y="413"/>
                    <a:pt x="30347" y="365"/>
                    <a:pt x="30480" y="317"/>
                  </a:cubicBezTo>
                  <a:lnTo>
                    <a:pt x="31272" y="0"/>
                  </a:lnTo>
                  <a:close/>
                  <a:moveTo>
                    <a:pt x="30083" y="460"/>
                  </a:moveTo>
                  <a:lnTo>
                    <a:pt x="30083" y="460"/>
                  </a:lnTo>
                  <a:cubicBezTo>
                    <a:pt x="18923" y="4496"/>
                    <a:pt x="11618" y="7802"/>
                    <a:pt x="7220" y="11432"/>
                  </a:cubicBezTo>
                  <a:cubicBezTo>
                    <a:pt x="269" y="17196"/>
                    <a:pt x="0" y="22405"/>
                    <a:pt x="0" y="22405"/>
                  </a:cubicBezTo>
                  <a:cubicBezTo>
                    <a:pt x="936" y="17774"/>
                    <a:pt x="4804" y="10333"/>
                    <a:pt x="30083" y="460"/>
                  </a:cubicBez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5"/>
            <p:cNvSpPr/>
            <p:nvPr/>
          </p:nvSpPr>
          <p:spPr>
            <a:xfrm>
              <a:off x="4677433" y="3542654"/>
              <a:ext cx="833082" cy="468310"/>
            </a:xfrm>
            <a:custGeom>
              <a:avLst/>
              <a:gdLst/>
              <a:ahLst/>
              <a:cxnLst/>
              <a:rect l="l" t="t" r="r" b="b"/>
              <a:pathLst>
                <a:path w="27377" h="15391" extrusionOk="0">
                  <a:moveTo>
                    <a:pt x="21740" y="0"/>
                  </a:moveTo>
                  <a:cubicBezTo>
                    <a:pt x="2471" y="9120"/>
                    <a:pt x="0" y="15391"/>
                    <a:pt x="0" y="15391"/>
                  </a:cubicBezTo>
                  <a:cubicBezTo>
                    <a:pt x="1204" y="13823"/>
                    <a:pt x="2581" y="12414"/>
                    <a:pt x="4117" y="11163"/>
                  </a:cubicBezTo>
                  <a:cubicBezTo>
                    <a:pt x="8566" y="7474"/>
                    <a:pt x="15992" y="4149"/>
                    <a:pt x="27377" y="48"/>
                  </a:cubicBezTo>
                  <a:lnTo>
                    <a:pt x="21740" y="0"/>
                  </a:ln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5"/>
            <p:cNvSpPr/>
            <p:nvPr/>
          </p:nvSpPr>
          <p:spPr>
            <a:xfrm>
              <a:off x="4671652" y="3471816"/>
              <a:ext cx="805634" cy="534337"/>
            </a:xfrm>
            <a:custGeom>
              <a:avLst/>
              <a:gdLst/>
              <a:ahLst/>
              <a:cxnLst/>
              <a:rect l="l" t="t" r="r" b="b"/>
              <a:pathLst>
                <a:path w="26475" h="17561" extrusionOk="0">
                  <a:moveTo>
                    <a:pt x="26459" y="1"/>
                  </a:moveTo>
                  <a:lnTo>
                    <a:pt x="21043" y="840"/>
                  </a:lnTo>
                  <a:cubicBezTo>
                    <a:pt x="13902" y="5004"/>
                    <a:pt x="9232" y="8171"/>
                    <a:pt x="6096" y="10783"/>
                  </a:cubicBezTo>
                  <a:cubicBezTo>
                    <a:pt x="713" y="15264"/>
                    <a:pt x="0" y="17560"/>
                    <a:pt x="0" y="17560"/>
                  </a:cubicBezTo>
                  <a:cubicBezTo>
                    <a:pt x="0" y="17560"/>
                    <a:pt x="3104" y="10118"/>
                    <a:pt x="26474" y="32"/>
                  </a:cubicBezTo>
                  <a:lnTo>
                    <a:pt x="26459" y="1"/>
                  </a:ln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5"/>
            <p:cNvSpPr/>
            <p:nvPr/>
          </p:nvSpPr>
          <p:spPr>
            <a:xfrm>
              <a:off x="4752105" y="3415463"/>
              <a:ext cx="687109" cy="471200"/>
            </a:xfrm>
            <a:custGeom>
              <a:avLst/>
              <a:gdLst/>
              <a:ahLst/>
              <a:cxnLst/>
              <a:rect l="l" t="t" r="r" b="b"/>
              <a:pathLst>
                <a:path w="22580" h="15486" extrusionOk="0">
                  <a:moveTo>
                    <a:pt x="22580" y="0"/>
                  </a:moveTo>
                  <a:lnTo>
                    <a:pt x="20268" y="618"/>
                  </a:lnTo>
                  <a:cubicBezTo>
                    <a:pt x="9802" y="6334"/>
                    <a:pt x="3627" y="11543"/>
                    <a:pt x="1" y="15485"/>
                  </a:cubicBezTo>
                  <a:cubicBezTo>
                    <a:pt x="1030" y="14409"/>
                    <a:pt x="2122" y="13395"/>
                    <a:pt x="3278" y="12461"/>
                  </a:cubicBezTo>
                  <a:cubicBezTo>
                    <a:pt x="7031" y="9374"/>
                    <a:pt x="12905" y="5447"/>
                    <a:pt x="22580" y="0"/>
                  </a:cubicBez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5"/>
            <p:cNvSpPr/>
            <p:nvPr/>
          </p:nvSpPr>
          <p:spPr>
            <a:xfrm>
              <a:off x="4600814" y="4035047"/>
              <a:ext cx="38098" cy="81454"/>
            </a:xfrm>
            <a:custGeom>
              <a:avLst/>
              <a:gdLst/>
              <a:ahLst/>
              <a:cxnLst/>
              <a:rect l="l" t="t" r="r" b="b"/>
              <a:pathLst>
                <a:path w="1252" h="2677" extrusionOk="0">
                  <a:moveTo>
                    <a:pt x="1252" y="0"/>
                  </a:moveTo>
                  <a:lnTo>
                    <a:pt x="1252" y="0"/>
                  </a:lnTo>
                  <a:cubicBezTo>
                    <a:pt x="238" y="1710"/>
                    <a:pt x="1" y="2676"/>
                    <a:pt x="1" y="2676"/>
                  </a:cubicBezTo>
                  <a:cubicBezTo>
                    <a:pt x="1" y="2676"/>
                    <a:pt x="302" y="1647"/>
                    <a:pt x="1252" y="0"/>
                  </a:cubicBez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5"/>
            <p:cNvSpPr/>
            <p:nvPr/>
          </p:nvSpPr>
          <p:spPr>
            <a:xfrm>
              <a:off x="4595520" y="3398605"/>
              <a:ext cx="824440" cy="712095"/>
            </a:xfrm>
            <a:custGeom>
              <a:avLst/>
              <a:gdLst/>
              <a:ahLst/>
              <a:cxnLst/>
              <a:rect l="l" t="t" r="r" b="b"/>
              <a:pathLst>
                <a:path w="27093" h="23403" extrusionOk="0">
                  <a:moveTo>
                    <a:pt x="27092" y="0"/>
                  </a:moveTo>
                  <a:lnTo>
                    <a:pt x="15423" y="2644"/>
                  </a:lnTo>
                  <a:cubicBezTo>
                    <a:pt x="15423" y="2644"/>
                    <a:pt x="9944" y="5748"/>
                    <a:pt x="5432" y="9342"/>
                  </a:cubicBezTo>
                  <a:cubicBezTo>
                    <a:pt x="222" y="19745"/>
                    <a:pt x="1" y="23402"/>
                    <a:pt x="1" y="23402"/>
                  </a:cubicBezTo>
                  <a:cubicBezTo>
                    <a:pt x="1" y="23402"/>
                    <a:pt x="2597" y="12904"/>
                    <a:pt x="27092" y="0"/>
                  </a:cubicBez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5"/>
            <p:cNvSpPr/>
            <p:nvPr/>
          </p:nvSpPr>
          <p:spPr>
            <a:xfrm>
              <a:off x="4566126" y="3124962"/>
              <a:ext cx="503525" cy="1097976"/>
            </a:xfrm>
            <a:custGeom>
              <a:avLst/>
              <a:gdLst/>
              <a:ahLst/>
              <a:cxnLst/>
              <a:rect l="l" t="t" r="r" b="b"/>
              <a:pathLst>
                <a:path w="16547" h="36085" extrusionOk="0">
                  <a:moveTo>
                    <a:pt x="16547" y="0"/>
                  </a:moveTo>
                  <a:cubicBezTo>
                    <a:pt x="16543" y="7"/>
                    <a:pt x="16539" y="13"/>
                    <a:pt x="16535" y="19"/>
                  </a:cubicBezTo>
                  <a:lnTo>
                    <a:pt x="16535" y="19"/>
                  </a:lnTo>
                  <a:lnTo>
                    <a:pt x="16547" y="0"/>
                  </a:lnTo>
                  <a:close/>
                  <a:moveTo>
                    <a:pt x="16534" y="20"/>
                  </a:moveTo>
                  <a:lnTo>
                    <a:pt x="15866" y="1108"/>
                  </a:lnTo>
                  <a:cubicBezTo>
                    <a:pt x="8504" y="12777"/>
                    <a:pt x="3880" y="19950"/>
                    <a:pt x="1980" y="25872"/>
                  </a:cubicBezTo>
                  <a:cubicBezTo>
                    <a:pt x="1" y="32094"/>
                    <a:pt x="223" y="36084"/>
                    <a:pt x="223" y="36084"/>
                  </a:cubicBezTo>
                  <a:cubicBezTo>
                    <a:pt x="761" y="31225"/>
                    <a:pt x="1062" y="25210"/>
                    <a:pt x="16534" y="20"/>
                  </a:cubicBez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5"/>
            <p:cNvSpPr/>
            <p:nvPr/>
          </p:nvSpPr>
          <p:spPr>
            <a:xfrm>
              <a:off x="4562778" y="4156457"/>
              <a:ext cx="9646" cy="71322"/>
            </a:xfrm>
            <a:custGeom>
              <a:avLst/>
              <a:gdLst/>
              <a:ahLst/>
              <a:cxnLst/>
              <a:rect l="l" t="t" r="r" b="b"/>
              <a:pathLst>
                <a:path w="317" h="2344" extrusionOk="0">
                  <a:moveTo>
                    <a:pt x="158" y="0"/>
                  </a:moveTo>
                  <a:cubicBezTo>
                    <a:pt x="63" y="0"/>
                    <a:pt x="0" y="523"/>
                    <a:pt x="0" y="1172"/>
                  </a:cubicBezTo>
                  <a:cubicBezTo>
                    <a:pt x="0" y="1821"/>
                    <a:pt x="63" y="2344"/>
                    <a:pt x="158" y="2344"/>
                  </a:cubicBezTo>
                  <a:cubicBezTo>
                    <a:pt x="238" y="2344"/>
                    <a:pt x="317" y="1821"/>
                    <a:pt x="317" y="1172"/>
                  </a:cubicBezTo>
                  <a:cubicBezTo>
                    <a:pt x="317" y="523"/>
                    <a:pt x="238" y="0"/>
                    <a:pt x="158" y="0"/>
                  </a:cubicBez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5"/>
            <p:cNvSpPr/>
            <p:nvPr/>
          </p:nvSpPr>
          <p:spPr>
            <a:xfrm>
              <a:off x="3323573" y="3124445"/>
              <a:ext cx="2487196" cy="1157736"/>
            </a:xfrm>
            <a:custGeom>
              <a:avLst/>
              <a:gdLst/>
              <a:ahLst/>
              <a:cxnLst/>
              <a:rect l="l" t="t" r="r" b="b"/>
              <a:pathLst>
                <a:path w="81735" h="38049" extrusionOk="0">
                  <a:moveTo>
                    <a:pt x="43162" y="30038"/>
                  </a:moveTo>
                  <a:cubicBezTo>
                    <a:pt x="42258" y="31610"/>
                    <a:pt x="41976" y="32586"/>
                    <a:pt x="41976" y="32586"/>
                  </a:cubicBezTo>
                  <a:cubicBezTo>
                    <a:pt x="41976" y="32586"/>
                    <a:pt x="42205" y="31667"/>
                    <a:pt x="43162" y="30038"/>
                  </a:cubicBezTo>
                  <a:close/>
                  <a:moveTo>
                    <a:pt x="38647" y="30172"/>
                  </a:moveTo>
                  <a:cubicBezTo>
                    <a:pt x="39543" y="31727"/>
                    <a:pt x="39759" y="32602"/>
                    <a:pt x="39759" y="32602"/>
                  </a:cubicBezTo>
                  <a:cubicBezTo>
                    <a:pt x="39759" y="32602"/>
                    <a:pt x="39494" y="31675"/>
                    <a:pt x="38647" y="30172"/>
                  </a:cubicBezTo>
                  <a:close/>
                  <a:moveTo>
                    <a:pt x="40875" y="35646"/>
                  </a:moveTo>
                  <a:lnTo>
                    <a:pt x="40875" y="35646"/>
                  </a:lnTo>
                  <a:cubicBezTo>
                    <a:pt x="40878" y="35831"/>
                    <a:pt x="40883" y="35927"/>
                    <a:pt x="40883" y="35927"/>
                  </a:cubicBezTo>
                  <a:lnTo>
                    <a:pt x="40868" y="35927"/>
                  </a:lnTo>
                  <a:cubicBezTo>
                    <a:pt x="40868" y="35927"/>
                    <a:pt x="40873" y="35831"/>
                    <a:pt x="40875" y="35646"/>
                  </a:cubicBezTo>
                  <a:close/>
                  <a:moveTo>
                    <a:pt x="9901" y="14036"/>
                  </a:moveTo>
                  <a:cubicBezTo>
                    <a:pt x="21176" y="18105"/>
                    <a:pt x="28527" y="21429"/>
                    <a:pt x="32951" y="25081"/>
                  </a:cubicBezTo>
                  <a:cubicBezTo>
                    <a:pt x="39918" y="30845"/>
                    <a:pt x="40171" y="36054"/>
                    <a:pt x="40171" y="36054"/>
                  </a:cubicBezTo>
                  <a:cubicBezTo>
                    <a:pt x="39233" y="31412"/>
                    <a:pt x="35333" y="23930"/>
                    <a:pt x="9901" y="14036"/>
                  </a:cubicBezTo>
                  <a:close/>
                  <a:moveTo>
                    <a:pt x="71859" y="14033"/>
                  </a:moveTo>
                  <a:cubicBezTo>
                    <a:pt x="46404" y="23944"/>
                    <a:pt x="42502" y="31411"/>
                    <a:pt x="41580" y="36054"/>
                  </a:cubicBezTo>
                  <a:cubicBezTo>
                    <a:pt x="41580" y="36054"/>
                    <a:pt x="41833" y="30845"/>
                    <a:pt x="48800" y="25081"/>
                  </a:cubicBezTo>
                  <a:cubicBezTo>
                    <a:pt x="53210" y="21412"/>
                    <a:pt x="60595" y="18103"/>
                    <a:pt x="71859" y="14033"/>
                  </a:cubicBezTo>
                  <a:close/>
                  <a:moveTo>
                    <a:pt x="56522" y="1410"/>
                  </a:moveTo>
                  <a:cubicBezTo>
                    <a:pt x="41901" y="25450"/>
                    <a:pt x="41602" y="31317"/>
                    <a:pt x="41073" y="36101"/>
                  </a:cubicBezTo>
                  <a:cubicBezTo>
                    <a:pt x="41073" y="36101"/>
                    <a:pt x="40836" y="32111"/>
                    <a:pt x="42831" y="25889"/>
                  </a:cubicBezTo>
                  <a:cubicBezTo>
                    <a:pt x="44700" y="20015"/>
                    <a:pt x="49263" y="12911"/>
                    <a:pt x="56522" y="1410"/>
                  </a:cubicBezTo>
                  <a:close/>
                  <a:moveTo>
                    <a:pt x="25237" y="1438"/>
                  </a:moveTo>
                  <a:cubicBezTo>
                    <a:pt x="32491" y="12916"/>
                    <a:pt x="37052" y="20017"/>
                    <a:pt x="38920" y="25889"/>
                  </a:cubicBezTo>
                  <a:cubicBezTo>
                    <a:pt x="40915" y="32111"/>
                    <a:pt x="40678" y="36117"/>
                    <a:pt x="40678" y="36117"/>
                  </a:cubicBezTo>
                  <a:cubicBezTo>
                    <a:pt x="40149" y="31333"/>
                    <a:pt x="39850" y="25453"/>
                    <a:pt x="25237" y="1438"/>
                  </a:cubicBezTo>
                  <a:close/>
                  <a:moveTo>
                    <a:pt x="57382" y="1"/>
                  </a:moveTo>
                  <a:cubicBezTo>
                    <a:pt x="57150" y="378"/>
                    <a:pt x="56922" y="752"/>
                    <a:pt x="56697" y="1121"/>
                  </a:cubicBezTo>
                  <a:lnTo>
                    <a:pt x="56697" y="1121"/>
                  </a:lnTo>
                  <a:lnTo>
                    <a:pt x="56527" y="951"/>
                  </a:lnTo>
                  <a:cubicBezTo>
                    <a:pt x="49164" y="12620"/>
                    <a:pt x="44541" y="19777"/>
                    <a:pt x="42641" y="25714"/>
                  </a:cubicBezTo>
                  <a:cubicBezTo>
                    <a:pt x="41095" y="30535"/>
                    <a:pt x="40890" y="34016"/>
                    <a:pt x="40875" y="35339"/>
                  </a:cubicBezTo>
                  <a:lnTo>
                    <a:pt x="40875" y="35339"/>
                  </a:lnTo>
                  <a:cubicBezTo>
                    <a:pt x="40861" y="34016"/>
                    <a:pt x="40656" y="30535"/>
                    <a:pt x="39110" y="25714"/>
                  </a:cubicBezTo>
                  <a:cubicBezTo>
                    <a:pt x="37210" y="19793"/>
                    <a:pt x="32587" y="12620"/>
                    <a:pt x="25224" y="951"/>
                  </a:cubicBezTo>
                  <a:lnTo>
                    <a:pt x="25054" y="1136"/>
                  </a:lnTo>
                  <a:lnTo>
                    <a:pt x="25054" y="1136"/>
                  </a:lnTo>
                  <a:cubicBezTo>
                    <a:pt x="24829" y="767"/>
                    <a:pt x="24601" y="394"/>
                    <a:pt x="24369" y="17"/>
                  </a:cubicBezTo>
                  <a:lnTo>
                    <a:pt x="24179" y="191"/>
                  </a:lnTo>
                  <a:cubicBezTo>
                    <a:pt x="39474" y="24780"/>
                    <a:pt x="39949" y="32428"/>
                    <a:pt x="39949" y="32428"/>
                  </a:cubicBezTo>
                  <a:cubicBezTo>
                    <a:pt x="39949" y="32428"/>
                    <a:pt x="37353" y="21914"/>
                    <a:pt x="12842" y="9010"/>
                  </a:cubicBezTo>
                  <a:lnTo>
                    <a:pt x="12668" y="9200"/>
                  </a:lnTo>
                  <a:cubicBezTo>
                    <a:pt x="24194" y="15265"/>
                    <a:pt x="30872" y="20804"/>
                    <a:pt x="34712" y="24969"/>
                  </a:cubicBezTo>
                  <a:lnTo>
                    <a:pt x="34712" y="24969"/>
                  </a:lnTo>
                  <a:cubicBezTo>
                    <a:pt x="33810" y="24025"/>
                    <a:pt x="32756" y="23035"/>
                    <a:pt x="31526" y="22025"/>
                  </a:cubicBezTo>
                  <a:cubicBezTo>
                    <a:pt x="27757" y="18938"/>
                    <a:pt x="21883" y="15027"/>
                    <a:pt x="12224" y="9564"/>
                  </a:cubicBezTo>
                  <a:lnTo>
                    <a:pt x="12034" y="9754"/>
                  </a:lnTo>
                  <a:cubicBezTo>
                    <a:pt x="21709" y="15201"/>
                    <a:pt x="27615" y="19096"/>
                    <a:pt x="31336" y="22199"/>
                  </a:cubicBezTo>
                  <a:cubicBezTo>
                    <a:pt x="35357" y="25540"/>
                    <a:pt x="36767" y="27662"/>
                    <a:pt x="37226" y="28533"/>
                  </a:cubicBezTo>
                  <a:lnTo>
                    <a:pt x="37178" y="28501"/>
                  </a:lnTo>
                  <a:cubicBezTo>
                    <a:pt x="36086" y="26728"/>
                    <a:pt x="30892" y="20046"/>
                    <a:pt x="10958" y="11448"/>
                  </a:cubicBezTo>
                  <a:lnTo>
                    <a:pt x="10784" y="11591"/>
                  </a:lnTo>
                  <a:cubicBezTo>
                    <a:pt x="34392" y="21867"/>
                    <a:pt x="37258" y="29119"/>
                    <a:pt x="37258" y="29119"/>
                  </a:cubicBezTo>
                  <a:cubicBezTo>
                    <a:pt x="36054" y="27567"/>
                    <a:pt x="34661" y="26158"/>
                    <a:pt x="33141" y="24907"/>
                  </a:cubicBezTo>
                  <a:cubicBezTo>
                    <a:pt x="28691" y="21218"/>
                    <a:pt x="21266" y="17893"/>
                    <a:pt x="9881" y="13792"/>
                  </a:cubicBezTo>
                  <a:lnTo>
                    <a:pt x="9711" y="13962"/>
                  </a:lnTo>
                  <a:lnTo>
                    <a:pt x="9711" y="13962"/>
                  </a:lnTo>
                  <a:cubicBezTo>
                    <a:pt x="9443" y="13858"/>
                    <a:pt x="9172" y="13754"/>
                    <a:pt x="8899" y="13649"/>
                  </a:cubicBezTo>
                  <a:lnTo>
                    <a:pt x="8725" y="13839"/>
                  </a:lnTo>
                  <a:cubicBezTo>
                    <a:pt x="36482" y="24416"/>
                    <a:pt x="38556" y="32507"/>
                    <a:pt x="38556" y="32507"/>
                  </a:cubicBezTo>
                  <a:cubicBezTo>
                    <a:pt x="38556" y="32507"/>
                    <a:pt x="34835" y="23719"/>
                    <a:pt x="6999" y="17655"/>
                  </a:cubicBezTo>
                  <a:lnTo>
                    <a:pt x="6936" y="17814"/>
                  </a:lnTo>
                  <a:cubicBezTo>
                    <a:pt x="34756" y="23894"/>
                    <a:pt x="38556" y="32681"/>
                    <a:pt x="38556" y="32681"/>
                  </a:cubicBezTo>
                  <a:cubicBezTo>
                    <a:pt x="30892" y="21693"/>
                    <a:pt x="6224" y="19872"/>
                    <a:pt x="6224" y="19872"/>
                  </a:cubicBezTo>
                  <a:cubicBezTo>
                    <a:pt x="2408" y="24400"/>
                    <a:pt x="1632" y="28565"/>
                    <a:pt x="1632" y="28565"/>
                  </a:cubicBezTo>
                  <a:cubicBezTo>
                    <a:pt x="5625" y="28161"/>
                    <a:pt x="9171" y="27984"/>
                    <a:pt x="12321" y="27984"/>
                  </a:cubicBezTo>
                  <a:cubicBezTo>
                    <a:pt x="34984" y="27984"/>
                    <a:pt x="37083" y="37162"/>
                    <a:pt x="37083" y="37162"/>
                  </a:cubicBezTo>
                  <a:cubicBezTo>
                    <a:pt x="37083" y="37162"/>
                    <a:pt x="32541" y="31919"/>
                    <a:pt x="21114" y="31919"/>
                  </a:cubicBezTo>
                  <a:cubicBezTo>
                    <a:pt x="15703" y="31919"/>
                    <a:pt x="8748" y="33095"/>
                    <a:pt x="1" y="36560"/>
                  </a:cubicBezTo>
                  <a:lnTo>
                    <a:pt x="365" y="37463"/>
                  </a:lnTo>
                  <a:cubicBezTo>
                    <a:pt x="9116" y="33989"/>
                    <a:pt x="16074" y="32811"/>
                    <a:pt x="21488" y="32811"/>
                  </a:cubicBezTo>
                  <a:cubicBezTo>
                    <a:pt x="32902" y="32811"/>
                    <a:pt x="37448" y="38049"/>
                    <a:pt x="37448" y="38049"/>
                  </a:cubicBezTo>
                  <a:cubicBezTo>
                    <a:pt x="37448" y="38049"/>
                    <a:pt x="39823" y="37004"/>
                    <a:pt x="40868" y="37004"/>
                  </a:cubicBezTo>
                  <a:lnTo>
                    <a:pt x="40883" y="37004"/>
                  </a:lnTo>
                  <a:cubicBezTo>
                    <a:pt x="41928" y="37004"/>
                    <a:pt x="44303" y="38049"/>
                    <a:pt x="44303" y="38049"/>
                  </a:cubicBezTo>
                  <a:cubicBezTo>
                    <a:pt x="44303" y="38049"/>
                    <a:pt x="48842" y="32811"/>
                    <a:pt x="60251" y="32811"/>
                  </a:cubicBezTo>
                  <a:cubicBezTo>
                    <a:pt x="65663" y="32811"/>
                    <a:pt x="72619" y="33989"/>
                    <a:pt x="81370" y="37463"/>
                  </a:cubicBezTo>
                  <a:lnTo>
                    <a:pt x="81734" y="36560"/>
                  </a:lnTo>
                  <a:cubicBezTo>
                    <a:pt x="72992" y="33095"/>
                    <a:pt x="66039" y="31919"/>
                    <a:pt x="60628" y="31919"/>
                  </a:cubicBezTo>
                  <a:cubicBezTo>
                    <a:pt x="49202" y="31919"/>
                    <a:pt x="44652" y="37162"/>
                    <a:pt x="44652" y="37162"/>
                  </a:cubicBezTo>
                  <a:cubicBezTo>
                    <a:pt x="44652" y="37162"/>
                    <a:pt x="46751" y="27984"/>
                    <a:pt x="69414" y="27984"/>
                  </a:cubicBezTo>
                  <a:cubicBezTo>
                    <a:pt x="72564" y="27984"/>
                    <a:pt x="76110" y="28161"/>
                    <a:pt x="80103" y="28565"/>
                  </a:cubicBezTo>
                  <a:cubicBezTo>
                    <a:pt x="80103" y="28565"/>
                    <a:pt x="79328" y="24400"/>
                    <a:pt x="75527" y="19872"/>
                  </a:cubicBezTo>
                  <a:cubicBezTo>
                    <a:pt x="75527" y="19872"/>
                    <a:pt x="50859" y="21693"/>
                    <a:pt x="43195" y="32681"/>
                  </a:cubicBezTo>
                  <a:lnTo>
                    <a:pt x="43195" y="32681"/>
                  </a:lnTo>
                  <a:cubicBezTo>
                    <a:pt x="43195" y="32681"/>
                    <a:pt x="46995" y="23894"/>
                    <a:pt x="74815" y="17814"/>
                  </a:cubicBezTo>
                  <a:lnTo>
                    <a:pt x="74736" y="17655"/>
                  </a:lnTo>
                  <a:cubicBezTo>
                    <a:pt x="46916" y="23719"/>
                    <a:pt x="43195" y="32507"/>
                    <a:pt x="43195" y="32507"/>
                  </a:cubicBezTo>
                  <a:cubicBezTo>
                    <a:pt x="43195" y="32507"/>
                    <a:pt x="45269" y="24416"/>
                    <a:pt x="73026" y="13839"/>
                  </a:cubicBezTo>
                  <a:lnTo>
                    <a:pt x="72852" y="13649"/>
                  </a:lnTo>
                  <a:cubicBezTo>
                    <a:pt x="72579" y="13754"/>
                    <a:pt x="72308" y="13858"/>
                    <a:pt x="72040" y="13962"/>
                  </a:cubicBezTo>
                  <a:lnTo>
                    <a:pt x="72040" y="13962"/>
                  </a:lnTo>
                  <a:lnTo>
                    <a:pt x="71870" y="13792"/>
                  </a:lnTo>
                  <a:cubicBezTo>
                    <a:pt x="60485" y="17893"/>
                    <a:pt x="53059" y="21218"/>
                    <a:pt x="48610" y="24907"/>
                  </a:cubicBezTo>
                  <a:cubicBezTo>
                    <a:pt x="47090" y="26142"/>
                    <a:pt x="45713" y="27567"/>
                    <a:pt x="44493" y="29119"/>
                  </a:cubicBezTo>
                  <a:cubicBezTo>
                    <a:pt x="44493" y="29119"/>
                    <a:pt x="47359" y="21851"/>
                    <a:pt x="70983" y="11591"/>
                  </a:cubicBezTo>
                  <a:lnTo>
                    <a:pt x="70793" y="11448"/>
                  </a:lnTo>
                  <a:cubicBezTo>
                    <a:pt x="47407" y="21534"/>
                    <a:pt x="44319" y="28976"/>
                    <a:pt x="44319" y="28976"/>
                  </a:cubicBezTo>
                  <a:cubicBezTo>
                    <a:pt x="44319" y="28976"/>
                    <a:pt x="45016" y="26680"/>
                    <a:pt x="50399" y="22199"/>
                  </a:cubicBezTo>
                  <a:cubicBezTo>
                    <a:pt x="54136" y="19080"/>
                    <a:pt x="60042" y="15201"/>
                    <a:pt x="69717" y="9738"/>
                  </a:cubicBezTo>
                  <a:lnTo>
                    <a:pt x="69527" y="9564"/>
                  </a:lnTo>
                  <a:cubicBezTo>
                    <a:pt x="59868" y="15011"/>
                    <a:pt x="53978" y="18938"/>
                    <a:pt x="50225" y="22009"/>
                  </a:cubicBezTo>
                  <a:cubicBezTo>
                    <a:pt x="48994" y="23020"/>
                    <a:pt x="47939" y="24011"/>
                    <a:pt x="47036" y="24956"/>
                  </a:cubicBezTo>
                  <a:lnTo>
                    <a:pt x="47036" y="24956"/>
                  </a:lnTo>
                  <a:cubicBezTo>
                    <a:pt x="50880" y="20793"/>
                    <a:pt x="57560" y="15255"/>
                    <a:pt x="69083" y="9184"/>
                  </a:cubicBezTo>
                  <a:lnTo>
                    <a:pt x="68909" y="9010"/>
                  </a:lnTo>
                  <a:cubicBezTo>
                    <a:pt x="44398" y="21899"/>
                    <a:pt x="41802" y="32412"/>
                    <a:pt x="41802" y="32412"/>
                  </a:cubicBezTo>
                  <a:cubicBezTo>
                    <a:pt x="41802" y="32412"/>
                    <a:pt x="42277" y="24764"/>
                    <a:pt x="57572" y="191"/>
                  </a:cubicBezTo>
                  <a:lnTo>
                    <a:pt x="57382" y="1"/>
                  </a:lnTo>
                  <a:close/>
                </a:path>
              </a:pathLst>
            </a:custGeom>
            <a:solidFill>
              <a:srgbClr val="FEF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5"/>
            <p:cNvSpPr/>
            <p:nvPr/>
          </p:nvSpPr>
          <p:spPr>
            <a:xfrm>
              <a:off x="3324060" y="3978176"/>
              <a:ext cx="1127979" cy="277073"/>
            </a:xfrm>
            <a:custGeom>
              <a:avLst/>
              <a:gdLst/>
              <a:ahLst/>
              <a:cxnLst/>
              <a:rect l="l" t="t" r="r" b="b"/>
              <a:pathLst>
                <a:path w="37068" h="9106" extrusionOk="0">
                  <a:moveTo>
                    <a:pt x="15581" y="1"/>
                  </a:moveTo>
                  <a:cubicBezTo>
                    <a:pt x="9533" y="2360"/>
                    <a:pt x="1" y="8503"/>
                    <a:pt x="1" y="8503"/>
                  </a:cubicBezTo>
                  <a:cubicBezTo>
                    <a:pt x="8743" y="5038"/>
                    <a:pt x="15694" y="3862"/>
                    <a:pt x="21103" y="3862"/>
                  </a:cubicBezTo>
                  <a:cubicBezTo>
                    <a:pt x="32525" y="3862"/>
                    <a:pt x="37067" y="9105"/>
                    <a:pt x="37067" y="9105"/>
                  </a:cubicBezTo>
                  <a:cubicBezTo>
                    <a:pt x="37067" y="9105"/>
                    <a:pt x="35167" y="824"/>
                    <a:pt x="15581" y="1"/>
                  </a:cubicBez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5"/>
            <p:cNvSpPr/>
            <p:nvPr/>
          </p:nvSpPr>
          <p:spPr>
            <a:xfrm>
              <a:off x="3512930" y="3700182"/>
              <a:ext cx="983893" cy="418713"/>
            </a:xfrm>
            <a:custGeom>
              <a:avLst/>
              <a:gdLst/>
              <a:ahLst/>
              <a:cxnLst/>
              <a:rect l="l" t="t" r="r" b="b"/>
              <a:pathLst>
                <a:path w="32333" h="13761" extrusionOk="0">
                  <a:moveTo>
                    <a:pt x="5368" y="1"/>
                  </a:moveTo>
                  <a:lnTo>
                    <a:pt x="1" y="951"/>
                  </a:lnTo>
                  <a:cubicBezTo>
                    <a:pt x="1" y="951"/>
                    <a:pt x="24669" y="2772"/>
                    <a:pt x="32333" y="13760"/>
                  </a:cubicBezTo>
                  <a:cubicBezTo>
                    <a:pt x="32333" y="13760"/>
                    <a:pt x="28960" y="5970"/>
                    <a:pt x="5368" y="1"/>
                  </a:cubicBez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5"/>
            <p:cNvSpPr/>
            <p:nvPr/>
          </p:nvSpPr>
          <p:spPr>
            <a:xfrm>
              <a:off x="3536543" y="3639477"/>
              <a:ext cx="960280" cy="474121"/>
            </a:xfrm>
            <a:custGeom>
              <a:avLst/>
              <a:gdLst/>
              <a:ahLst/>
              <a:cxnLst/>
              <a:rect l="l" t="t" r="r" b="b"/>
              <a:pathLst>
                <a:path w="31557" h="15582" extrusionOk="0">
                  <a:moveTo>
                    <a:pt x="9311" y="1"/>
                  </a:moveTo>
                  <a:lnTo>
                    <a:pt x="0" y="729"/>
                  </a:lnTo>
                  <a:cubicBezTo>
                    <a:pt x="27836" y="6793"/>
                    <a:pt x="31557" y="15581"/>
                    <a:pt x="31557" y="15581"/>
                  </a:cubicBezTo>
                  <a:cubicBezTo>
                    <a:pt x="31557" y="15581"/>
                    <a:pt x="29878" y="9026"/>
                    <a:pt x="9311" y="1"/>
                  </a:cubicBez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5"/>
            <p:cNvSpPr/>
            <p:nvPr/>
          </p:nvSpPr>
          <p:spPr>
            <a:xfrm>
              <a:off x="3594357" y="3539763"/>
              <a:ext cx="951607" cy="681728"/>
            </a:xfrm>
            <a:custGeom>
              <a:avLst/>
              <a:gdLst/>
              <a:ahLst/>
              <a:cxnLst/>
              <a:rect l="l" t="t" r="r" b="b"/>
              <a:pathLst>
                <a:path w="31272" h="22405" extrusionOk="0">
                  <a:moveTo>
                    <a:pt x="0" y="0"/>
                  </a:moveTo>
                  <a:lnTo>
                    <a:pt x="792" y="317"/>
                  </a:lnTo>
                  <a:cubicBezTo>
                    <a:pt x="925" y="365"/>
                    <a:pt x="1057" y="413"/>
                    <a:pt x="1189" y="460"/>
                  </a:cubicBezTo>
                  <a:lnTo>
                    <a:pt x="1189" y="460"/>
                  </a:lnTo>
                  <a:cubicBezTo>
                    <a:pt x="798" y="307"/>
                    <a:pt x="402" y="154"/>
                    <a:pt x="0" y="0"/>
                  </a:cubicBezTo>
                  <a:close/>
                  <a:moveTo>
                    <a:pt x="1189" y="460"/>
                  </a:moveTo>
                  <a:cubicBezTo>
                    <a:pt x="26468" y="10333"/>
                    <a:pt x="30336" y="17774"/>
                    <a:pt x="31272" y="22405"/>
                  </a:cubicBezTo>
                  <a:cubicBezTo>
                    <a:pt x="31272" y="22405"/>
                    <a:pt x="31003" y="17196"/>
                    <a:pt x="24052" y="11432"/>
                  </a:cubicBezTo>
                  <a:cubicBezTo>
                    <a:pt x="19654" y="7802"/>
                    <a:pt x="12349" y="4496"/>
                    <a:pt x="1189" y="460"/>
                  </a:cubicBez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5"/>
            <p:cNvSpPr/>
            <p:nvPr/>
          </p:nvSpPr>
          <p:spPr>
            <a:xfrm>
              <a:off x="3624238" y="3542654"/>
              <a:ext cx="833082" cy="468310"/>
            </a:xfrm>
            <a:custGeom>
              <a:avLst/>
              <a:gdLst/>
              <a:ahLst/>
              <a:cxnLst/>
              <a:rect l="l" t="t" r="r" b="b"/>
              <a:pathLst>
                <a:path w="27377" h="15391" extrusionOk="0">
                  <a:moveTo>
                    <a:pt x="5637" y="0"/>
                  </a:moveTo>
                  <a:lnTo>
                    <a:pt x="0" y="48"/>
                  </a:lnTo>
                  <a:cubicBezTo>
                    <a:pt x="11385" y="4149"/>
                    <a:pt x="18810" y="7474"/>
                    <a:pt x="23260" y="11163"/>
                  </a:cubicBezTo>
                  <a:cubicBezTo>
                    <a:pt x="24780" y="12414"/>
                    <a:pt x="26173" y="13823"/>
                    <a:pt x="27377" y="15391"/>
                  </a:cubicBezTo>
                  <a:cubicBezTo>
                    <a:pt x="27377" y="15391"/>
                    <a:pt x="24906" y="9120"/>
                    <a:pt x="5637" y="0"/>
                  </a:cubicBez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5"/>
            <p:cNvSpPr/>
            <p:nvPr/>
          </p:nvSpPr>
          <p:spPr>
            <a:xfrm>
              <a:off x="3657466" y="3471329"/>
              <a:ext cx="799366" cy="521314"/>
            </a:xfrm>
            <a:custGeom>
              <a:avLst/>
              <a:gdLst/>
              <a:ahLst/>
              <a:cxnLst/>
              <a:rect l="l" t="t" r="r" b="b"/>
              <a:pathLst>
                <a:path w="26269" h="17133" extrusionOk="0">
                  <a:moveTo>
                    <a:pt x="16" y="1"/>
                  </a:moveTo>
                  <a:lnTo>
                    <a:pt x="1" y="48"/>
                  </a:lnTo>
                  <a:cubicBezTo>
                    <a:pt x="19650" y="8535"/>
                    <a:pt x="24970" y="15138"/>
                    <a:pt x="26158" y="17038"/>
                  </a:cubicBezTo>
                  <a:lnTo>
                    <a:pt x="26269" y="17133"/>
                  </a:lnTo>
                  <a:cubicBezTo>
                    <a:pt x="25809" y="16262"/>
                    <a:pt x="24384" y="14140"/>
                    <a:pt x="20379" y="10799"/>
                  </a:cubicBezTo>
                  <a:cubicBezTo>
                    <a:pt x="17243" y="8187"/>
                    <a:pt x="12573" y="5020"/>
                    <a:pt x="5447" y="840"/>
                  </a:cubicBezTo>
                  <a:lnTo>
                    <a:pt x="16" y="1"/>
                  </a:ln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5"/>
            <p:cNvSpPr/>
            <p:nvPr/>
          </p:nvSpPr>
          <p:spPr>
            <a:xfrm>
              <a:off x="3695532" y="3415463"/>
              <a:ext cx="687109" cy="471200"/>
            </a:xfrm>
            <a:custGeom>
              <a:avLst/>
              <a:gdLst/>
              <a:ahLst/>
              <a:cxnLst/>
              <a:rect l="l" t="t" r="r" b="b"/>
              <a:pathLst>
                <a:path w="22580" h="15486" extrusionOk="0">
                  <a:moveTo>
                    <a:pt x="0" y="0"/>
                  </a:moveTo>
                  <a:cubicBezTo>
                    <a:pt x="9675" y="5447"/>
                    <a:pt x="15549" y="9374"/>
                    <a:pt x="19302" y="12461"/>
                  </a:cubicBezTo>
                  <a:cubicBezTo>
                    <a:pt x="20458" y="13395"/>
                    <a:pt x="21550" y="14409"/>
                    <a:pt x="22579" y="15485"/>
                  </a:cubicBezTo>
                  <a:cubicBezTo>
                    <a:pt x="18953" y="11543"/>
                    <a:pt x="12778" y="6334"/>
                    <a:pt x="2312" y="618"/>
                  </a:cubicBezTo>
                  <a:lnTo>
                    <a:pt x="0" y="0"/>
                  </a:ln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5"/>
            <p:cNvSpPr/>
            <p:nvPr/>
          </p:nvSpPr>
          <p:spPr>
            <a:xfrm>
              <a:off x="3714794" y="3398605"/>
              <a:ext cx="824440" cy="712095"/>
            </a:xfrm>
            <a:custGeom>
              <a:avLst/>
              <a:gdLst/>
              <a:ahLst/>
              <a:cxnLst/>
              <a:rect l="l" t="t" r="r" b="b"/>
              <a:pathLst>
                <a:path w="27093" h="23403" extrusionOk="0">
                  <a:moveTo>
                    <a:pt x="1" y="0"/>
                  </a:moveTo>
                  <a:lnTo>
                    <a:pt x="1" y="0"/>
                  </a:lnTo>
                  <a:cubicBezTo>
                    <a:pt x="24496" y="12904"/>
                    <a:pt x="27092" y="23402"/>
                    <a:pt x="27092" y="23402"/>
                  </a:cubicBezTo>
                  <a:cubicBezTo>
                    <a:pt x="27092" y="23402"/>
                    <a:pt x="26871" y="19745"/>
                    <a:pt x="21661" y="9342"/>
                  </a:cubicBezTo>
                  <a:cubicBezTo>
                    <a:pt x="17149" y="5748"/>
                    <a:pt x="11670" y="2644"/>
                    <a:pt x="11670" y="2644"/>
                  </a:cubicBezTo>
                  <a:lnTo>
                    <a:pt x="1" y="0"/>
                  </a:ln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5"/>
            <p:cNvSpPr/>
            <p:nvPr/>
          </p:nvSpPr>
          <p:spPr>
            <a:xfrm>
              <a:off x="4065088" y="3124962"/>
              <a:ext cx="503982" cy="1097976"/>
            </a:xfrm>
            <a:custGeom>
              <a:avLst/>
              <a:gdLst/>
              <a:ahLst/>
              <a:cxnLst/>
              <a:rect l="l" t="t" r="r" b="b"/>
              <a:pathLst>
                <a:path w="16562" h="36085" extrusionOk="0">
                  <a:moveTo>
                    <a:pt x="0" y="0"/>
                  </a:moveTo>
                  <a:lnTo>
                    <a:pt x="12" y="19"/>
                  </a:lnTo>
                  <a:lnTo>
                    <a:pt x="12" y="19"/>
                  </a:lnTo>
                  <a:cubicBezTo>
                    <a:pt x="8" y="13"/>
                    <a:pt x="4" y="7"/>
                    <a:pt x="0" y="0"/>
                  </a:cubicBezTo>
                  <a:close/>
                  <a:moveTo>
                    <a:pt x="13" y="20"/>
                  </a:moveTo>
                  <a:lnTo>
                    <a:pt x="13" y="20"/>
                  </a:lnTo>
                  <a:cubicBezTo>
                    <a:pt x="15485" y="25210"/>
                    <a:pt x="15786" y="31225"/>
                    <a:pt x="16324" y="36084"/>
                  </a:cubicBezTo>
                  <a:cubicBezTo>
                    <a:pt x="16324" y="36084"/>
                    <a:pt x="16562" y="32094"/>
                    <a:pt x="14567" y="25872"/>
                  </a:cubicBezTo>
                  <a:cubicBezTo>
                    <a:pt x="12667" y="19950"/>
                    <a:pt x="8043" y="12777"/>
                    <a:pt x="681" y="1108"/>
                  </a:cubicBezTo>
                  <a:lnTo>
                    <a:pt x="13" y="20"/>
                  </a:ln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5"/>
            <p:cNvSpPr/>
            <p:nvPr/>
          </p:nvSpPr>
          <p:spPr>
            <a:xfrm>
              <a:off x="4091074" y="3153352"/>
              <a:ext cx="952124" cy="1036817"/>
            </a:xfrm>
            <a:custGeom>
              <a:avLst/>
              <a:gdLst/>
              <a:ahLst/>
              <a:cxnLst/>
              <a:rect l="l" t="t" r="r" b="b"/>
              <a:pathLst>
                <a:path w="31289" h="34075" extrusionOk="0">
                  <a:moveTo>
                    <a:pt x="1" y="1"/>
                  </a:moveTo>
                  <a:lnTo>
                    <a:pt x="1" y="1"/>
                  </a:lnTo>
                  <a:cubicBezTo>
                    <a:pt x="7379" y="11670"/>
                    <a:pt x="11987" y="18827"/>
                    <a:pt x="13887" y="24764"/>
                  </a:cubicBezTo>
                  <a:cubicBezTo>
                    <a:pt x="15312" y="29230"/>
                    <a:pt x="15597" y="32539"/>
                    <a:pt x="15645" y="34075"/>
                  </a:cubicBezTo>
                  <a:lnTo>
                    <a:pt x="15660" y="34075"/>
                  </a:lnTo>
                  <a:lnTo>
                    <a:pt x="15660" y="33805"/>
                  </a:lnTo>
                  <a:lnTo>
                    <a:pt x="15945" y="30987"/>
                  </a:lnTo>
                  <a:cubicBezTo>
                    <a:pt x="16262" y="28865"/>
                    <a:pt x="16753" y="26791"/>
                    <a:pt x="17418" y="24764"/>
                  </a:cubicBezTo>
                  <a:cubicBezTo>
                    <a:pt x="19302" y="18843"/>
                    <a:pt x="23926" y="11670"/>
                    <a:pt x="31288" y="1"/>
                  </a:cubicBezTo>
                  <a:lnTo>
                    <a:pt x="31288" y="1"/>
                  </a:lnTo>
                  <a:lnTo>
                    <a:pt x="24480" y="5289"/>
                  </a:lnTo>
                  <a:cubicBezTo>
                    <a:pt x="24480" y="5289"/>
                    <a:pt x="17355" y="15977"/>
                    <a:pt x="15645" y="22374"/>
                  </a:cubicBezTo>
                  <a:cubicBezTo>
                    <a:pt x="13950" y="15993"/>
                    <a:pt x="6809" y="5289"/>
                    <a:pt x="6809" y="5289"/>
                  </a:cubicBezTo>
                  <a:lnTo>
                    <a:pt x="1" y="1"/>
                  </a:ln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5"/>
            <p:cNvSpPr/>
            <p:nvPr/>
          </p:nvSpPr>
          <p:spPr>
            <a:xfrm>
              <a:off x="4567099" y="3153352"/>
              <a:ext cx="476077" cy="1035843"/>
            </a:xfrm>
            <a:custGeom>
              <a:avLst/>
              <a:gdLst/>
              <a:ahLst/>
              <a:cxnLst/>
              <a:rect l="l" t="t" r="r" b="b"/>
              <a:pathLst>
                <a:path w="15645" h="34043" extrusionOk="0">
                  <a:moveTo>
                    <a:pt x="15644" y="1"/>
                  </a:moveTo>
                  <a:lnTo>
                    <a:pt x="8836" y="5289"/>
                  </a:lnTo>
                  <a:cubicBezTo>
                    <a:pt x="8836" y="5289"/>
                    <a:pt x="1711" y="15977"/>
                    <a:pt x="1" y="22374"/>
                  </a:cubicBezTo>
                  <a:lnTo>
                    <a:pt x="1" y="34043"/>
                  </a:lnTo>
                  <a:lnTo>
                    <a:pt x="16" y="34043"/>
                  </a:lnTo>
                  <a:lnTo>
                    <a:pt x="16" y="33790"/>
                  </a:lnTo>
                  <a:lnTo>
                    <a:pt x="301" y="30971"/>
                  </a:lnTo>
                  <a:cubicBezTo>
                    <a:pt x="618" y="28865"/>
                    <a:pt x="1109" y="26791"/>
                    <a:pt x="1774" y="24764"/>
                  </a:cubicBezTo>
                  <a:cubicBezTo>
                    <a:pt x="3658" y="18843"/>
                    <a:pt x="8282" y="11670"/>
                    <a:pt x="15644" y="1"/>
                  </a:cubicBez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5"/>
            <p:cNvSpPr/>
            <p:nvPr/>
          </p:nvSpPr>
          <p:spPr>
            <a:xfrm>
              <a:off x="4091561" y="3153352"/>
              <a:ext cx="475590" cy="1036817"/>
            </a:xfrm>
            <a:custGeom>
              <a:avLst/>
              <a:gdLst/>
              <a:ahLst/>
              <a:cxnLst/>
              <a:rect l="l" t="t" r="r" b="b"/>
              <a:pathLst>
                <a:path w="15629" h="34075" extrusionOk="0">
                  <a:moveTo>
                    <a:pt x="1" y="1"/>
                  </a:moveTo>
                  <a:lnTo>
                    <a:pt x="1" y="1"/>
                  </a:lnTo>
                  <a:cubicBezTo>
                    <a:pt x="7363" y="11670"/>
                    <a:pt x="11971" y="18827"/>
                    <a:pt x="13871" y="24764"/>
                  </a:cubicBezTo>
                  <a:cubicBezTo>
                    <a:pt x="15296" y="29230"/>
                    <a:pt x="15581" y="32539"/>
                    <a:pt x="15629" y="34075"/>
                  </a:cubicBezTo>
                  <a:lnTo>
                    <a:pt x="15629" y="22358"/>
                  </a:lnTo>
                  <a:cubicBezTo>
                    <a:pt x="13934" y="15977"/>
                    <a:pt x="6809" y="5289"/>
                    <a:pt x="6809" y="5289"/>
                  </a:cubicBezTo>
                  <a:lnTo>
                    <a:pt x="1" y="1"/>
                  </a:lnTo>
                  <a:close/>
                </a:path>
              </a:pathLst>
            </a:custGeom>
            <a:solidFill>
              <a:srgbClr val="FCD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5"/>
            <p:cNvSpPr/>
            <p:nvPr/>
          </p:nvSpPr>
          <p:spPr>
            <a:xfrm>
              <a:off x="4657198" y="3959859"/>
              <a:ext cx="1100501" cy="317055"/>
            </a:xfrm>
            <a:custGeom>
              <a:avLst/>
              <a:gdLst/>
              <a:ahLst/>
              <a:cxnLst/>
              <a:rect l="l" t="t" r="r" b="b"/>
              <a:pathLst>
                <a:path w="36165" h="10420" extrusionOk="0">
                  <a:moveTo>
                    <a:pt x="26294" y="1"/>
                  </a:moveTo>
                  <a:cubicBezTo>
                    <a:pt x="19460" y="1"/>
                    <a:pt x="12553" y="711"/>
                    <a:pt x="6508" y="3611"/>
                  </a:cubicBezTo>
                  <a:cubicBezTo>
                    <a:pt x="3547" y="5100"/>
                    <a:pt x="1410" y="7427"/>
                    <a:pt x="0" y="10404"/>
                  </a:cubicBezTo>
                  <a:lnTo>
                    <a:pt x="64" y="10420"/>
                  </a:lnTo>
                  <a:cubicBezTo>
                    <a:pt x="460" y="9707"/>
                    <a:pt x="855" y="8963"/>
                    <a:pt x="1315" y="8282"/>
                  </a:cubicBezTo>
                  <a:cubicBezTo>
                    <a:pt x="5835" y="1582"/>
                    <a:pt x="16731" y="222"/>
                    <a:pt x="26223" y="222"/>
                  </a:cubicBezTo>
                  <a:cubicBezTo>
                    <a:pt x="29898" y="222"/>
                    <a:pt x="33362" y="426"/>
                    <a:pt x="36165" y="603"/>
                  </a:cubicBezTo>
                  <a:cubicBezTo>
                    <a:pt x="36149" y="524"/>
                    <a:pt x="36117" y="429"/>
                    <a:pt x="36085" y="334"/>
                  </a:cubicBezTo>
                  <a:cubicBezTo>
                    <a:pt x="32910" y="168"/>
                    <a:pt x="29610" y="1"/>
                    <a:pt x="26294"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5"/>
            <p:cNvSpPr/>
            <p:nvPr/>
          </p:nvSpPr>
          <p:spPr>
            <a:xfrm>
              <a:off x="4652391" y="3943671"/>
              <a:ext cx="1099527" cy="331325"/>
            </a:xfrm>
            <a:custGeom>
              <a:avLst/>
              <a:gdLst/>
              <a:ahLst/>
              <a:cxnLst/>
              <a:rect l="l" t="t" r="r" b="b"/>
              <a:pathLst>
                <a:path w="36133" h="10889" extrusionOk="0">
                  <a:moveTo>
                    <a:pt x="27934" y="1"/>
                  </a:moveTo>
                  <a:cubicBezTo>
                    <a:pt x="20542" y="1"/>
                    <a:pt x="12971" y="704"/>
                    <a:pt x="6460" y="3890"/>
                  </a:cubicBezTo>
                  <a:cubicBezTo>
                    <a:pt x="3452" y="5442"/>
                    <a:pt x="1346" y="7769"/>
                    <a:pt x="0" y="10873"/>
                  </a:cubicBezTo>
                  <a:lnTo>
                    <a:pt x="63" y="10888"/>
                  </a:lnTo>
                  <a:cubicBezTo>
                    <a:pt x="412" y="10144"/>
                    <a:pt x="808" y="9432"/>
                    <a:pt x="1235" y="8719"/>
                  </a:cubicBezTo>
                  <a:cubicBezTo>
                    <a:pt x="5896" y="1565"/>
                    <a:pt x="17832" y="228"/>
                    <a:pt x="27710" y="228"/>
                  </a:cubicBezTo>
                  <a:cubicBezTo>
                    <a:pt x="30818" y="228"/>
                    <a:pt x="33722" y="361"/>
                    <a:pt x="36133" y="486"/>
                  </a:cubicBezTo>
                  <a:cubicBezTo>
                    <a:pt x="36101" y="391"/>
                    <a:pt x="36069" y="296"/>
                    <a:pt x="36038" y="201"/>
                  </a:cubicBezTo>
                  <a:cubicBezTo>
                    <a:pt x="33403" y="98"/>
                    <a:pt x="30681" y="1"/>
                    <a:pt x="27934"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5"/>
            <p:cNvSpPr/>
            <p:nvPr/>
          </p:nvSpPr>
          <p:spPr>
            <a:xfrm>
              <a:off x="4647066" y="3926844"/>
              <a:ext cx="1097641" cy="346204"/>
            </a:xfrm>
            <a:custGeom>
              <a:avLst/>
              <a:gdLst/>
              <a:ahLst/>
              <a:cxnLst/>
              <a:rect l="l" t="t" r="r" b="b"/>
              <a:pathLst>
                <a:path w="36071" h="11378" extrusionOk="0">
                  <a:moveTo>
                    <a:pt x="29732" y="0"/>
                  </a:moveTo>
                  <a:cubicBezTo>
                    <a:pt x="21757" y="0"/>
                    <a:pt x="13468" y="685"/>
                    <a:pt x="6445" y="4190"/>
                  </a:cubicBezTo>
                  <a:cubicBezTo>
                    <a:pt x="3484" y="5710"/>
                    <a:pt x="1204" y="8259"/>
                    <a:pt x="1" y="11346"/>
                  </a:cubicBezTo>
                  <a:lnTo>
                    <a:pt x="64" y="11378"/>
                  </a:lnTo>
                  <a:cubicBezTo>
                    <a:pt x="381" y="10618"/>
                    <a:pt x="761" y="9890"/>
                    <a:pt x="1173" y="9193"/>
                  </a:cubicBezTo>
                  <a:cubicBezTo>
                    <a:pt x="5990" y="1493"/>
                    <a:pt x="19266" y="231"/>
                    <a:pt x="29493" y="231"/>
                  </a:cubicBezTo>
                  <a:cubicBezTo>
                    <a:pt x="31906" y="231"/>
                    <a:pt x="34148" y="301"/>
                    <a:pt x="36070" y="374"/>
                  </a:cubicBezTo>
                  <a:cubicBezTo>
                    <a:pt x="36038" y="279"/>
                    <a:pt x="36007" y="199"/>
                    <a:pt x="35975" y="104"/>
                  </a:cubicBezTo>
                  <a:cubicBezTo>
                    <a:pt x="33936" y="48"/>
                    <a:pt x="31845" y="0"/>
                    <a:pt x="29732"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5"/>
            <p:cNvSpPr/>
            <p:nvPr/>
          </p:nvSpPr>
          <p:spPr>
            <a:xfrm>
              <a:off x="4641771" y="3908708"/>
              <a:ext cx="1095206" cy="362422"/>
            </a:xfrm>
            <a:custGeom>
              <a:avLst/>
              <a:gdLst/>
              <a:ahLst/>
              <a:cxnLst/>
              <a:rect l="l" t="t" r="r" b="b"/>
              <a:pathLst>
                <a:path w="35991" h="11911" extrusionOk="0">
                  <a:moveTo>
                    <a:pt x="32035" y="0"/>
                  </a:moveTo>
                  <a:cubicBezTo>
                    <a:pt x="23244" y="0"/>
                    <a:pt x="13376" y="673"/>
                    <a:pt x="5907" y="4849"/>
                  </a:cubicBezTo>
                  <a:cubicBezTo>
                    <a:pt x="3152" y="6401"/>
                    <a:pt x="1062" y="8902"/>
                    <a:pt x="1" y="11879"/>
                  </a:cubicBezTo>
                  <a:lnTo>
                    <a:pt x="64" y="11911"/>
                  </a:lnTo>
                  <a:cubicBezTo>
                    <a:pt x="365" y="11151"/>
                    <a:pt x="713" y="10406"/>
                    <a:pt x="1109" y="9710"/>
                  </a:cubicBezTo>
                  <a:cubicBezTo>
                    <a:pt x="6109" y="1403"/>
                    <a:pt x="20941" y="241"/>
                    <a:pt x="31394" y="241"/>
                  </a:cubicBezTo>
                  <a:cubicBezTo>
                    <a:pt x="33056" y="241"/>
                    <a:pt x="34607" y="270"/>
                    <a:pt x="35991" y="305"/>
                  </a:cubicBezTo>
                  <a:cubicBezTo>
                    <a:pt x="35959" y="210"/>
                    <a:pt x="35912" y="115"/>
                    <a:pt x="35880" y="35"/>
                  </a:cubicBezTo>
                  <a:cubicBezTo>
                    <a:pt x="34630" y="15"/>
                    <a:pt x="33344" y="0"/>
                    <a:pt x="32035"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5"/>
            <p:cNvSpPr/>
            <p:nvPr/>
          </p:nvSpPr>
          <p:spPr>
            <a:xfrm>
              <a:off x="4636963" y="3889051"/>
              <a:ext cx="1091342" cy="379674"/>
            </a:xfrm>
            <a:custGeom>
              <a:avLst/>
              <a:gdLst/>
              <a:ahLst/>
              <a:cxnLst/>
              <a:rect l="l" t="t" r="r" b="b"/>
              <a:pathLst>
                <a:path w="35864" h="12478" extrusionOk="0">
                  <a:moveTo>
                    <a:pt x="35737" y="1"/>
                  </a:moveTo>
                  <a:cubicBezTo>
                    <a:pt x="26079" y="1"/>
                    <a:pt x="14425" y="365"/>
                    <a:pt x="5875" y="5242"/>
                  </a:cubicBezTo>
                  <a:cubicBezTo>
                    <a:pt x="3088" y="6825"/>
                    <a:pt x="982" y="9406"/>
                    <a:pt x="0" y="12462"/>
                  </a:cubicBezTo>
                  <a:lnTo>
                    <a:pt x="48" y="12478"/>
                  </a:lnTo>
                  <a:cubicBezTo>
                    <a:pt x="317" y="11717"/>
                    <a:pt x="650" y="10973"/>
                    <a:pt x="1045" y="10261"/>
                  </a:cubicBezTo>
                  <a:cubicBezTo>
                    <a:pt x="6276" y="1214"/>
                    <a:pt x="23189" y="257"/>
                    <a:pt x="33640" y="257"/>
                  </a:cubicBezTo>
                  <a:cubicBezTo>
                    <a:pt x="34420" y="257"/>
                    <a:pt x="35163" y="262"/>
                    <a:pt x="35864" y="270"/>
                  </a:cubicBezTo>
                  <a:lnTo>
                    <a:pt x="35737" y="1"/>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5"/>
            <p:cNvSpPr/>
            <p:nvPr/>
          </p:nvSpPr>
          <p:spPr>
            <a:xfrm>
              <a:off x="4631669" y="3868817"/>
              <a:ext cx="1085560" cy="397992"/>
            </a:xfrm>
            <a:custGeom>
              <a:avLst/>
              <a:gdLst/>
              <a:ahLst/>
              <a:cxnLst/>
              <a:rect l="l" t="t" r="r" b="b"/>
              <a:pathLst>
                <a:path w="35674" h="13080" extrusionOk="0">
                  <a:moveTo>
                    <a:pt x="35594" y="1"/>
                  </a:moveTo>
                  <a:cubicBezTo>
                    <a:pt x="25888" y="127"/>
                    <a:pt x="14393" y="697"/>
                    <a:pt x="5859" y="5653"/>
                  </a:cubicBezTo>
                  <a:cubicBezTo>
                    <a:pt x="3009" y="7363"/>
                    <a:pt x="919" y="9865"/>
                    <a:pt x="0" y="13063"/>
                  </a:cubicBezTo>
                  <a:lnTo>
                    <a:pt x="48" y="13079"/>
                  </a:lnTo>
                  <a:cubicBezTo>
                    <a:pt x="301" y="12319"/>
                    <a:pt x="602" y="11559"/>
                    <a:pt x="982" y="10847"/>
                  </a:cubicBezTo>
                  <a:cubicBezTo>
                    <a:pt x="6413" y="1030"/>
                    <a:pt x="25603" y="286"/>
                    <a:pt x="35674" y="270"/>
                  </a:cubicBezTo>
                  <a:lnTo>
                    <a:pt x="35674" y="175"/>
                  </a:lnTo>
                  <a:lnTo>
                    <a:pt x="35594" y="1"/>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5"/>
            <p:cNvSpPr/>
            <p:nvPr/>
          </p:nvSpPr>
          <p:spPr>
            <a:xfrm>
              <a:off x="4626374" y="3848582"/>
              <a:ext cx="1079778" cy="416765"/>
            </a:xfrm>
            <a:custGeom>
              <a:avLst/>
              <a:gdLst/>
              <a:ahLst/>
              <a:cxnLst/>
              <a:rect l="l" t="t" r="r" b="b"/>
              <a:pathLst>
                <a:path w="35484" h="13697" extrusionOk="0">
                  <a:moveTo>
                    <a:pt x="35404" y="1"/>
                  </a:moveTo>
                  <a:cubicBezTo>
                    <a:pt x="25682" y="270"/>
                    <a:pt x="14377" y="1046"/>
                    <a:pt x="5843" y="6081"/>
                  </a:cubicBezTo>
                  <a:cubicBezTo>
                    <a:pt x="2993" y="7822"/>
                    <a:pt x="839" y="10403"/>
                    <a:pt x="0" y="13681"/>
                  </a:cubicBezTo>
                  <a:lnTo>
                    <a:pt x="48" y="13697"/>
                  </a:lnTo>
                  <a:cubicBezTo>
                    <a:pt x="269" y="12905"/>
                    <a:pt x="554" y="12145"/>
                    <a:pt x="918" y="11417"/>
                  </a:cubicBezTo>
                  <a:cubicBezTo>
                    <a:pt x="6175" y="1536"/>
                    <a:pt x="25413" y="412"/>
                    <a:pt x="35483" y="254"/>
                  </a:cubicBezTo>
                  <a:lnTo>
                    <a:pt x="35483" y="143"/>
                  </a:lnTo>
                  <a:lnTo>
                    <a:pt x="35404" y="1"/>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5"/>
            <p:cNvSpPr/>
            <p:nvPr/>
          </p:nvSpPr>
          <p:spPr>
            <a:xfrm>
              <a:off x="4621049" y="3827860"/>
              <a:ext cx="1074027" cy="435083"/>
            </a:xfrm>
            <a:custGeom>
              <a:avLst/>
              <a:gdLst/>
              <a:ahLst/>
              <a:cxnLst/>
              <a:rect l="l" t="t" r="r" b="b"/>
              <a:pathLst>
                <a:path w="35295" h="14299" extrusionOk="0">
                  <a:moveTo>
                    <a:pt x="35199" y="1"/>
                  </a:moveTo>
                  <a:cubicBezTo>
                    <a:pt x="25002" y="349"/>
                    <a:pt x="2614" y="2122"/>
                    <a:pt x="1" y="14283"/>
                  </a:cubicBezTo>
                  <a:lnTo>
                    <a:pt x="48" y="14298"/>
                  </a:lnTo>
                  <a:cubicBezTo>
                    <a:pt x="238" y="13523"/>
                    <a:pt x="508" y="12747"/>
                    <a:pt x="856" y="12018"/>
                  </a:cubicBezTo>
                  <a:cubicBezTo>
                    <a:pt x="5939" y="2043"/>
                    <a:pt x="25240" y="555"/>
                    <a:pt x="35294" y="270"/>
                  </a:cubicBezTo>
                  <a:lnTo>
                    <a:pt x="35294" y="143"/>
                  </a:lnTo>
                  <a:lnTo>
                    <a:pt x="35199" y="1"/>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5"/>
            <p:cNvSpPr/>
            <p:nvPr/>
          </p:nvSpPr>
          <p:spPr>
            <a:xfrm>
              <a:off x="4615755" y="3807138"/>
              <a:ext cx="1067758" cy="454343"/>
            </a:xfrm>
            <a:custGeom>
              <a:avLst/>
              <a:gdLst/>
              <a:ahLst/>
              <a:cxnLst/>
              <a:rect l="l" t="t" r="r" b="b"/>
              <a:pathLst>
                <a:path w="35089" h="14932" extrusionOk="0">
                  <a:moveTo>
                    <a:pt x="34962" y="1"/>
                  </a:moveTo>
                  <a:cubicBezTo>
                    <a:pt x="24796" y="492"/>
                    <a:pt x="2328" y="2693"/>
                    <a:pt x="1" y="14916"/>
                  </a:cubicBezTo>
                  <a:lnTo>
                    <a:pt x="48" y="14932"/>
                  </a:lnTo>
                  <a:cubicBezTo>
                    <a:pt x="207" y="14124"/>
                    <a:pt x="460" y="13349"/>
                    <a:pt x="792" y="12604"/>
                  </a:cubicBezTo>
                  <a:cubicBezTo>
                    <a:pt x="5701" y="2566"/>
                    <a:pt x="25050" y="698"/>
                    <a:pt x="35088" y="270"/>
                  </a:cubicBezTo>
                  <a:lnTo>
                    <a:pt x="35088" y="223"/>
                  </a:lnTo>
                  <a:cubicBezTo>
                    <a:pt x="35057" y="143"/>
                    <a:pt x="35009" y="80"/>
                    <a:pt x="34962"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5"/>
            <p:cNvSpPr/>
            <p:nvPr/>
          </p:nvSpPr>
          <p:spPr>
            <a:xfrm>
              <a:off x="4610460" y="3786903"/>
              <a:ext cx="1061003" cy="472661"/>
            </a:xfrm>
            <a:custGeom>
              <a:avLst/>
              <a:gdLst/>
              <a:ahLst/>
              <a:cxnLst/>
              <a:rect l="l" t="t" r="r" b="b"/>
              <a:pathLst>
                <a:path w="34867" h="15534" extrusionOk="0">
                  <a:moveTo>
                    <a:pt x="34692" y="1"/>
                  </a:moveTo>
                  <a:cubicBezTo>
                    <a:pt x="24606" y="634"/>
                    <a:pt x="2043" y="3294"/>
                    <a:pt x="1" y="15518"/>
                  </a:cubicBezTo>
                  <a:lnTo>
                    <a:pt x="48" y="15534"/>
                  </a:lnTo>
                  <a:cubicBezTo>
                    <a:pt x="191" y="14726"/>
                    <a:pt x="428" y="13950"/>
                    <a:pt x="745" y="13190"/>
                  </a:cubicBezTo>
                  <a:cubicBezTo>
                    <a:pt x="5447" y="3104"/>
                    <a:pt x="24859" y="808"/>
                    <a:pt x="34866" y="270"/>
                  </a:cubicBezTo>
                  <a:cubicBezTo>
                    <a:pt x="34819" y="175"/>
                    <a:pt x="34755" y="96"/>
                    <a:pt x="34692"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5"/>
            <p:cNvSpPr/>
            <p:nvPr/>
          </p:nvSpPr>
          <p:spPr>
            <a:xfrm>
              <a:off x="4605166" y="3766668"/>
              <a:ext cx="1051843" cy="491465"/>
            </a:xfrm>
            <a:custGeom>
              <a:avLst/>
              <a:gdLst/>
              <a:ahLst/>
              <a:cxnLst/>
              <a:rect l="l" t="t" r="r" b="b"/>
              <a:pathLst>
                <a:path w="34566" h="16152" extrusionOk="0">
                  <a:moveTo>
                    <a:pt x="34391" y="1"/>
                  </a:moveTo>
                  <a:cubicBezTo>
                    <a:pt x="24353" y="761"/>
                    <a:pt x="1726" y="3896"/>
                    <a:pt x="0" y="16135"/>
                  </a:cubicBezTo>
                  <a:lnTo>
                    <a:pt x="32" y="16151"/>
                  </a:lnTo>
                  <a:cubicBezTo>
                    <a:pt x="159" y="15328"/>
                    <a:pt x="365" y="14536"/>
                    <a:pt x="665" y="13776"/>
                  </a:cubicBezTo>
                  <a:cubicBezTo>
                    <a:pt x="5178" y="3611"/>
                    <a:pt x="24590" y="951"/>
                    <a:pt x="34565" y="254"/>
                  </a:cubicBezTo>
                  <a:cubicBezTo>
                    <a:pt x="34518" y="175"/>
                    <a:pt x="34454" y="96"/>
                    <a:pt x="34391"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5"/>
            <p:cNvSpPr/>
            <p:nvPr/>
          </p:nvSpPr>
          <p:spPr>
            <a:xfrm>
              <a:off x="4599871" y="3746920"/>
              <a:ext cx="1042197" cy="509265"/>
            </a:xfrm>
            <a:custGeom>
              <a:avLst/>
              <a:gdLst/>
              <a:ahLst/>
              <a:cxnLst/>
              <a:rect l="l" t="t" r="r" b="b"/>
              <a:pathLst>
                <a:path w="34249" h="16737" extrusionOk="0">
                  <a:moveTo>
                    <a:pt x="34058" y="1"/>
                  </a:moveTo>
                  <a:cubicBezTo>
                    <a:pt x="24147" y="856"/>
                    <a:pt x="1394" y="4545"/>
                    <a:pt x="0" y="16737"/>
                  </a:cubicBezTo>
                  <a:lnTo>
                    <a:pt x="32" y="16737"/>
                  </a:lnTo>
                  <a:cubicBezTo>
                    <a:pt x="127" y="15913"/>
                    <a:pt x="317" y="15106"/>
                    <a:pt x="602" y="14330"/>
                  </a:cubicBezTo>
                  <a:cubicBezTo>
                    <a:pt x="4940" y="4117"/>
                    <a:pt x="24305" y="1077"/>
                    <a:pt x="34248" y="254"/>
                  </a:cubicBezTo>
                  <a:cubicBezTo>
                    <a:pt x="34185" y="159"/>
                    <a:pt x="34122" y="80"/>
                    <a:pt x="34058"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5"/>
            <p:cNvSpPr/>
            <p:nvPr/>
          </p:nvSpPr>
          <p:spPr>
            <a:xfrm>
              <a:off x="3377553" y="3959859"/>
              <a:ext cx="1100501" cy="317055"/>
            </a:xfrm>
            <a:custGeom>
              <a:avLst/>
              <a:gdLst/>
              <a:ahLst/>
              <a:cxnLst/>
              <a:rect l="l" t="t" r="r" b="b"/>
              <a:pathLst>
                <a:path w="36165" h="10420" extrusionOk="0">
                  <a:moveTo>
                    <a:pt x="9870" y="1"/>
                  </a:moveTo>
                  <a:cubicBezTo>
                    <a:pt x="6554" y="1"/>
                    <a:pt x="3255" y="168"/>
                    <a:pt x="79" y="334"/>
                  </a:cubicBezTo>
                  <a:cubicBezTo>
                    <a:pt x="48" y="429"/>
                    <a:pt x="16" y="524"/>
                    <a:pt x="0" y="603"/>
                  </a:cubicBezTo>
                  <a:cubicBezTo>
                    <a:pt x="2802" y="426"/>
                    <a:pt x="6267" y="222"/>
                    <a:pt x="9942" y="222"/>
                  </a:cubicBezTo>
                  <a:cubicBezTo>
                    <a:pt x="19434" y="222"/>
                    <a:pt x="30330" y="1582"/>
                    <a:pt x="34850" y="8282"/>
                  </a:cubicBezTo>
                  <a:cubicBezTo>
                    <a:pt x="35325" y="8963"/>
                    <a:pt x="35705" y="9707"/>
                    <a:pt x="36101" y="10420"/>
                  </a:cubicBezTo>
                  <a:lnTo>
                    <a:pt x="36164" y="10404"/>
                  </a:lnTo>
                  <a:cubicBezTo>
                    <a:pt x="34755" y="7427"/>
                    <a:pt x="32618" y="5100"/>
                    <a:pt x="29657" y="3611"/>
                  </a:cubicBezTo>
                  <a:cubicBezTo>
                    <a:pt x="23612" y="711"/>
                    <a:pt x="16705" y="1"/>
                    <a:pt x="9870"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5"/>
            <p:cNvSpPr/>
            <p:nvPr/>
          </p:nvSpPr>
          <p:spPr>
            <a:xfrm>
              <a:off x="3383335" y="3943671"/>
              <a:ext cx="1099527" cy="331325"/>
            </a:xfrm>
            <a:custGeom>
              <a:avLst/>
              <a:gdLst/>
              <a:ahLst/>
              <a:cxnLst/>
              <a:rect l="l" t="t" r="r" b="b"/>
              <a:pathLst>
                <a:path w="36133" h="10889" extrusionOk="0">
                  <a:moveTo>
                    <a:pt x="8199" y="1"/>
                  </a:moveTo>
                  <a:cubicBezTo>
                    <a:pt x="5452" y="1"/>
                    <a:pt x="2729" y="98"/>
                    <a:pt x="95" y="201"/>
                  </a:cubicBezTo>
                  <a:cubicBezTo>
                    <a:pt x="64" y="296"/>
                    <a:pt x="32" y="391"/>
                    <a:pt x="0" y="486"/>
                  </a:cubicBezTo>
                  <a:cubicBezTo>
                    <a:pt x="2410" y="361"/>
                    <a:pt x="5315" y="228"/>
                    <a:pt x="8423" y="228"/>
                  </a:cubicBezTo>
                  <a:cubicBezTo>
                    <a:pt x="18301" y="228"/>
                    <a:pt x="30237" y="1565"/>
                    <a:pt x="34898" y="8719"/>
                  </a:cubicBezTo>
                  <a:cubicBezTo>
                    <a:pt x="35325" y="9432"/>
                    <a:pt x="35721" y="10144"/>
                    <a:pt x="36085" y="10888"/>
                  </a:cubicBezTo>
                  <a:lnTo>
                    <a:pt x="36133" y="10873"/>
                  </a:lnTo>
                  <a:cubicBezTo>
                    <a:pt x="34787" y="7769"/>
                    <a:pt x="32681" y="5442"/>
                    <a:pt x="29673" y="3890"/>
                  </a:cubicBezTo>
                  <a:cubicBezTo>
                    <a:pt x="23162" y="704"/>
                    <a:pt x="15591" y="1"/>
                    <a:pt x="8199"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5"/>
            <p:cNvSpPr/>
            <p:nvPr/>
          </p:nvSpPr>
          <p:spPr>
            <a:xfrm>
              <a:off x="3390060" y="3926844"/>
              <a:ext cx="1098584" cy="346204"/>
            </a:xfrm>
            <a:custGeom>
              <a:avLst/>
              <a:gdLst/>
              <a:ahLst/>
              <a:cxnLst/>
              <a:rect l="l" t="t" r="r" b="b"/>
              <a:pathLst>
                <a:path w="36102" h="11378" extrusionOk="0">
                  <a:moveTo>
                    <a:pt x="6355" y="0"/>
                  </a:moveTo>
                  <a:cubicBezTo>
                    <a:pt x="4242" y="0"/>
                    <a:pt x="2151" y="48"/>
                    <a:pt x="112" y="104"/>
                  </a:cubicBezTo>
                  <a:cubicBezTo>
                    <a:pt x="80" y="199"/>
                    <a:pt x="33" y="279"/>
                    <a:pt x="1" y="374"/>
                  </a:cubicBezTo>
                  <a:cubicBezTo>
                    <a:pt x="1926" y="301"/>
                    <a:pt x="4170" y="231"/>
                    <a:pt x="6584" y="231"/>
                  </a:cubicBezTo>
                  <a:cubicBezTo>
                    <a:pt x="16816" y="231"/>
                    <a:pt x="30084" y="1493"/>
                    <a:pt x="34914" y="9193"/>
                  </a:cubicBezTo>
                  <a:cubicBezTo>
                    <a:pt x="35326" y="9890"/>
                    <a:pt x="35706" y="10618"/>
                    <a:pt x="36038" y="11378"/>
                  </a:cubicBezTo>
                  <a:lnTo>
                    <a:pt x="36102" y="11346"/>
                  </a:lnTo>
                  <a:cubicBezTo>
                    <a:pt x="34898" y="8259"/>
                    <a:pt x="32602" y="5710"/>
                    <a:pt x="29642" y="4190"/>
                  </a:cubicBezTo>
                  <a:cubicBezTo>
                    <a:pt x="22619" y="685"/>
                    <a:pt x="14330" y="0"/>
                    <a:pt x="6355"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5"/>
            <p:cNvSpPr/>
            <p:nvPr/>
          </p:nvSpPr>
          <p:spPr>
            <a:xfrm>
              <a:off x="3398275" y="3908708"/>
              <a:ext cx="1095206" cy="362422"/>
            </a:xfrm>
            <a:custGeom>
              <a:avLst/>
              <a:gdLst/>
              <a:ahLst/>
              <a:cxnLst/>
              <a:rect l="l" t="t" r="r" b="b"/>
              <a:pathLst>
                <a:path w="35991" h="11911" extrusionOk="0">
                  <a:moveTo>
                    <a:pt x="3956" y="0"/>
                  </a:moveTo>
                  <a:cubicBezTo>
                    <a:pt x="2647" y="0"/>
                    <a:pt x="1361" y="15"/>
                    <a:pt x="111" y="35"/>
                  </a:cubicBezTo>
                  <a:cubicBezTo>
                    <a:pt x="79" y="115"/>
                    <a:pt x="32" y="210"/>
                    <a:pt x="0" y="305"/>
                  </a:cubicBezTo>
                  <a:cubicBezTo>
                    <a:pt x="1386" y="270"/>
                    <a:pt x="2939" y="241"/>
                    <a:pt x="4602" y="241"/>
                  </a:cubicBezTo>
                  <a:cubicBezTo>
                    <a:pt x="15066" y="241"/>
                    <a:pt x="29895" y="1403"/>
                    <a:pt x="34882" y="9710"/>
                  </a:cubicBezTo>
                  <a:cubicBezTo>
                    <a:pt x="35278" y="10406"/>
                    <a:pt x="35626" y="11151"/>
                    <a:pt x="35927" y="11911"/>
                  </a:cubicBezTo>
                  <a:lnTo>
                    <a:pt x="35990" y="11879"/>
                  </a:lnTo>
                  <a:cubicBezTo>
                    <a:pt x="34929" y="8902"/>
                    <a:pt x="32839" y="6401"/>
                    <a:pt x="30100" y="4849"/>
                  </a:cubicBezTo>
                  <a:cubicBezTo>
                    <a:pt x="22617" y="673"/>
                    <a:pt x="12747" y="0"/>
                    <a:pt x="3956"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5"/>
            <p:cNvSpPr/>
            <p:nvPr/>
          </p:nvSpPr>
          <p:spPr>
            <a:xfrm>
              <a:off x="3406947" y="3889051"/>
              <a:ext cx="1091828" cy="379674"/>
            </a:xfrm>
            <a:custGeom>
              <a:avLst/>
              <a:gdLst/>
              <a:ahLst/>
              <a:cxnLst/>
              <a:rect l="l" t="t" r="r" b="b"/>
              <a:pathLst>
                <a:path w="35880" h="12478" extrusionOk="0">
                  <a:moveTo>
                    <a:pt x="111" y="1"/>
                  </a:moveTo>
                  <a:lnTo>
                    <a:pt x="0" y="270"/>
                  </a:lnTo>
                  <a:cubicBezTo>
                    <a:pt x="700" y="262"/>
                    <a:pt x="1444" y="257"/>
                    <a:pt x="2224" y="257"/>
                  </a:cubicBezTo>
                  <a:cubicBezTo>
                    <a:pt x="12677" y="257"/>
                    <a:pt x="29604" y="1214"/>
                    <a:pt x="34834" y="10261"/>
                  </a:cubicBezTo>
                  <a:cubicBezTo>
                    <a:pt x="35214" y="10973"/>
                    <a:pt x="35547" y="11717"/>
                    <a:pt x="35816" y="12478"/>
                  </a:cubicBezTo>
                  <a:lnTo>
                    <a:pt x="35879" y="12462"/>
                  </a:lnTo>
                  <a:cubicBezTo>
                    <a:pt x="34882" y="9406"/>
                    <a:pt x="32776" y="6825"/>
                    <a:pt x="29989" y="5242"/>
                  </a:cubicBezTo>
                  <a:cubicBezTo>
                    <a:pt x="21423" y="365"/>
                    <a:pt x="9785" y="1"/>
                    <a:pt x="111"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5"/>
            <p:cNvSpPr/>
            <p:nvPr/>
          </p:nvSpPr>
          <p:spPr>
            <a:xfrm>
              <a:off x="3418023" y="3868817"/>
              <a:ext cx="1085560" cy="397992"/>
            </a:xfrm>
            <a:custGeom>
              <a:avLst/>
              <a:gdLst/>
              <a:ahLst/>
              <a:cxnLst/>
              <a:rect l="l" t="t" r="r" b="b"/>
              <a:pathLst>
                <a:path w="35674" h="13080" extrusionOk="0">
                  <a:moveTo>
                    <a:pt x="95" y="1"/>
                  </a:moveTo>
                  <a:lnTo>
                    <a:pt x="0" y="175"/>
                  </a:lnTo>
                  <a:lnTo>
                    <a:pt x="0" y="270"/>
                  </a:lnTo>
                  <a:cubicBezTo>
                    <a:pt x="10071" y="286"/>
                    <a:pt x="29261" y="1030"/>
                    <a:pt x="34692" y="10847"/>
                  </a:cubicBezTo>
                  <a:cubicBezTo>
                    <a:pt x="35072" y="11559"/>
                    <a:pt x="35389" y="12319"/>
                    <a:pt x="35626" y="13079"/>
                  </a:cubicBezTo>
                  <a:lnTo>
                    <a:pt x="35674" y="13063"/>
                  </a:lnTo>
                  <a:cubicBezTo>
                    <a:pt x="34755" y="9865"/>
                    <a:pt x="32665" y="7363"/>
                    <a:pt x="29815" y="5653"/>
                  </a:cubicBezTo>
                  <a:cubicBezTo>
                    <a:pt x="21265" y="697"/>
                    <a:pt x="9786" y="127"/>
                    <a:pt x="9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5"/>
            <p:cNvSpPr/>
            <p:nvPr/>
          </p:nvSpPr>
          <p:spPr>
            <a:xfrm>
              <a:off x="3429099" y="3848582"/>
              <a:ext cx="1079778" cy="416765"/>
            </a:xfrm>
            <a:custGeom>
              <a:avLst/>
              <a:gdLst/>
              <a:ahLst/>
              <a:cxnLst/>
              <a:rect l="l" t="t" r="r" b="b"/>
              <a:pathLst>
                <a:path w="35484" h="13697" extrusionOk="0">
                  <a:moveTo>
                    <a:pt x="80" y="1"/>
                  </a:moveTo>
                  <a:cubicBezTo>
                    <a:pt x="48" y="48"/>
                    <a:pt x="32" y="96"/>
                    <a:pt x="0" y="143"/>
                  </a:cubicBezTo>
                  <a:lnTo>
                    <a:pt x="0" y="254"/>
                  </a:lnTo>
                  <a:cubicBezTo>
                    <a:pt x="10071" y="412"/>
                    <a:pt x="29309" y="1536"/>
                    <a:pt x="34565" y="11417"/>
                  </a:cubicBezTo>
                  <a:cubicBezTo>
                    <a:pt x="34930" y="12145"/>
                    <a:pt x="35215" y="12905"/>
                    <a:pt x="35436" y="13697"/>
                  </a:cubicBezTo>
                  <a:lnTo>
                    <a:pt x="35484" y="13681"/>
                  </a:lnTo>
                  <a:cubicBezTo>
                    <a:pt x="34645" y="10403"/>
                    <a:pt x="32491" y="7822"/>
                    <a:pt x="29641" y="6081"/>
                  </a:cubicBezTo>
                  <a:cubicBezTo>
                    <a:pt x="21107" y="1046"/>
                    <a:pt x="9802" y="270"/>
                    <a:pt x="80"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5"/>
            <p:cNvSpPr/>
            <p:nvPr/>
          </p:nvSpPr>
          <p:spPr>
            <a:xfrm>
              <a:off x="3440662" y="3827860"/>
              <a:ext cx="1073510" cy="435083"/>
            </a:xfrm>
            <a:custGeom>
              <a:avLst/>
              <a:gdLst/>
              <a:ahLst/>
              <a:cxnLst/>
              <a:rect l="l" t="t" r="r" b="b"/>
              <a:pathLst>
                <a:path w="35278" h="14299" extrusionOk="0">
                  <a:moveTo>
                    <a:pt x="80" y="1"/>
                  </a:moveTo>
                  <a:lnTo>
                    <a:pt x="0" y="143"/>
                  </a:lnTo>
                  <a:lnTo>
                    <a:pt x="0" y="270"/>
                  </a:lnTo>
                  <a:cubicBezTo>
                    <a:pt x="10055" y="555"/>
                    <a:pt x="29340" y="2043"/>
                    <a:pt x="34439" y="12018"/>
                  </a:cubicBezTo>
                  <a:cubicBezTo>
                    <a:pt x="34771" y="12747"/>
                    <a:pt x="35040" y="13523"/>
                    <a:pt x="35230" y="14298"/>
                  </a:cubicBezTo>
                  <a:lnTo>
                    <a:pt x="35278" y="14283"/>
                  </a:lnTo>
                  <a:cubicBezTo>
                    <a:pt x="32681" y="2122"/>
                    <a:pt x="10277" y="349"/>
                    <a:pt x="80"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5"/>
            <p:cNvSpPr/>
            <p:nvPr/>
          </p:nvSpPr>
          <p:spPr>
            <a:xfrm>
              <a:off x="3451738" y="3807138"/>
              <a:ext cx="1067758" cy="454343"/>
            </a:xfrm>
            <a:custGeom>
              <a:avLst/>
              <a:gdLst/>
              <a:ahLst/>
              <a:cxnLst/>
              <a:rect l="l" t="t" r="r" b="b"/>
              <a:pathLst>
                <a:path w="35089" h="14932" extrusionOk="0">
                  <a:moveTo>
                    <a:pt x="127" y="1"/>
                  </a:moveTo>
                  <a:cubicBezTo>
                    <a:pt x="80" y="80"/>
                    <a:pt x="48" y="143"/>
                    <a:pt x="1" y="223"/>
                  </a:cubicBezTo>
                  <a:lnTo>
                    <a:pt x="1" y="270"/>
                  </a:lnTo>
                  <a:cubicBezTo>
                    <a:pt x="10039" y="698"/>
                    <a:pt x="29388" y="2566"/>
                    <a:pt x="34296" y="12604"/>
                  </a:cubicBezTo>
                  <a:cubicBezTo>
                    <a:pt x="34629" y="13349"/>
                    <a:pt x="34882" y="14124"/>
                    <a:pt x="35041" y="14932"/>
                  </a:cubicBezTo>
                  <a:lnTo>
                    <a:pt x="35088" y="14916"/>
                  </a:lnTo>
                  <a:cubicBezTo>
                    <a:pt x="32761" y="2693"/>
                    <a:pt x="10293" y="492"/>
                    <a:pt x="127"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5"/>
            <p:cNvSpPr/>
            <p:nvPr/>
          </p:nvSpPr>
          <p:spPr>
            <a:xfrm>
              <a:off x="3463788" y="3786903"/>
              <a:ext cx="1061003" cy="472661"/>
            </a:xfrm>
            <a:custGeom>
              <a:avLst/>
              <a:gdLst/>
              <a:ahLst/>
              <a:cxnLst/>
              <a:rect l="l" t="t" r="r" b="b"/>
              <a:pathLst>
                <a:path w="34867" h="15534" extrusionOk="0">
                  <a:moveTo>
                    <a:pt x="191" y="1"/>
                  </a:moveTo>
                  <a:cubicBezTo>
                    <a:pt x="127" y="96"/>
                    <a:pt x="64" y="175"/>
                    <a:pt x="1" y="270"/>
                  </a:cubicBezTo>
                  <a:cubicBezTo>
                    <a:pt x="10023" y="808"/>
                    <a:pt x="29435" y="3104"/>
                    <a:pt x="34138" y="13190"/>
                  </a:cubicBezTo>
                  <a:cubicBezTo>
                    <a:pt x="34455" y="13950"/>
                    <a:pt x="34676" y="14726"/>
                    <a:pt x="34819" y="15534"/>
                  </a:cubicBezTo>
                  <a:lnTo>
                    <a:pt x="34866" y="15518"/>
                  </a:lnTo>
                  <a:cubicBezTo>
                    <a:pt x="32824" y="3294"/>
                    <a:pt x="10277" y="634"/>
                    <a:pt x="191"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5"/>
            <p:cNvSpPr/>
            <p:nvPr/>
          </p:nvSpPr>
          <p:spPr>
            <a:xfrm>
              <a:off x="3478242" y="3766668"/>
              <a:ext cx="1051843" cy="491465"/>
            </a:xfrm>
            <a:custGeom>
              <a:avLst/>
              <a:gdLst/>
              <a:ahLst/>
              <a:cxnLst/>
              <a:rect l="l" t="t" r="r" b="b"/>
              <a:pathLst>
                <a:path w="34566" h="16152" extrusionOk="0">
                  <a:moveTo>
                    <a:pt x="175" y="1"/>
                  </a:moveTo>
                  <a:lnTo>
                    <a:pt x="1" y="254"/>
                  </a:lnTo>
                  <a:cubicBezTo>
                    <a:pt x="9976" y="951"/>
                    <a:pt x="29388" y="3611"/>
                    <a:pt x="33900" y="13776"/>
                  </a:cubicBezTo>
                  <a:cubicBezTo>
                    <a:pt x="34201" y="14536"/>
                    <a:pt x="34407" y="15328"/>
                    <a:pt x="34534" y="16151"/>
                  </a:cubicBezTo>
                  <a:lnTo>
                    <a:pt x="34565" y="16135"/>
                  </a:lnTo>
                  <a:cubicBezTo>
                    <a:pt x="32840" y="3896"/>
                    <a:pt x="10213" y="761"/>
                    <a:pt x="17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5"/>
            <p:cNvSpPr/>
            <p:nvPr/>
          </p:nvSpPr>
          <p:spPr>
            <a:xfrm>
              <a:off x="3493182" y="3746920"/>
              <a:ext cx="1042197" cy="509265"/>
            </a:xfrm>
            <a:custGeom>
              <a:avLst/>
              <a:gdLst/>
              <a:ahLst/>
              <a:cxnLst/>
              <a:rect l="l" t="t" r="r" b="b"/>
              <a:pathLst>
                <a:path w="34249" h="16737" extrusionOk="0">
                  <a:moveTo>
                    <a:pt x="190" y="1"/>
                  </a:moveTo>
                  <a:lnTo>
                    <a:pt x="0" y="254"/>
                  </a:lnTo>
                  <a:cubicBezTo>
                    <a:pt x="9944" y="1077"/>
                    <a:pt x="29308" y="4117"/>
                    <a:pt x="33647" y="14330"/>
                  </a:cubicBezTo>
                  <a:cubicBezTo>
                    <a:pt x="33932" y="15106"/>
                    <a:pt x="34122" y="15913"/>
                    <a:pt x="34217" y="16737"/>
                  </a:cubicBezTo>
                  <a:lnTo>
                    <a:pt x="34249" y="16737"/>
                  </a:lnTo>
                  <a:cubicBezTo>
                    <a:pt x="32855" y="4545"/>
                    <a:pt x="10102" y="856"/>
                    <a:pt x="190"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5"/>
            <p:cNvSpPr/>
            <p:nvPr/>
          </p:nvSpPr>
          <p:spPr>
            <a:xfrm>
              <a:off x="3328898" y="4109141"/>
              <a:ext cx="1141429" cy="172128"/>
            </a:xfrm>
            <a:custGeom>
              <a:avLst/>
              <a:gdLst/>
              <a:ahLst/>
              <a:cxnLst/>
              <a:rect l="l" t="t" r="r" b="b"/>
              <a:pathLst>
                <a:path w="37510" h="5657" extrusionOk="0">
                  <a:moveTo>
                    <a:pt x="21174" y="0"/>
                  </a:moveTo>
                  <a:cubicBezTo>
                    <a:pt x="20486" y="0"/>
                    <a:pt x="19798" y="18"/>
                    <a:pt x="19111" y="51"/>
                  </a:cubicBezTo>
                  <a:cubicBezTo>
                    <a:pt x="15834" y="257"/>
                    <a:pt x="12572" y="764"/>
                    <a:pt x="9374" y="1571"/>
                  </a:cubicBezTo>
                  <a:cubicBezTo>
                    <a:pt x="6191" y="2379"/>
                    <a:pt x="3056" y="3392"/>
                    <a:pt x="0" y="4595"/>
                  </a:cubicBezTo>
                  <a:lnTo>
                    <a:pt x="63" y="4769"/>
                  </a:lnTo>
                  <a:cubicBezTo>
                    <a:pt x="3119" y="3566"/>
                    <a:pt x="6254" y="2553"/>
                    <a:pt x="9421" y="1729"/>
                  </a:cubicBezTo>
                  <a:cubicBezTo>
                    <a:pt x="12604" y="922"/>
                    <a:pt x="15850" y="415"/>
                    <a:pt x="19127" y="209"/>
                  </a:cubicBezTo>
                  <a:cubicBezTo>
                    <a:pt x="19852" y="171"/>
                    <a:pt x="20578" y="150"/>
                    <a:pt x="21304" y="150"/>
                  </a:cubicBezTo>
                  <a:cubicBezTo>
                    <a:pt x="23861" y="150"/>
                    <a:pt x="26414" y="407"/>
                    <a:pt x="28881" y="1049"/>
                  </a:cubicBezTo>
                  <a:cubicBezTo>
                    <a:pt x="30480" y="1460"/>
                    <a:pt x="32016" y="2046"/>
                    <a:pt x="33472" y="2790"/>
                  </a:cubicBezTo>
                  <a:cubicBezTo>
                    <a:pt x="34201" y="3154"/>
                    <a:pt x="34897" y="3582"/>
                    <a:pt x="35578" y="4057"/>
                  </a:cubicBezTo>
                  <a:cubicBezTo>
                    <a:pt x="36243" y="4532"/>
                    <a:pt x="36861" y="5054"/>
                    <a:pt x="37431" y="5656"/>
                  </a:cubicBezTo>
                  <a:lnTo>
                    <a:pt x="37510" y="5561"/>
                  </a:lnTo>
                  <a:cubicBezTo>
                    <a:pt x="36940" y="4975"/>
                    <a:pt x="36322" y="4437"/>
                    <a:pt x="35642" y="3962"/>
                  </a:cubicBezTo>
                  <a:cubicBezTo>
                    <a:pt x="34977" y="3471"/>
                    <a:pt x="34264" y="3044"/>
                    <a:pt x="33536" y="2664"/>
                  </a:cubicBezTo>
                  <a:cubicBezTo>
                    <a:pt x="32063" y="1919"/>
                    <a:pt x="30512" y="1334"/>
                    <a:pt x="28912" y="922"/>
                  </a:cubicBezTo>
                  <a:cubicBezTo>
                    <a:pt x="26393" y="258"/>
                    <a:pt x="23785" y="0"/>
                    <a:pt x="21174"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5"/>
            <p:cNvSpPr/>
            <p:nvPr/>
          </p:nvSpPr>
          <p:spPr>
            <a:xfrm>
              <a:off x="4664897" y="4109141"/>
              <a:ext cx="1141460" cy="172128"/>
            </a:xfrm>
            <a:custGeom>
              <a:avLst/>
              <a:gdLst/>
              <a:ahLst/>
              <a:cxnLst/>
              <a:rect l="l" t="t" r="r" b="b"/>
              <a:pathLst>
                <a:path w="37511" h="5657" extrusionOk="0">
                  <a:moveTo>
                    <a:pt x="16337" y="0"/>
                  </a:moveTo>
                  <a:cubicBezTo>
                    <a:pt x="13726" y="0"/>
                    <a:pt x="11117" y="258"/>
                    <a:pt x="8598" y="922"/>
                  </a:cubicBezTo>
                  <a:cubicBezTo>
                    <a:pt x="6999" y="1334"/>
                    <a:pt x="5448" y="1919"/>
                    <a:pt x="3975" y="2664"/>
                  </a:cubicBezTo>
                  <a:cubicBezTo>
                    <a:pt x="3247" y="3044"/>
                    <a:pt x="2534" y="3471"/>
                    <a:pt x="1869" y="3962"/>
                  </a:cubicBezTo>
                  <a:cubicBezTo>
                    <a:pt x="1188" y="4437"/>
                    <a:pt x="571" y="4975"/>
                    <a:pt x="1" y="5561"/>
                  </a:cubicBezTo>
                  <a:lnTo>
                    <a:pt x="80" y="5656"/>
                  </a:lnTo>
                  <a:cubicBezTo>
                    <a:pt x="650" y="5054"/>
                    <a:pt x="1268" y="4532"/>
                    <a:pt x="1948" y="4057"/>
                  </a:cubicBezTo>
                  <a:cubicBezTo>
                    <a:pt x="2613" y="3582"/>
                    <a:pt x="3310" y="3154"/>
                    <a:pt x="4038" y="2790"/>
                  </a:cubicBezTo>
                  <a:cubicBezTo>
                    <a:pt x="5495" y="2046"/>
                    <a:pt x="7047" y="1460"/>
                    <a:pt x="8630" y="1049"/>
                  </a:cubicBezTo>
                  <a:cubicBezTo>
                    <a:pt x="11097" y="407"/>
                    <a:pt x="13660" y="150"/>
                    <a:pt x="16214" y="150"/>
                  </a:cubicBezTo>
                  <a:cubicBezTo>
                    <a:pt x="16938" y="150"/>
                    <a:pt x="17663" y="171"/>
                    <a:pt x="18384" y="209"/>
                  </a:cubicBezTo>
                  <a:cubicBezTo>
                    <a:pt x="21661" y="415"/>
                    <a:pt x="24907" y="922"/>
                    <a:pt x="28090" y="1729"/>
                  </a:cubicBezTo>
                  <a:cubicBezTo>
                    <a:pt x="31256" y="2553"/>
                    <a:pt x="34392" y="3566"/>
                    <a:pt x="37447" y="4769"/>
                  </a:cubicBezTo>
                  <a:lnTo>
                    <a:pt x="37511" y="4595"/>
                  </a:lnTo>
                  <a:cubicBezTo>
                    <a:pt x="34455" y="3392"/>
                    <a:pt x="31320" y="2394"/>
                    <a:pt x="28137" y="1571"/>
                  </a:cubicBezTo>
                  <a:cubicBezTo>
                    <a:pt x="24939" y="764"/>
                    <a:pt x="21677" y="257"/>
                    <a:pt x="18400" y="51"/>
                  </a:cubicBezTo>
                  <a:cubicBezTo>
                    <a:pt x="17713" y="18"/>
                    <a:pt x="17025" y="0"/>
                    <a:pt x="16337"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5"/>
            <p:cNvSpPr/>
            <p:nvPr/>
          </p:nvSpPr>
          <p:spPr>
            <a:xfrm>
              <a:off x="4593603" y="4076947"/>
              <a:ext cx="76166" cy="177818"/>
            </a:xfrm>
            <a:custGeom>
              <a:avLst/>
              <a:gdLst/>
              <a:ahLst/>
              <a:cxnLst/>
              <a:rect l="l" t="t" r="r" b="b"/>
              <a:pathLst>
                <a:path w="2503" h="5844" extrusionOk="0">
                  <a:moveTo>
                    <a:pt x="2439" y="1"/>
                  </a:moveTo>
                  <a:cubicBezTo>
                    <a:pt x="2075" y="412"/>
                    <a:pt x="1758" y="840"/>
                    <a:pt x="1473" y="1299"/>
                  </a:cubicBezTo>
                  <a:cubicBezTo>
                    <a:pt x="1204" y="1758"/>
                    <a:pt x="966" y="2233"/>
                    <a:pt x="776" y="2724"/>
                  </a:cubicBezTo>
                  <a:cubicBezTo>
                    <a:pt x="570" y="3231"/>
                    <a:pt x="412" y="3737"/>
                    <a:pt x="285" y="4260"/>
                  </a:cubicBezTo>
                  <a:cubicBezTo>
                    <a:pt x="159" y="4782"/>
                    <a:pt x="64" y="5305"/>
                    <a:pt x="0" y="5843"/>
                  </a:cubicBezTo>
                  <a:lnTo>
                    <a:pt x="48" y="5843"/>
                  </a:lnTo>
                  <a:cubicBezTo>
                    <a:pt x="111" y="5305"/>
                    <a:pt x="206" y="4782"/>
                    <a:pt x="333" y="4276"/>
                  </a:cubicBezTo>
                  <a:cubicBezTo>
                    <a:pt x="460" y="3753"/>
                    <a:pt x="634" y="3247"/>
                    <a:pt x="824" y="2756"/>
                  </a:cubicBezTo>
                  <a:cubicBezTo>
                    <a:pt x="1030" y="2265"/>
                    <a:pt x="1267" y="1790"/>
                    <a:pt x="1552" y="1331"/>
                  </a:cubicBezTo>
                  <a:cubicBezTo>
                    <a:pt x="1821" y="887"/>
                    <a:pt x="2138" y="460"/>
                    <a:pt x="2502" y="64"/>
                  </a:cubicBezTo>
                  <a:lnTo>
                    <a:pt x="2439" y="1"/>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5"/>
            <p:cNvSpPr/>
            <p:nvPr/>
          </p:nvSpPr>
          <p:spPr>
            <a:xfrm>
              <a:off x="4465437" y="4076947"/>
              <a:ext cx="76166" cy="177331"/>
            </a:xfrm>
            <a:custGeom>
              <a:avLst/>
              <a:gdLst/>
              <a:ahLst/>
              <a:cxnLst/>
              <a:rect l="l" t="t" r="r" b="b"/>
              <a:pathLst>
                <a:path w="2503" h="5828" extrusionOk="0">
                  <a:moveTo>
                    <a:pt x="80" y="1"/>
                  </a:moveTo>
                  <a:lnTo>
                    <a:pt x="1" y="64"/>
                  </a:lnTo>
                  <a:cubicBezTo>
                    <a:pt x="349" y="460"/>
                    <a:pt x="666" y="887"/>
                    <a:pt x="951" y="1347"/>
                  </a:cubicBezTo>
                  <a:cubicBezTo>
                    <a:pt x="1236" y="1790"/>
                    <a:pt x="1473" y="2265"/>
                    <a:pt x="1679" y="2756"/>
                  </a:cubicBezTo>
                  <a:cubicBezTo>
                    <a:pt x="1885" y="3247"/>
                    <a:pt x="2043" y="3753"/>
                    <a:pt x="2170" y="4260"/>
                  </a:cubicBezTo>
                  <a:cubicBezTo>
                    <a:pt x="2297" y="4782"/>
                    <a:pt x="2392" y="5305"/>
                    <a:pt x="2471" y="5827"/>
                  </a:cubicBezTo>
                  <a:lnTo>
                    <a:pt x="2502" y="5827"/>
                  </a:lnTo>
                  <a:cubicBezTo>
                    <a:pt x="2439" y="5305"/>
                    <a:pt x="2344" y="4767"/>
                    <a:pt x="2233" y="4244"/>
                  </a:cubicBezTo>
                  <a:cubicBezTo>
                    <a:pt x="2107" y="3737"/>
                    <a:pt x="1948" y="3215"/>
                    <a:pt x="1742" y="2724"/>
                  </a:cubicBezTo>
                  <a:cubicBezTo>
                    <a:pt x="1537" y="2233"/>
                    <a:pt x="1299" y="1758"/>
                    <a:pt x="1030" y="1299"/>
                  </a:cubicBezTo>
                  <a:cubicBezTo>
                    <a:pt x="745" y="840"/>
                    <a:pt x="428" y="412"/>
                    <a:pt x="80"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5"/>
            <p:cNvSpPr/>
            <p:nvPr/>
          </p:nvSpPr>
          <p:spPr>
            <a:xfrm>
              <a:off x="4490967" y="3696835"/>
              <a:ext cx="28482" cy="24281"/>
            </a:xfrm>
            <a:custGeom>
              <a:avLst/>
              <a:gdLst/>
              <a:ahLst/>
              <a:cxnLst/>
              <a:rect l="l" t="t" r="r" b="b"/>
              <a:pathLst>
                <a:path w="936" h="798" extrusionOk="0">
                  <a:moveTo>
                    <a:pt x="539" y="0"/>
                  </a:moveTo>
                  <a:cubicBezTo>
                    <a:pt x="175" y="0"/>
                    <a:pt x="1" y="428"/>
                    <a:pt x="254" y="681"/>
                  </a:cubicBezTo>
                  <a:cubicBezTo>
                    <a:pt x="335" y="762"/>
                    <a:pt x="433" y="797"/>
                    <a:pt x="530" y="797"/>
                  </a:cubicBezTo>
                  <a:cubicBezTo>
                    <a:pt x="736" y="797"/>
                    <a:pt x="935" y="633"/>
                    <a:pt x="935" y="396"/>
                  </a:cubicBezTo>
                  <a:cubicBezTo>
                    <a:pt x="935" y="174"/>
                    <a:pt x="745" y="0"/>
                    <a:pt x="539"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5"/>
            <p:cNvSpPr/>
            <p:nvPr/>
          </p:nvSpPr>
          <p:spPr>
            <a:xfrm>
              <a:off x="4248633" y="3697778"/>
              <a:ext cx="24618" cy="21025"/>
            </a:xfrm>
            <a:custGeom>
              <a:avLst/>
              <a:gdLst/>
              <a:ahLst/>
              <a:cxnLst/>
              <a:rect l="l" t="t" r="r" b="b"/>
              <a:pathLst>
                <a:path w="809" h="691" extrusionOk="0">
                  <a:moveTo>
                    <a:pt x="460" y="1"/>
                  </a:moveTo>
                  <a:cubicBezTo>
                    <a:pt x="143" y="1"/>
                    <a:pt x="1" y="365"/>
                    <a:pt x="206" y="587"/>
                  </a:cubicBezTo>
                  <a:cubicBezTo>
                    <a:pt x="278" y="659"/>
                    <a:pt x="367" y="690"/>
                    <a:pt x="454" y="690"/>
                  </a:cubicBezTo>
                  <a:cubicBezTo>
                    <a:pt x="635" y="690"/>
                    <a:pt x="808" y="552"/>
                    <a:pt x="808" y="349"/>
                  </a:cubicBezTo>
                  <a:cubicBezTo>
                    <a:pt x="808" y="143"/>
                    <a:pt x="650" y="1"/>
                    <a:pt x="460"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5"/>
            <p:cNvSpPr/>
            <p:nvPr/>
          </p:nvSpPr>
          <p:spPr>
            <a:xfrm>
              <a:off x="4711635" y="3635643"/>
              <a:ext cx="36668" cy="36635"/>
            </a:xfrm>
            <a:custGeom>
              <a:avLst/>
              <a:gdLst/>
              <a:ahLst/>
              <a:cxnLst/>
              <a:rect l="l" t="t" r="r" b="b"/>
              <a:pathLst>
                <a:path w="1205" h="1204" extrusionOk="0">
                  <a:moveTo>
                    <a:pt x="602" y="0"/>
                  </a:moveTo>
                  <a:cubicBezTo>
                    <a:pt x="270" y="0"/>
                    <a:pt x="1" y="269"/>
                    <a:pt x="1" y="602"/>
                  </a:cubicBezTo>
                  <a:cubicBezTo>
                    <a:pt x="1" y="934"/>
                    <a:pt x="270" y="1204"/>
                    <a:pt x="602" y="1204"/>
                  </a:cubicBezTo>
                  <a:cubicBezTo>
                    <a:pt x="935" y="1204"/>
                    <a:pt x="1204" y="934"/>
                    <a:pt x="1204" y="602"/>
                  </a:cubicBezTo>
                  <a:cubicBezTo>
                    <a:pt x="1204" y="269"/>
                    <a:pt x="935" y="0"/>
                    <a:pt x="602"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5"/>
            <p:cNvSpPr/>
            <p:nvPr/>
          </p:nvSpPr>
          <p:spPr>
            <a:xfrm>
              <a:off x="3565907" y="3478085"/>
              <a:ext cx="3439" cy="2282"/>
            </a:xfrm>
            <a:custGeom>
              <a:avLst/>
              <a:gdLst/>
              <a:ahLst/>
              <a:cxnLst/>
              <a:rect l="l" t="t" r="r" b="b"/>
              <a:pathLst>
                <a:path w="113" h="75" extrusionOk="0">
                  <a:moveTo>
                    <a:pt x="49" y="1"/>
                  </a:moveTo>
                  <a:cubicBezTo>
                    <a:pt x="0" y="1"/>
                    <a:pt x="53" y="74"/>
                    <a:pt x="81" y="74"/>
                  </a:cubicBezTo>
                  <a:cubicBezTo>
                    <a:pt x="90" y="74"/>
                    <a:pt x="96" y="67"/>
                    <a:pt x="96" y="48"/>
                  </a:cubicBezTo>
                  <a:cubicBezTo>
                    <a:pt x="112" y="32"/>
                    <a:pt x="80" y="1"/>
                    <a:pt x="49"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5"/>
            <p:cNvSpPr/>
            <p:nvPr/>
          </p:nvSpPr>
          <p:spPr>
            <a:xfrm>
              <a:off x="4437017" y="3619242"/>
              <a:ext cx="34721" cy="34718"/>
            </a:xfrm>
            <a:custGeom>
              <a:avLst/>
              <a:gdLst/>
              <a:ahLst/>
              <a:cxnLst/>
              <a:rect l="l" t="t" r="r" b="b"/>
              <a:pathLst>
                <a:path w="1141" h="1141" extrusionOk="0">
                  <a:moveTo>
                    <a:pt x="571" y="1"/>
                  </a:moveTo>
                  <a:cubicBezTo>
                    <a:pt x="254" y="1"/>
                    <a:pt x="0" y="254"/>
                    <a:pt x="0" y="571"/>
                  </a:cubicBezTo>
                  <a:cubicBezTo>
                    <a:pt x="0" y="888"/>
                    <a:pt x="254" y="1141"/>
                    <a:pt x="571" y="1141"/>
                  </a:cubicBezTo>
                  <a:cubicBezTo>
                    <a:pt x="887" y="1141"/>
                    <a:pt x="1141" y="888"/>
                    <a:pt x="1141" y="571"/>
                  </a:cubicBezTo>
                  <a:cubicBezTo>
                    <a:pt x="1141" y="254"/>
                    <a:pt x="887" y="1"/>
                    <a:pt x="57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5"/>
            <p:cNvSpPr/>
            <p:nvPr/>
          </p:nvSpPr>
          <p:spPr>
            <a:xfrm>
              <a:off x="5040234" y="3416893"/>
              <a:ext cx="15915" cy="14058"/>
            </a:xfrm>
            <a:custGeom>
              <a:avLst/>
              <a:gdLst/>
              <a:ahLst/>
              <a:cxnLst/>
              <a:rect l="l" t="t" r="r" b="b"/>
              <a:pathLst>
                <a:path w="523" h="462" extrusionOk="0">
                  <a:moveTo>
                    <a:pt x="301" y="1"/>
                  </a:moveTo>
                  <a:cubicBezTo>
                    <a:pt x="95" y="1"/>
                    <a:pt x="0" y="254"/>
                    <a:pt x="143" y="397"/>
                  </a:cubicBezTo>
                  <a:cubicBezTo>
                    <a:pt x="188" y="442"/>
                    <a:pt x="242" y="461"/>
                    <a:pt x="296" y="461"/>
                  </a:cubicBezTo>
                  <a:cubicBezTo>
                    <a:pt x="411" y="461"/>
                    <a:pt x="523" y="368"/>
                    <a:pt x="523" y="238"/>
                  </a:cubicBezTo>
                  <a:cubicBezTo>
                    <a:pt x="523" y="112"/>
                    <a:pt x="428"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5"/>
            <p:cNvSpPr/>
            <p:nvPr/>
          </p:nvSpPr>
          <p:spPr>
            <a:xfrm>
              <a:off x="4167206" y="3562889"/>
              <a:ext cx="16889" cy="16887"/>
            </a:xfrm>
            <a:custGeom>
              <a:avLst/>
              <a:gdLst/>
              <a:ahLst/>
              <a:cxnLst/>
              <a:rect l="l" t="t" r="r" b="b"/>
              <a:pathLst>
                <a:path w="555" h="555" extrusionOk="0">
                  <a:moveTo>
                    <a:pt x="270" y="0"/>
                  </a:moveTo>
                  <a:cubicBezTo>
                    <a:pt x="127" y="0"/>
                    <a:pt x="1" y="111"/>
                    <a:pt x="1" y="269"/>
                  </a:cubicBezTo>
                  <a:cubicBezTo>
                    <a:pt x="1" y="428"/>
                    <a:pt x="127" y="554"/>
                    <a:pt x="270" y="554"/>
                  </a:cubicBezTo>
                  <a:cubicBezTo>
                    <a:pt x="428" y="554"/>
                    <a:pt x="555" y="428"/>
                    <a:pt x="555" y="269"/>
                  </a:cubicBezTo>
                  <a:cubicBezTo>
                    <a:pt x="555" y="111"/>
                    <a:pt x="428" y="0"/>
                    <a:pt x="27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5"/>
            <p:cNvSpPr/>
            <p:nvPr/>
          </p:nvSpPr>
          <p:spPr>
            <a:xfrm>
              <a:off x="4763181" y="3453529"/>
              <a:ext cx="16919" cy="16887"/>
            </a:xfrm>
            <a:custGeom>
              <a:avLst/>
              <a:gdLst/>
              <a:ahLst/>
              <a:cxnLst/>
              <a:rect l="l" t="t" r="r" b="b"/>
              <a:pathLst>
                <a:path w="556" h="555" extrusionOk="0">
                  <a:moveTo>
                    <a:pt x="270" y="0"/>
                  </a:moveTo>
                  <a:cubicBezTo>
                    <a:pt x="128" y="0"/>
                    <a:pt x="1" y="127"/>
                    <a:pt x="1" y="269"/>
                  </a:cubicBezTo>
                  <a:cubicBezTo>
                    <a:pt x="1" y="428"/>
                    <a:pt x="128" y="554"/>
                    <a:pt x="270" y="554"/>
                  </a:cubicBezTo>
                  <a:cubicBezTo>
                    <a:pt x="428" y="554"/>
                    <a:pt x="555" y="428"/>
                    <a:pt x="555" y="269"/>
                  </a:cubicBezTo>
                  <a:cubicBezTo>
                    <a:pt x="555" y="127"/>
                    <a:pt x="428" y="0"/>
                    <a:pt x="270"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5"/>
            <p:cNvSpPr/>
            <p:nvPr/>
          </p:nvSpPr>
          <p:spPr>
            <a:xfrm>
              <a:off x="4883161" y="3315231"/>
              <a:ext cx="15458" cy="15457"/>
            </a:xfrm>
            <a:custGeom>
              <a:avLst/>
              <a:gdLst/>
              <a:ahLst/>
              <a:cxnLst/>
              <a:rect l="l" t="t" r="r" b="b"/>
              <a:pathLst>
                <a:path w="508" h="508" extrusionOk="0">
                  <a:moveTo>
                    <a:pt x="254" y="1"/>
                  </a:moveTo>
                  <a:cubicBezTo>
                    <a:pt x="111" y="1"/>
                    <a:pt x="0" y="112"/>
                    <a:pt x="0" y="254"/>
                  </a:cubicBezTo>
                  <a:cubicBezTo>
                    <a:pt x="0" y="397"/>
                    <a:pt x="111" y="508"/>
                    <a:pt x="254" y="508"/>
                  </a:cubicBezTo>
                  <a:cubicBezTo>
                    <a:pt x="396" y="508"/>
                    <a:pt x="507" y="397"/>
                    <a:pt x="507" y="254"/>
                  </a:cubicBezTo>
                  <a:cubicBezTo>
                    <a:pt x="507" y="112"/>
                    <a:pt x="396" y="1"/>
                    <a:pt x="254"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5"/>
            <p:cNvSpPr/>
            <p:nvPr/>
          </p:nvSpPr>
          <p:spPr>
            <a:xfrm>
              <a:off x="4103124" y="3504588"/>
              <a:ext cx="28452" cy="24372"/>
            </a:xfrm>
            <a:custGeom>
              <a:avLst/>
              <a:gdLst/>
              <a:ahLst/>
              <a:cxnLst/>
              <a:rect l="l" t="t" r="r" b="b"/>
              <a:pathLst>
                <a:path w="935" h="801" extrusionOk="0">
                  <a:moveTo>
                    <a:pt x="539" y="0"/>
                  </a:moveTo>
                  <a:cubicBezTo>
                    <a:pt x="191" y="0"/>
                    <a:pt x="1" y="428"/>
                    <a:pt x="254" y="681"/>
                  </a:cubicBezTo>
                  <a:cubicBezTo>
                    <a:pt x="337" y="764"/>
                    <a:pt x="438" y="801"/>
                    <a:pt x="536" y="801"/>
                  </a:cubicBezTo>
                  <a:cubicBezTo>
                    <a:pt x="741" y="801"/>
                    <a:pt x="935" y="642"/>
                    <a:pt x="935" y="396"/>
                  </a:cubicBezTo>
                  <a:cubicBezTo>
                    <a:pt x="935" y="190"/>
                    <a:pt x="761" y="16"/>
                    <a:pt x="539"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5"/>
            <p:cNvSpPr/>
            <p:nvPr/>
          </p:nvSpPr>
          <p:spPr>
            <a:xfrm>
              <a:off x="4154213" y="3400036"/>
              <a:ext cx="32286" cy="27689"/>
            </a:xfrm>
            <a:custGeom>
              <a:avLst/>
              <a:gdLst/>
              <a:ahLst/>
              <a:cxnLst/>
              <a:rect l="l" t="t" r="r" b="b"/>
              <a:pathLst>
                <a:path w="1061" h="910" extrusionOk="0">
                  <a:moveTo>
                    <a:pt x="602" y="1"/>
                  </a:moveTo>
                  <a:cubicBezTo>
                    <a:pt x="206" y="1"/>
                    <a:pt x="0" y="491"/>
                    <a:pt x="285" y="776"/>
                  </a:cubicBezTo>
                  <a:cubicBezTo>
                    <a:pt x="377" y="868"/>
                    <a:pt x="490" y="909"/>
                    <a:pt x="601" y="909"/>
                  </a:cubicBezTo>
                  <a:cubicBezTo>
                    <a:pt x="835" y="909"/>
                    <a:pt x="1061" y="728"/>
                    <a:pt x="1061" y="460"/>
                  </a:cubicBezTo>
                  <a:cubicBezTo>
                    <a:pt x="1061" y="206"/>
                    <a:pt x="855" y="1"/>
                    <a:pt x="602"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5"/>
            <p:cNvSpPr/>
            <p:nvPr/>
          </p:nvSpPr>
          <p:spPr>
            <a:xfrm>
              <a:off x="4001949" y="3423161"/>
              <a:ext cx="18836" cy="16005"/>
            </a:xfrm>
            <a:custGeom>
              <a:avLst/>
              <a:gdLst/>
              <a:ahLst/>
              <a:cxnLst/>
              <a:rect l="l" t="t" r="r" b="b"/>
              <a:pathLst>
                <a:path w="619" h="526" extrusionOk="0">
                  <a:moveTo>
                    <a:pt x="365" y="1"/>
                  </a:moveTo>
                  <a:cubicBezTo>
                    <a:pt x="127" y="1"/>
                    <a:pt x="1" y="286"/>
                    <a:pt x="175" y="444"/>
                  </a:cubicBezTo>
                  <a:cubicBezTo>
                    <a:pt x="226" y="501"/>
                    <a:pt x="291" y="525"/>
                    <a:pt x="356" y="525"/>
                  </a:cubicBezTo>
                  <a:cubicBezTo>
                    <a:pt x="489" y="525"/>
                    <a:pt x="618" y="419"/>
                    <a:pt x="618" y="270"/>
                  </a:cubicBezTo>
                  <a:cubicBezTo>
                    <a:pt x="618" y="111"/>
                    <a:pt x="507"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5"/>
            <p:cNvSpPr/>
            <p:nvPr/>
          </p:nvSpPr>
          <p:spPr>
            <a:xfrm>
              <a:off x="4971800" y="3315231"/>
              <a:ext cx="11594" cy="10315"/>
            </a:xfrm>
            <a:custGeom>
              <a:avLst/>
              <a:gdLst/>
              <a:ahLst/>
              <a:cxnLst/>
              <a:rect l="l" t="t" r="r" b="b"/>
              <a:pathLst>
                <a:path w="381" h="339" extrusionOk="0">
                  <a:moveTo>
                    <a:pt x="223" y="1"/>
                  </a:moveTo>
                  <a:cubicBezTo>
                    <a:pt x="64" y="1"/>
                    <a:pt x="1" y="191"/>
                    <a:pt x="96" y="286"/>
                  </a:cubicBezTo>
                  <a:cubicBezTo>
                    <a:pt x="132" y="322"/>
                    <a:pt x="175" y="338"/>
                    <a:pt x="217" y="338"/>
                  </a:cubicBezTo>
                  <a:cubicBezTo>
                    <a:pt x="302" y="338"/>
                    <a:pt x="381" y="271"/>
                    <a:pt x="381" y="175"/>
                  </a:cubicBezTo>
                  <a:cubicBezTo>
                    <a:pt x="381" y="80"/>
                    <a:pt x="302" y="1"/>
                    <a:pt x="223"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5"/>
            <p:cNvSpPr/>
            <p:nvPr/>
          </p:nvSpPr>
          <p:spPr>
            <a:xfrm>
              <a:off x="4445202" y="3546031"/>
              <a:ext cx="19293" cy="16461"/>
            </a:xfrm>
            <a:custGeom>
              <a:avLst/>
              <a:gdLst/>
              <a:ahLst/>
              <a:cxnLst/>
              <a:rect l="l" t="t" r="r" b="b"/>
              <a:pathLst>
                <a:path w="634" h="541" extrusionOk="0">
                  <a:moveTo>
                    <a:pt x="365" y="0"/>
                  </a:moveTo>
                  <a:cubicBezTo>
                    <a:pt x="127" y="0"/>
                    <a:pt x="1" y="285"/>
                    <a:pt x="175" y="459"/>
                  </a:cubicBezTo>
                  <a:cubicBezTo>
                    <a:pt x="226" y="515"/>
                    <a:pt x="292" y="540"/>
                    <a:pt x="357" y="540"/>
                  </a:cubicBezTo>
                  <a:cubicBezTo>
                    <a:pt x="496" y="540"/>
                    <a:pt x="634" y="430"/>
                    <a:pt x="634" y="269"/>
                  </a:cubicBezTo>
                  <a:cubicBezTo>
                    <a:pt x="618" y="127"/>
                    <a:pt x="507" y="0"/>
                    <a:pt x="365"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5"/>
            <p:cNvSpPr/>
            <p:nvPr/>
          </p:nvSpPr>
          <p:spPr>
            <a:xfrm>
              <a:off x="3922925" y="2847424"/>
              <a:ext cx="17862" cy="17861"/>
            </a:xfrm>
            <a:custGeom>
              <a:avLst/>
              <a:gdLst/>
              <a:ahLst/>
              <a:cxnLst/>
              <a:rect l="l" t="t" r="r" b="b"/>
              <a:pathLst>
                <a:path w="587" h="587" extrusionOk="0">
                  <a:moveTo>
                    <a:pt x="286" y="0"/>
                  </a:moveTo>
                  <a:cubicBezTo>
                    <a:pt x="128" y="0"/>
                    <a:pt x="1" y="143"/>
                    <a:pt x="1" y="301"/>
                  </a:cubicBezTo>
                  <a:cubicBezTo>
                    <a:pt x="1" y="460"/>
                    <a:pt x="128" y="586"/>
                    <a:pt x="286" y="586"/>
                  </a:cubicBezTo>
                  <a:cubicBezTo>
                    <a:pt x="444" y="586"/>
                    <a:pt x="587" y="460"/>
                    <a:pt x="587" y="301"/>
                  </a:cubicBezTo>
                  <a:cubicBezTo>
                    <a:pt x="587" y="143"/>
                    <a:pt x="444" y="0"/>
                    <a:pt x="286"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5"/>
            <p:cNvSpPr/>
            <p:nvPr/>
          </p:nvSpPr>
          <p:spPr>
            <a:xfrm>
              <a:off x="4337272" y="3873168"/>
              <a:ext cx="14028" cy="12171"/>
            </a:xfrm>
            <a:custGeom>
              <a:avLst/>
              <a:gdLst/>
              <a:ahLst/>
              <a:cxnLst/>
              <a:rect l="l" t="t" r="r" b="b"/>
              <a:pathLst>
                <a:path w="461" h="400" extrusionOk="0">
                  <a:moveTo>
                    <a:pt x="254" y="0"/>
                  </a:moveTo>
                  <a:cubicBezTo>
                    <a:pt x="80" y="0"/>
                    <a:pt x="1" y="222"/>
                    <a:pt x="112" y="348"/>
                  </a:cubicBezTo>
                  <a:cubicBezTo>
                    <a:pt x="152" y="384"/>
                    <a:pt x="202" y="400"/>
                    <a:pt x="251" y="400"/>
                  </a:cubicBezTo>
                  <a:cubicBezTo>
                    <a:pt x="357" y="400"/>
                    <a:pt x="460" y="325"/>
                    <a:pt x="460" y="206"/>
                  </a:cubicBezTo>
                  <a:cubicBezTo>
                    <a:pt x="460" y="95"/>
                    <a:pt x="365" y="0"/>
                    <a:pt x="254"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5"/>
            <p:cNvSpPr/>
            <p:nvPr/>
          </p:nvSpPr>
          <p:spPr>
            <a:xfrm>
              <a:off x="4543000" y="3665980"/>
              <a:ext cx="33777" cy="29089"/>
            </a:xfrm>
            <a:custGeom>
              <a:avLst/>
              <a:gdLst/>
              <a:ahLst/>
              <a:cxnLst/>
              <a:rect l="l" t="t" r="r" b="b"/>
              <a:pathLst>
                <a:path w="1110" h="956" extrusionOk="0">
                  <a:moveTo>
                    <a:pt x="634" y="1"/>
                  </a:moveTo>
                  <a:cubicBezTo>
                    <a:pt x="207" y="1"/>
                    <a:pt x="1" y="523"/>
                    <a:pt x="302" y="824"/>
                  </a:cubicBezTo>
                  <a:cubicBezTo>
                    <a:pt x="397" y="915"/>
                    <a:pt x="514" y="956"/>
                    <a:pt x="628" y="956"/>
                  </a:cubicBezTo>
                  <a:cubicBezTo>
                    <a:pt x="874" y="956"/>
                    <a:pt x="1109" y="767"/>
                    <a:pt x="1109" y="476"/>
                  </a:cubicBezTo>
                  <a:cubicBezTo>
                    <a:pt x="1109" y="222"/>
                    <a:pt x="888" y="1"/>
                    <a:pt x="634"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5"/>
            <p:cNvSpPr/>
            <p:nvPr/>
          </p:nvSpPr>
          <p:spPr>
            <a:xfrm>
              <a:off x="5250770" y="3740195"/>
              <a:ext cx="4838" cy="4351"/>
            </a:xfrm>
            <a:custGeom>
              <a:avLst/>
              <a:gdLst/>
              <a:ahLst/>
              <a:cxnLst/>
              <a:rect l="l" t="t" r="r" b="b"/>
              <a:pathLst>
                <a:path w="159" h="143" extrusionOk="0">
                  <a:moveTo>
                    <a:pt x="80" y="0"/>
                  </a:moveTo>
                  <a:cubicBezTo>
                    <a:pt x="1" y="16"/>
                    <a:pt x="1" y="127"/>
                    <a:pt x="80" y="143"/>
                  </a:cubicBezTo>
                  <a:cubicBezTo>
                    <a:pt x="127" y="143"/>
                    <a:pt x="159" y="111"/>
                    <a:pt x="159" y="79"/>
                  </a:cubicBezTo>
                  <a:cubicBezTo>
                    <a:pt x="159" y="32"/>
                    <a:pt x="127" y="0"/>
                    <a:pt x="8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5"/>
            <p:cNvSpPr/>
            <p:nvPr/>
          </p:nvSpPr>
          <p:spPr>
            <a:xfrm>
              <a:off x="4700072" y="3179368"/>
              <a:ext cx="14972" cy="12871"/>
            </a:xfrm>
            <a:custGeom>
              <a:avLst/>
              <a:gdLst/>
              <a:ahLst/>
              <a:cxnLst/>
              <a:rect l="l" t="t" r="r" b="b"/>
              <a:pathLst>
                <a:path w="492" h="423" extrusionOk="0">
                  <a:moveTo>
                    <a:pt x="286" y="1"/>
                  </a:moveTo>
                  <a:cubicBezTo>
                    <a:pt x="96" y="1"/>
                    <a:pt x="1" y="222"/>
                    <a:pt x="127" y="365"/>
                  </a:cubicBezTo>
                  <a:cubicBezTo>
                    <a:pt x="172" y="405"/>
                    <a:pt x="225" y="423"/>
                    <a:pt x="276" y="423"/>
                  </a:cubicBezTo>
                  <a:cubicBezTo>
                    <a:pt x="387" y="423"/>
                    <a:pt x="492" y="337"/>
                    <a:pt x="492" y="207"/>
                  </a:cubicBezTo>
                  <a:cubicBezTo>
                    <a:pt x="492" y="96"/>
                    <a:pt x="397" y="1"/>
                    <a:pt x="286"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5"/>
            <p:cNvSpPr/>
            <p:nvPr/>
          </p:nvSpPr>
          <p:spPr>
            <a:xfrm>
              <a:off x="4855684" y="3002548"/>
              <a:ext cx="21240" cy="17891"/>
            </a:xfrm>
            <a:custGeom>
              <a:avLst/>
              <a:gdLst/>
              <a:ahLst/>
              <a:cxnLst/>
              <a:rect l="l" t="t" r="r" b="b"/>
              <a:pathLst>
                <a:path w="698" h="588" extrusionOk="0">
                  <a:moveTo>
                    <a:pt x="397" y="1"/>
                  </a:moveTo>
                  <a:cubicBezTo>
                    <a:pt x="128" y="1"/>
                    <a:pt x="1" y="318"/>
                    <a:pt x="191" y="508"/>
                  </a:cubicBezTo>
                  <a:cubicBezTo>
                    <a:pt x="251" y="563"/>
                    <a:pt x="324" y="588"/>
                    <a:pt x="395" y="588"/>
                  </a:cubicBezTo>
                  <a:cubicBezTo>
                    <a:pt x="549" y="588"/>
                    <a:pt x="698" y="470"/>
                    <a:pt x="698" y="286"/>
                  </a:cubicBezTo>
                  <a:cubicBezTo>
                    <a:pt x="698" y="128"/>
                    <a:pt x="555" y="1"/>
                    <a:pt x="39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5"/>
            <p:cNvSpPr/>
            <p:nvPr/>
          </p:nvSpPr>
          <p:spPr>
            <a:xfrm>
              <a:off x="4952599" y="3937615"/>
              <a:ext cx="6725" cy="4534"/>
            </a:xfrm>
            <a:custGeom>
              <a:avLst/>
              <a:gdLst/>
              <a:ahLst/>
              <a:cxnLst/>
              <a:rect l="l" t="t" r="r" b="b"/>
              <a:pathLst>
                <a:path w="221" h="149" extrusionOk="0">
                  <a:moveTo>
                    <a:pt x="144" y="1"/>
                  </a:moveTo>
                  <a:cubicBezTo>
                    <a:pt x="138" y="1"/>
                    <a:pt x="131" y="2"/>
                    <a:pt x="125" y="4"/>
                  </a:cubicBezTo>
                  <a:cubicBezTo>
                    <a:pt x="120" y="3"/>
                    <a:pt x="116" y="3"/>
                    <a:pt x="111" y="3"/>
                  </a:cubicBezTo>
                  <a:cubicBezTo>
                    <a:pt x="0" y="3"/>
                    <a:pt x="123" y="149"/>
                    <a:pt x="186" y="149"/>
                  </a:cubicBezTo>
                  <a:cubicBezTo>
                    <a:pt x="206" y="149"/>
                    <a:pt x="220" y="135"/>
                    <a:pt x="220" y="99"/>
                  </a:cubicBezTo>
                  <a:cubicBezTo>
                    <a:pt x="220" y="44"/>
                    <a:pt x="184" y="1"/>
                    <a:pt x="144"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5"/>
            <p:cNvSpPr/>
            <p:nvPr/>
          </p:nvSpPr>
          <p:spPr>
            <a:xfrm>
              <a:off x="5174637" y="3298861"/>
              <a:ext cx="16432" cy="16400"/>
            </a:xfrm>
            <a:custGeom>
              <a:avLst/>
              <a:gdLst/>
              <a:ahLst/>
              <a:cxnLst/>
              <a:rect l="l" t="t" r="r" b="b"/>
              <a:pathLst>
                <a:path w="540" h="539" extrusionOk="0">
                  <a:moveTo>
                    <a:pt x="270" y="1"/>
                  </a:moveTo>
                  <a:cubicBezTo>
                    <a:pt x="127" y="1"/>
                    <a:pt x="1" y="127"/>
                    <a:pt x="1" y="270"/>
                  </a:cubicBezTo>
                  <a:cubicBezTo>
                    <a:pt x="1" y="428"/>
                    <a:pt x="127" y="539"/>
                    <a:pt x="270" y="539"/>
                  </a:cubicBezTo>
                  <a:cubicBezTo>
                    <a:pt x="428" y="539"/>
                    <a:pt x="539" y="428"/>
                    <a:pt x="539" y="270"/>
                  </a:cubicBezTo>
                  <a:cubicBezTo>
                    <a:pt x="539" y="127"/>
                    <a:pt x="428" y="1"/>
                    <a:pt x="270"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5"/>
            <p:cNvSpPr/>
            <p:nvPr/>
          </p:nvSpPr>
          <p:spPr>
            <a:xfrm>
              <a:off x="4908204" y="2983287"/>
              <a:ext cx="14485" cy="13997"/>
            </a:xfrm>
            <a:custGeom>
              <a:avLst/>
              <a:gdLst/>
              <a:ahLst/>
              <a:cxnLst/>
              <a:rect l="l" t="t" r="r" b="b"/>
              <a:pathLst>
                <a:path w="476" h="460" extrusionOk="0">
                  <a:moveTo>
                    <a:pt x="238" y="1"/>
                  </a:moveTo>
                  <a:cubicBezTo>
                    <a:pt x="112" y="1"/>
                    <a:pt x="1" y="96"/>
                    <a:pt x="1" y="238"/>
                  </a:cubicBezTo>
                  <a:cubicBezTo>
                    <a:pt x="1" y="365"/>
                    <a:pt x="112" y="460"/>
                    <a:pt x="238" y="460"/>
                  </a:cubicBezTo>
                  <a:cubicBezTo>
                    <a:pt x="365" y="460"/>
                    <a:pt x="476" y="365"/>
                    <a:pt x="476" y="238"/>
                  </a:cubicBezTo>
                  <a:cubicBezTo>
                    <a:pt x="476" y="96"/>
                    <a:pt x="365" y="1"/>
                    <a:pt x="238"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5"/>
            <p:cNvSpPr/>
            <p:nvPr/>
          </p:nvSpPr>
          <p:spPr>
            <a:xfrm>
              <a:off x="4912555" y="3260795"/>
              <a:ext cx="10133" cy="8794"/>
            </a:xfrm>
            <a:custGeom>
              <a:avLst/>
              <a:gdLst/>
              <a:ahLst/>
              <a:cxnLst/>
              <a:rect l="l" t="t" r="r" b="b"/>
              <a:pathLst>
                <a:path w="333" h="289" extrusionOk="0">
                  <a:moveTo>
                    <a:pt x="190" y="1"/>
                  </a:moveTo>
                  <a:cubicBezTo>
                    <a:pt x="64" y="1"/>
                    <a:pt x="0" y="159"/>
                    <a:pt x="95" y="254"/>
                  </a:cubicBezTo>
                  <a:cubicBezTo>
                    <a:pt x="119" y="278"/>
                    <a:pt x="151" y="289"/>
                    <a:pt x="183" y="289"/>
                  </a:cubicBezTo>
                  <a:cubicBezTo>
                    <a:pt x="256" y="289"/>
                    <a:pt x="333" y="231"/>
                    <a:pt x="333" y="143"/>
                  </a:cubicBezTo>
                  <a:cubicBezTo>
                    <a:pt x="333" y="64"/>
                    <a:pt x="269" y="1"/>
                    <a:pt x="1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5"/>
            <p:cNvSpPr/>
            <p:nvPr/>
          </p:nvSpPr>
          <p:spPr>
            <a:xfrm>
              <a:off x="5100452" y="3350407"/>
              <a:ext cx="8216" cy="8215"/>
            </a:xfrm>
            <a:custGeom>
              <a:avLst/>
              <a:gdLst/>
              <a:ahLst/>
              <a:cxnLst/>
              <a:rect l="l" t="t" r="r" b="b"/>
              <a:pathLst>
                <a:path w="270" h="270" extrusionOk="0">
                  <a:moveTo>
                    <a:pt x="143" y="1"/>
                  </a:moveTo>
                  <a:cubicBezTo>
                    <a:pt x="64" y="1"/>
                    <a:pt x="0" y="64"/>
                    <a:pt x="0" y="143"/>
                  </a:cubicBezTo>
                  <a:cubicBezTo>
                    <a:pt x="0" y="222"/>
                    <a:pt x="64" y="270"/>
                    <a:pt x="143" y="270"/>
                  </a:cubicBezTo>
                  <a:cubicBezTo>
                    <a:pt x="206" y="270"/>
                    <a:pt x="270" y="222"/>
                    <a:pt x="270" y="143"/>
                  </a:cubicBezTo>
                  <a:cubicBezTo>
                    <a:pt x="270" y="64"/>
                    <a:pt x="206" y="1"/>
                    <a:pt x="143"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5"/>
            <p:cNvSpPr/>
            <p:nvPr/>
          </p:nvSpPr>
          <p:spPr>
            <a:xfrm>
              <a:off x="4803651" y="3013655"/>
              <a:ext cx="15458" cy="13327"/>
            </a:xfrm>
            <a:custGeom>
              <a:avLst/>
              <a:gdLst/>
              <a:ahLst/>
              <a:cxnLst/>
              <a:rect l="l" t="t" r="r" b="b"/>
              <a:pathLst>
                <a:path w="508" h="438" extrusionOk="0">
                  <a:moveTo>
                    <a:pt x="286" y="0"/>
                  </a:moveTo>
                  <a:cubicBezTo>
                    <a:pt x="96" y="0"/>
                    <a:pt x="1" y="238"/>
                    <a:pt x="128" y="380"/>
                  </a:cubicBezTo>
                  <a:cubicBezTo>
                    <a:pt x="172" y="420"/>
                    <a:pt x="226" y="438"/>
                    <a:pt x="280" y="438"/>
                  </a:cubicBezTo>
                  <a:cubicBezTo>
                    <a:pt x="396" y="438"/>
                    <a:pt x="508" y="352"/>
                    <a:pt x="508" y="222"/>
                  </a:cubicBezTo>
                  <a:cubicBezTo>
                    <a:pt x="508" y="95"/>
                    <a:pt x="413" y="0"/>
                    <a:pt x="286"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5"/>
            <p:cNvSpPr/>
            <p:nvPr/>
          </p:nvSpPr>
          <p:spPr>
            <a:xfrm>
              <a:off x="3711447" y="2836774"/>
              <a:ext cx="4838" cy="4412"/>
            </a:xfrm>
            <a:custGeom>
              <a:avLst/>
              <a:gdLst/>
              <a:ahLst/>
              <a:cxnLst/>
              <a:rect l="l" t="t" r="r" b="b"/>
              <a:pathLst>
                <a:path w="159" h="145" extrusionOk="0">
                  <a:moveTo>
                    <a:pt x="68" y="1"/>
                  </a:moveTo>
                  <a:cubicBezTo>
                    <a:pt x="0" y="1"/>
                    <a:pt x="4" y="145"/>
                    <a:pt x="79" y="145"/>
                  </a:cubicBezTo>
                  <a:cubicBezTo>
                    <a:pt x="127" y="129"/>
                    <a:pt x="158" y="113"/>
                    <a:pt x="158" y="65"/>
                  </a:cubicBezTo>
                  <a:cubicBezTo>
                    <a:pt x="143" y="34"/>
                    <a:pt x="127" y="2"/>
                    <a:pt x="79" y="2"/>
                  </a:cubicBezTo>
                  <a:cubicBezTo>
                    <a:pt x="75" y="1"/>
                    <a:pt x="72" y="1"/>
                    <a:pt x="68"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5"/>
            <p:cNvSpPr/>
            <p:nvPr/>
          </p:nvSpPr>
          <p:spPr>
            <a:xfrm>
              <a:off x="4667788" y="2856583"/>
              <a:ext cx="7760" cy="7729"/>
            </a:xfrm>
            <a:custGeom>
              <a:avLst/>
              <a:gdLst/>
              <a:ahLst/>
              <a:cxnLst/>
              <a:rect l="l" t="t" r="r" b="b"/>
              <a:pathLst>
                <a:path w="255" h="254" extrusionOk="0">
                  <a:moveTo>
                    <a:pt x="127" y="0"/>
                  </a:moveTo>
                  <a:cubicBezTo>
                    <a:pt x="64" y="0"/>
                    <a:pt x="1" y="48"/>
                    <a:pt x="1" y="127"/>
                  </a:cubicBezTo>
                  <a:cubicBezTo>
                    <a:pt x="1" y="190"/>
                    <a:pt x="64" y="254"/>
                    <a:pt x="127" y="254"/>
                  </a:cubicBezTo>
                  <a:cubicBezTo>
                    <a:pt x="207" y="254"/>
                    <a:pt x="254" y="190"/>
                    <a:pt x="254" y="127"/>
                  </a:cubicBezTo>
                  <a:cubicBezTo>
                    <a:pt x="254" y="48"/>
                    <a:pt x="207" y="0"/>
                    <a:pt x="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5"/>
            <p:cNvSpPr/>
            <p:nvPr/>
          </p:nvSpPr>
          <p:spPr>
            <a:xfrm>
              <a:off x="5152972" y="3617325"/>
              <a:ext cx="15915" cy="15457"/>
            </a:xfrm>
            <a:custGeom>
              <a:avLst/>
              <a:gdLst/>
              <a:ahLst/>
              <a:cxnLst/>
              <a:rect l="l" t="t" r="r" b="b"/>
              <a:pathLst>
                <a:path w="523" h="508" extrusionOk="0">
                  <a:moveTo>
                    <a:pt x="254" y="0"/>
                  </a:moveTo>
                  <a:cubicBezTo>
                    <a:pt x="111" y="0"/>
                    <a:pt x="0" y="111"/>
                    <a:pt x="0" y="254"/>
                  </a:cubicBezTo>
                  <a:cubicBezTo>
                    <a:pt x="0" y="396"/>
                    <a:pt x="111" y="507"/>
                    <a:pt x="254" y="507"/>
                  </a:cubicBezTo>
                  <a:cubicBezTo>
                    <a:pt x="396" y="507"/>
                    <a:pt x="523" y="396"/>
                    <a:pt x="523" y="254"/>
                  </a:cubicBezTo>
                  <a:cubicBezTo>
                    <a:pt x="523" y="111"/>
                    <a:pt x="396" y="0"/>
                    <a:pt x="254"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5"/>
            <p:cNvSpPr/>
            <p:nvPr/>
          </p:nvSpPr>
          <p:spPr>
            <a:xfrm>
              <a:off x="4052065" y="3251636"/>
              <a:ext cx="12568" cy="12080"/>
            </a:xfrm>
            <a:custGeom>
              <a:avLst/>
              <a:gdLst/>
              <a:ahLst/>
              <a:cxnLst/>
              <a:rect l="l" t="t" r="r" b="b"/>
              <a:pathLst>
                <a:path w="413" h="397" extrusionOk="0">
                  <a:moveTo>
                    <a:pt x="206" y="1"/>
                  </a:moveTo>
                  <a:cubicBezTo>
                    <a:pt x="95" y="1"/>
                    <a:pt x="0" y="80"/>
                    <a:pt x="0" y="191"/>
                  </a:cubicBezTo>
                  <a:cubicBezTo>
                    <a:pt x="0" y="302"/>
                    <a:pt x="95" y="397"/>
                    <a:pt x="206" y="397"/>
                  </a:cubicBezTo>
                  <a:cubicBezTo>
                    <a:pt x="317" y="397"/>
                    <a:pt x="412" y="302"/>
                    <a:pt x="412" y="191"/>
                  </a:cubicBezTo>
                  <a:cubicBezTo>
                    <a:pt x="412" y="80"/>
                    <a:pt x="317" y="1"/>
                    <a:pt x="206"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5"/>
            <p:cNvSpPr/>
            <p:nvPr/>
          </p:nvSpPr>
          <p:spPr>
            <a:xfrm>
              <a:off x="5290266" y="3065201"/>
              <a:ext cx="20266" cy="17405"/>
            </a:xfrm>
            <a:custGeom>
              <a:avLst/>
              <a:gdLst/>
              <a:ahLst/>
              <a:cxnLst/>
              <a:rect l="l" t="t" r="r" b="b"/>
              <a:pathLst>
                <a:path w="666" h="572" extrusionOk="0">
                  <a:moveTo>
                    <a:pt x="381" y="0"/>
                  </a:moveTo>
                  <a:cubicBezTo>
                    <a:pt x="128" y="0"/>
                    <a:pt x="1" y="317"/>
                    <a:pt x="175" y="491"/>
                  </a:cubicBezTo>
                  <a:cubicBezTo>
                    <a:pt x="236" y="547"/>
                    <a:pt x="308" y="572"/>
                    <a:pt x="377" y="572"/>
                  </a:cubicBezTo>
                  <a:cubicBezTo>
                    <a:pt x="526" y="572"/>
                    <a:pt x="666" y="458"/>
                    <a:pt x="666" y="285"/>
                  </a:cubicBezTo>
                  <a:cubicBezTo>
                    <a:pt x="666" y="127"/>
                    <a:pt x="539" y="0"/>
                    <a:pt x="381"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5"/>
            <p:cNvSpPr/>
            <p:nvPr/>
          </p:nvSpPr>
          <p:spPr>
            <a:xfrm>
              <a:off x="4586848" y="3724768"/>
              <a:ext cx="9677" cy="9676"/>
            </a:xfrm>
            <a:custGeom>
              <a:avLst/>
              <a:gdLst/>
              <a:ahLst/>
              <a:cxnLst/>
              <a:rect l="l" t="t" r="r" b="b"/>
              <a:pathLst>
                <a:path w="318" h="318" extrusionOk="0">
                  <a:moveTo>
                    <a:pt x="159" y="0"/>
                  </a:moveTo>
                  <a:cubicBezTo>
                    <a:pt x="64" y="0"/>
                    <a:pt x="1" y="80"/>
                    <a:pt x="1" y="159"/>
                  </a:cubicBezTo>
                  <a:cubicBezTo>
                    <a:pt x="1" y="254"/>
                    <a:pt x="64" y="317"/>
                    <a:pt x="159" y="317"/>
                  </a:cubicBezTo>
                  <a:cubicBezTo>
                    <a:pt x="238" y="317"/>
                    <a:pt x="317" y="254"/>
                    <a:pt x="317" y="159"/>
                  </a:cubicBezTo>
                  <a:cubicBezTo>
                    <a:pt x="317" y="80"/>
                    <a:pt x="238" y="0"/>
                    <a:pt x="15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5"/>
            <p:cNvSpPr/>
            <p:nvPr/>
          </p:nvSpPr>
          <p:spPr>
            <a:xfrm>
              <a:off x="4126736" y="3172644"/>
              <a:ext cx="11107" cy="9585"/>
            </a:xfrm>
            <a:custGeom>
              <a:avLst/>
              <a:gdLst/>
              <a:ahLst/>
              <a:cxnLst/>
              <a:rect l="l" t="t" r="r" b="b"/>
              <a:pathLst>
                <a:path w="365" h="315" extrusionOk="0">
                  <a:moveTo>
                    <a:pt x="206" y="0"/>
                  </a:moveTo>
                  <a:cubicBezTo>
                    <a:pt x="64" y="0"/>
                    <a:pt x="1" y="174"/>
                    <a:pt x="96" y="269"/>
                  </a:cubicBezTo>
                  <a:cubicBezTo>
                    <a:pt x="127" y="300"/>
                    <a:pt x="166" y="314"/>
                    <a:pt x="205" y="314"/>
                  </a:cubicBezTo>
                  <a:cubicBezTo>
                    <a:pt x="286" y="314"/>
                    <a:pt x="365" y="254"/>
                    <a:pt x="365" y="158"/>
                  </a:cubicBezTo>
                  <a:cubicBezTo>
                    <a:pt x="365" y="63"/>
                    <a:pt x="286" y="0"/>
                    <a:pt x="206"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5"/>
            <p:cNvSpPr/>
            <p:nvPr/>
          </p:nvSpPr>
          <p:spPr>
            <a:xfrm>
              <a:off x="4700559" y="3465092"/>
              <a:ext cx="31830" cy="27172"/>
            </a:xfrm>
            <a:custGeom>
              <a:avLst/>
              <a:gdLst/>
              <a:ahLst/>
              <a:cxnLst/>
              <a:rect l="l" t="t" r="r" b="b"/>
              <a:pathLst>
                <a:path w="1046" h="893" extrusionOk="0">
                  <a:moveTo>
                    <a:pt x="602" y="0"/>
                  </a:moveTo>
                  <a:cubicBezTo>
                    <a:pt x="206" y="0"/>
                    <a:pt x="1" y="475"/>
                    <a:pt x="286" y="760"/>
                  </a:cubicBezTo>
                  <a:cubicBezTo>
                    <a:pt x="377" y="852"/>
                    <a:pt x="489" y="893"/>
                    <a:pt x="598" y="893"/>
                  </a:cubicBezTo>
                  <a:cubicBezTo>
                    <a:pt x="827" y="893"/>
                    <a:pt x="1046" y="712"/>
                    <a:pt x="1046" y="443"/>
                  </a:cubicBezTo>
                  <a:cubicBezTo>
                    <a:pt x="1046" y="190"/>
                    <a:pt x="856" y="0"/>
                    <a:pt x="60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5"/>
            <p:cNvSpPr/>
            <p:nvPr/>
          </p:nvSpPr>
          <p:spPr>
            <a:xfrm>
              <a:off x="5116823" y="3398605"/>
              <a:ext cx="7760" cy="7729"/>
            </a:xfrm>
            <a:custGeom>
              <a:avLst/>
              <a:gdLst/>
              <a:ahLst/>
              <a:cxnLst/>
              <a:rect l="l" t="t" r="r" b="b"/>
              <a:pathLst>
                <a:path w="255" h="254" extrusionOk="0">
                  <a:moveTo>
                    <a:pt x="127" y="0"/>
                  </a:moveTo>
                  <a:cubicBezTo>
                    <a:pt x="48" y="0"/>
                    <a:pt x="1" y="48"/>
                    <a:pt x="1" y="127"/>
                  </a:cubicBezTo>
                  <a:cubicBezTo>
                    <a:pt x="1" y="190"/>
                    <a:pt x="48" y="253"/>
                    <a:pt x="127" y="253"/>
                  </a:cubicBezTo>
                  <a:cubicBezTo>
                    <a:pt x="191" y="253"/>
                    <a:pt x="254" y="190"/>
                    <a:pt x="254" y="127"/>
                  </a:cubicBezTo>
                  <a:cubicBezTo>
                    <a:pt x="254" y="48"/>
                    <a:pt x="191" y="0"/>
                    <a:pt x="127"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5"/>
            <p:cNvSpPr/>
            <p:nvPr/>
          </p:nvSpPr>
          <p:spPr>
            <a:xfrm>
              <a:off x="4412918" y="3513260"/>
              <a:ext cx="40015" cy="40012"/>
            </a:xfrm>
            <a:custGeom>
              <a:avLst/>
              <a:gdLst/>
              <a:ahLst/>
              <a:cxnLst/>
              <a:rect l="l" t="t" r="r" b="b"/>
              <a:pathLst>
                <a:path w="1315" h="1315" extrusionOk="0">
                  <a:moveTo>
                    <a:pt x="666" y="0"/>
                  </a:moveTo>
                  <a:cubicBezTo>
                    <a:pt x="302" y="0"/>
                    <a:pt x="1" y="285"/>
                    <a:pt x="1" y="650"/>
                  </a:cubicBezTo>
                  <a:cubicBezTo>
                    <a:pt x="1" y="1014"/>
                    <a:pt x="302" y="1315"/>
                    <a:pt x="666" y="1315"/>
                  </a:cubicBezTo>
                  <a:cubicBezTo>
                    <a:pt x="1030" y="1315"/>
                    <a:pt x="1315" y="1014"/>
                    <a:pt x="1315" y="650"/>
                  </a:cubicBezTo>
                  <a:cubicBezTo>
                    <a:pt x="1315" y="285"/>
                    <a:pt x="1030" y="0"/>
                    <a:pt x="666"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5"/>
            <p:cNvSpPr/>
            <p:nvPr/>
          </p:nvSpPr>
          <p:spPr>
            <a:xfrm>
              <a:off x="4959781" y="3178425"/>
              <a:ext cx="11107" cy="9798"/>
            </a:xfrm>
            <a:custGeom>
              <a:avLst/>
              <a:gdLst/>
              <a:ahLst/>
              <a:cxnLst/>
              <a:rect l="l" t="t" r="r" b="b"/>
              <a:pathLst>
                <a:path w="365" h="322" extrusionOk="0">
                  <a:moveTo>
                    <a:pt x="206" y="0"/>
                  </a:moveTo>
                  <a:cubicBezTo>
                    <a:pt x="63" y="0"/>
                    <a:pt x="0" y="174"/>
                    <a:pt x="95" y="269"/>
                  </a:cubicBezTo>
                  <a:cubicBezTo>
                    <a:pt x="126" y="306"/>
                    <a:pt x="166" y="321"/>
                    <a:pt x="205" y="321"/>
                  </a:cubicBezTo>
                  <a:cubicBezTo>
                    <a:pt x="285" y="321"/>
                    <a:pt x="364" y="254"/>
                    <a:pt x="364" y="158"/>
                  </a:cubicBezTo>
                  <a:cubicBezTo>
                    <a:pt x="364" y="79"/>
                    <a:pt x="301" y="0"/>
                    <a:pt x="206"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5"/>
            <p:cNvSpPr/>
            <p:nvPr/>
          </p:nvSpPr>
          <p:spPr>
            <a:xfrm>
              <a:off x="4596980" y="2747223"/>
              <a:ext cx="15428" cy="15427"/>
            </a:xfrm>
            <a:custGeom>
              <a:avLst/>
              <a:gdLst/>
              <a:ahLst/>
              <a:cxnLst/>
              <a:rect l="l" t="t" r="r" b="b"/>
              <a:pathLst>
                <a:path w="507" h="507" extrusionOk="0">
                  <a:moveTo>
                    <a:pt x="254" y="0"/>
                  </a:moveTo>
                  <a:cubicBezTo>
                    <a:pt x="127" y="0"/>
                    <a:pt x="0" y="111"/>
                    <a:pt x="0" y="253"/>
                  </a:cubicBezTo>
                  <a:cubicBezTo>
                    <a:pt x="0" y="396"/>
                    <a:pt x="127" y="507"/>
                    <a:pt x="254" y="507"/>
                  </a:cubicBezTo>
                  <a:cubicBezTo>
                    <a:pt x="396" y="507"/>
                    <a:pt x="507" y="396"/>
                    <a:pt x="507" y="253"/>
                  </a:cubicBezTo>
                  <a:cubicBezTo>
                    <a:pt x="507" y="111"/>
                    <a:pt x="396" y="0"/>
                    <a:pt x="254"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5"/>
            <p:cNvSpPr/>
            <p:nvPr/>
          </p:nvSpPr>
          <p:spPr>
            <a:xfrm>
              <a:off x="5527792" y="3537603"/>
              <a:ext cx="1978" cy="1461"/>
            </a:xfrm>
            <a:custGeom>
              <a:avLst/>
              <a:gdLst/>
              <a:ahLst/>
              <a:cxnLst/>
              <a:rect l="l" t="t" r="r" b="b"/>
              <a:pathLst>
                <a:path w="65" h="48" extrusionOk="0">
                  <a:moveTo>
                    <a:pt x="33" y="0"/>
                  </a:moveTo>
                  <a:cubicBezTo>
                    <a:pt x="17" y="0"/>
                    <a:pt x="1" y="8"/>
                    <a:pt x="1" y="24"/>
                  </a:cubicBezTo>
                  <a:cubicBezTo>
                    <a:pt x="1" y="40"/>
                    <a:pt x="17" y="48"/>
                    <a:pt x="33" y="48"/>
                  </a:cubicBezTo>
                  <a:cubicBezTo>
                    <a:pt x="48" y="48"/>
                    <a:pt x="64" y="40"/>
                    <a:pt x="64" y="24"/>
                  </a:cubicBezTo>
                  <a:cubicBezTo>
                    <a:pt x="64" y="8"/>
                    <a:pt x="48" y="0"/>
                    <a:pt x="33"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5"/>
            <p:cNvSpPr/>
            <p:nvPr/>
          </p:nvSpPr>
          <p:spPr>
            <a:xfrm>
              <a:off x="4894724" y="3050139"/>
              <a:ext cx="16402" cy="15579"/>
            </a:xfrm>
            <a:custGeom>
              <a:avLst/>
              <a:gdLst/>
              <a:ahLst/>
              <a:cxnLst/>
              <a:rect l="l" t="t" r="r" b="b"/>
              <a:pathLst>
                <a:path w="539" h="512" extrusionOk="0">
                  <a:moveTo>
                    <a:pt x="270" y="0"/>
                  </a:moveTo>
                  <a:cubicBezTo>
                    <a:pt x="135" y="0"/>
                    <a:pt x="0" y="91"/>
                    <a:pt x="16" y="274"/>
                  </a:cubicBezTo>
                  <a:cubicBezTo>
                    <a:pt x="32" y="432"/>
                    <a:pt x="151" y="511"/>
                    <a:pt x="270" y="511"/>
                  </a:cubicBezTo>
                  <a:cubicBezTo>
                    <a:pt x="388" y="511"/>
                    <a:pt x="507" y="432"/>
                    <a:pt x="523" y="274"/>
                  </a:cubicBezTo>
                  <a:cubicBezTo>
                    <a:pt x="539" y="91"/>
                    <a:pt x="404" y="0"/>
                    <a:pt x="27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5"/>
            <p:cNvSpPr/>
            <p:nvPr/>
          </p:nvSpPr>
          <p:spPr>
            <a:xfrm>
              <a:off x="5011814" y="2916801"/>
              <a:ext cx="23614" cy="20326"/>
            </a:xfrm>
            <a:custGeom>
              <a:avLst/>
              <a:gdLst/>
              <a:ahLst/>
              <a:cxnLst/>
              <a:rect l="l" t="t" r="r" b="b"/>
              <a:pathLst>
                <a:path w="776" h="668" extrusionOk="0">
                  <a:moveTo>
                    <a:pt x="443" y="0"/>
                  </a:moveTo>
                  <a:cubicBezTo>
                    <a:pt x="143" y="0"/>
                    <a:pt x="0" y="349"/>
                    <a:pt x="206" y="570"/>
                  </a:cubicBezTo>
                  <a:cubicBezTo>
                    <a:pt x="273" y="637"/>
                    <a:pt x="356" y="667"/>
                    <a:pt x="438" y="667"/>
                  </a:cubicBezTo>
                  <a:cubicBezTo>
                    <a:pt x="610" y="667"/>
                    <a:pt x="776" y="536"/>
                    <a:pt x="776" y="333"/>
                  </a:cubicBezTo>
                  <a:cubicBezTo>
                    <a:pt x="776" y="143"/>
                    <a:pt x="633" y="0"/>
                    <a:pt x="443"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5"/>
            <p:cNvSpPr/>
            <p:nvPr/>
          </p:nvSpPr>
          <p:spPr>
            <a:xfrm>
              <a:off x="4710692" y="3762834"/>
              <a:ext cx="8216" cy="8702"/>
            </a:xfrm>
            <a:custGeom>
              <a:avLst/>
              <a:gdLst/>
              <a:ahLst/>
              <a:cxnLst/>
              <a:rect l="l" t="t" r="r" b="b"/>
              <a:pathLst>
                <a:path w="270" h="286" extrusionOk="0">
                  <a:moveTo>
                    <a:pt x="143" y="0"/>
                  </a:moveTo>
                  <a:cubicBezTo>
                    <a:pt x="63" y="0"/>
                    <a:pt x="0" y="64"/>
                    <a:pt x="0" y="143"/>
                  </a:cubicBezTo>
                  <a:cubicBezTo>
                    <a:pt x="0" y="222"/>
                    <a:pt x="63" y="285"/>
                    <a:pt x="143" y="285"/>
                  </a:cubicBezTo>
                  <a:cubicBezTo>
                    <a:pt x="222" y="285"/>
                    <a:pt x="269" y="222"/>
                    <a:pt x="269" y="143"/>
                  </a:cubicBezTo>
                  <a:cubicBezTo>
                    <a:pt x="269" y="64"/>
                    <a:pt x="222" y="0"/>
                    <a:pt x="143"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5"/>
            <p:cNvSpPr/>
            <p:nvPr/>
          </p:nvSpPr>
          <p:spPr>
            <a:xfrm>
              <a:off x="5119713" y="3238156"/>
              <a:ext cx="14972" cy="12719"/>
            </a:xfrm>
            <a:custGeom>
              <a:avLst/>
              <a:gdLst/>
              <a:ahLst/>
              <a:cxnLst/>
              <a:rect l="l" t="t" r="r" b="b"/>
              <a:pathLst>
                <a:path w="492" h="418" extrusionOk="0">
                  <a:moveTo>
                    <a:pt x="286" y="0"/>
                  </a:moveTo>
                  <a:cubicBezTo>
                    <a:pt x="96" y="0"/>
                    <a:pt x="1" y="222"/>
                    <a:pt x="143" y="349"/>
                  </a:cubicBezTo>
                  <a:cubicBezTo>
                    <a:pt x="186" y="396"/>
                    <a:pt x="238" y="417"/>
                    <a:pt x="290" y="417"/>
                  </a:cubicBezTo>
                  <a:cubicBezTo>
                    <a:pt x="393" y="417"/>
                    <a:pt x="492" y="333"/>
                    <a:pt x="492" y="206"/>
                  </a:cubicBezTo>
                  <a:cubicBezTo>
                    <a:pt x="492" y="95"/>
                    <a:pt x="397" y="0"/>
                    <a:pt x="286"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5"/>
            <p:cNvSpPr/>
            <p:nvPr/>
          </p:nvSpPr>
          <p:spPr>
            <a:xfrm>
              <a:off x="4515066" y="3744029"/>
              <a:ext cx="40015" cy="33866"/>
            </a:xfrm>
            <a:custGeom>
              <a:avLst/>
              <a:gdLst/>
              <a:ahLst/>
              <a:cxnLst/>
              <a:rect l="l" t="t" r="r" b="b"/>
              <a:pathLst>
                <a:path w="1315" h="1113" extrusionOk="0">
                  <a:moveTo>
                    <a:pt x="761" y="1"/>
                  </a:moveTo>
                  <a:cubicBezTo>
                    <a:pt x="254" y="1"/>
                    <a:pt x="1" y="602"/>
                    <a:pt x="365" y="951"/>
                  </a:cubicBezTo>
                  <a:cubicBezTo>
                    <a:pt x="476" y="1062"/>
                    <a:pt x="614" y="1112"/>
                    <a:pt x="750" y="1112"/>
                  </a:cubicBezTo>
                  <a:cubicBezTo>
                    <a:pt x="1037" y="1112"/>
                    <a:pt x="1315" y="888"/>
                    <a:pt x="1315" y="555"/>
                  </a:cubicBezTo>
                  <a:cubicBezTo>
                    <a:pt x="1315" y="238"/>
                    <a:pt x="1061" y="1"/>
                    <a:pt x="761"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5"/>
            <p:cNvSpPr/>
            <p:nvPr/>
          </p:nvSpPr>
          <p:spPr>
            <a:xfrm>
              <a:off x="4545434" y="2941357"/>
              <a:ext cx="32773" cy="27780"/>
            </a:xfrm>
            <a:custGeom>
              <a:avLst/>
              <a:gdLst/>
              <a:ahLst/>
              <a:cxnLst/>
              <a:rect l="l" t="t" r="r" b="b"/>
              <a:pathLst>
                <a:path w="1077" h="913" extrusionOk="0">
                  <a:moveTo>
                    <a:pt x="618" y="1"/>
                  </a:moveTo>
                  <a:cubicBezTo>
                    <a:pt x="206" y="1"/>
                    <a:pt x="0" y="492"/>
                    <a:pt x="285" y="777"/>
                  </a:cubicBezTo>
                  <a:cubicBezTo>
                    <a:pt x="384" y="871"/>
                    <a:pt x="503" y="913"/>
                    <a:pt x="619" y="913"/>
                  </a:cubicBezTo>
                  <a:cubicBezTo>
                    <a:pt x="856" y="913"/>
                    <a:pt x="1077" y="736"/>
                    <a:pt x="1077" y="460"/>
                  </a:cubicBezTo>
                  <a:cubicBezTo>
                    <a:pt x="1077" y="207"/>
                    <a:pt x="871" y="1"/>
                    <a:pt x="618"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5"/>
            <p:cNvSpPr/>
            <p:nvPr/>
          </p:nvSpPr>
          <p:spPr>
            <a:xfrm>
              <a:off x="4553133" y="3320070"/>
              <a:ext cx="12081" cy="10284"/>
            </a:xfrm>
            <a:custGeom>
              <a:avLst/>
              <a:gdLst/>
              <a:ahLst/>
              <a:cxnLst/>
              <a:rect l="l" t="t" r="r" b="b"/>
              <a:pathLst>
                <a:path w="397" h="338" extrusionOk="0">
                  <a:moveTo>
                    <a:pt x="222" y="0"/>
                  </a:moveTo>
                  <a:cubicBezTo>
                    <a:pt x="64" y="0"/>
                    <a:pt x="0" y="174"/>
                    <a:pt x="95" y="285"/>
                  </a:cubicBezTo>
                  <a:cubicBezTo>
                    <a:pt x="132" y="321"/>
                    <a:pt x="176" y="337"/>
                    <a:pt x="220" y="337"/>
                  </a:cubicBezTo>
                  <a:cubicBezTo>
                    <a:pt x="310" y="337"/>
                    <a:pt x="396" y="270"/>
                    <a:pt x="396" y="174"/>
                  </a:cubicBezTo>
                  <a:cubicBezTo>
                    <a:pt x="396" y="79"/>
                    <a:pt x="317" y="0"/>
                    <a:pt x="222"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5"/>
            <p:cNvSpPr/>
            <p:nvPr/>
          </p:nvSpPr>
          <p:spPr>
            <a:xfrm>
              <a:off x="4785364" y="3694401"/>
              <a:ext cx="20753" cy="17739"/>
            </a:xfrm>
            <a:custGeom>
              <a:avLst/>
              <a:gdLst/>
              <a:ahLst/>
              <a:cxnLst/>
              <a:rect l="l" t="t" r="r" b="b"/>
              <a:pathLst>
                <a:path w="682" h="583" extrusionOk="0">
                  <a:moveTo>
                    <a:pt x="396" y="1"/>
                  </a:moveTo>
                  <a:cubicBezTo>
                    <a:pt x="127" y="1"/>
                    <a:pt x="0" y="318"/>
                    <a:pt x="190" y="492"/>
                  </a:cubicBezTo>
                  <a:cubicBezTo>
                    <a:pt x="248" y="554"/>
                    <a:pt x="321" y="583"/>
                    <a:pt x="393" y="583"/>
                  </a:cubicBezTo>
                  <a:cubicBezTo>
                    <a:pt x="539" y="583"/>
                    <a:pt x="681" y="466"/>
                    <a:pt x="681" y="286"/>
                  </a:cubicBezTo>
                  <a:cubicBezTo>
                    <a:pt x="681" y="128"/>
                    <a:pt x="554" y="1"/>
                    <a:pt x="396"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5"/>
            <p:cNvSpPr/>
            <p:nvPr/>
          </p:nvSpPr>
          <p:spPr>
            <a:xfrm>
              <a:off x="4522765" y="2791040"/>
              <a:ext cx="11594" cy="9615"/>
            </a:xfrm>
            <a:custGeom>
              <a:avLst/>
              <a:gdLst/>
              <a:ahLst/>
              <a:cxnLst/>
              <a:rect l="l" t="t" r="r" b="b"/>
              <a:pathLst>
                <a:path w="381" h="316" extrusionOk="0">
                  <a:moveTo>
                    <a:pt x="223" y="1"/>
                  </a:moveTo>
                  <a:cubicBezTo>
                    <a:pt x="80" y="1"/>
                    <a:pt x="1" y="175"/>
                    <a:pt x="112" y="270"/>
                  </a:cubicBezTo>
                  <a:cubicBezTo>
                    <a:pt x="143" y="301"/>
                    <a:pt x="182" y="315"/>
                    <a:pt x="221" y="315"/>
                  </a:cubicBezTo>
                  <a:cubicBezTo>
                    <a:pt x="302" y="315"/>
                    <a:pt x="381" y="255"/>
                    <a:pt x="381" y="159"/>
                  </a:cubicBezTo>
                  <a:cubicBezTo>
                    <a:pt x="381" y="64"/>
                    <a:pt x="302" y="1"/>
                    <a:pt x="223"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5"/>
            <p:cNvSpPr/>
            <p:nvPr/>
          </p:nvSpPr>
          <p:spPr>
            <a:xfrm>
              <a:off x="4225508" y="3160594"/>
              <a:ext cx="28939" cy="25072"/>
            </a:xfrm>
            <a:custGeom>
              <a:avLst/>
              <a:gdLst/>
              <a:ahLst/>
              <a:cxnLst/>
              <a:rect l="l" t="t" r="r" b="b"/>
              <a:pathLst>
                <a:path w="951" h="824" extrusionOk="0">
                  <a:moveTo>
                    <a:pt x="555" y="0"/>
                  </a:moveTo>
                  <a:cubicBezTo>
                    <a:pt x="191" y="0"/>
                    <a:pt x="1" y="444"/>
                    <a:pt x="254" y="697"/>
                  </a:cubicBezTo>
                  <a:cubicBezTo>
                    <a:pt x="336" y="785"/>
                    <a:pt x="439" y="824"/>
                    <a:pt x="540" y="824"/>
                  </a:cubicBezTo>
                  <a:cubicBezTo>
                    <a:pt x="749" y="824"/>
                    <a:pt x="951" y="657"/>
                    <a:pt x="951" y="412"/>
                  </a:cubicBezTo>
                  <a:cubicBezTo>
                    <a:pt x="951" y="190"/>
                    <a:pt x="776" y="0"/>
                    <a:pt x="55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5"/>
            <p:cNvSpPr/>
            <p:nvPr/>
          </p:nvSpPr>
          <p:spPr>
            <a:xfrm>
              <a:off x="3626642" y="3160594"/>
              <a:ext cx="13998" cy="11897"/>
            </a:xfrm>
            <a:custGeom>
              <a:avLst/>
              <a:gdLst/>
              <a:ahLst/>
              <a:cxnLst/>
              <a:rect l="l" t="t" r="r" b="b"/>
              <a:pathLst>
                <a:path w="460" h="391" extrusionOk="0">
                  <a:moveTo>
                    <a:pt x="269" y="0"/>
                  </a:moveTo>
                  <a:cubicBezTo>
                    <a:pt x="79" y="0"/>
                    <a:pt x="0" y="206"/>
                    <a:pt x="127" y="333"/>
                  </a:cubicBezTo>
                  <a:cubicBezTo>
                    <a:pt x="167" y="373"/>
                    <a:pt x="216" y="391"/>
                    <a:pt x="263" y="391"/>
                  </a:cubicBezTo>
                  <a:cubicBezTo>
                    <a:pt x="364" y="391"/>
                    <a:pt x="459" y="309"/>
                    <a:pt x="459" y="190"/>
                  </a:cubicBezTo>
                  <a:cubicBezTo>
                    <a:pt x="459" y="79"/>
                    <a:pt x="364" y="0"/>
                    <a:pt x="26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5"/>
            <p:cNvSpPr/>
            <p:nvPr/>
          </p:nvSpPr>
          <p:spPr>
            <a:xfrm>
              <a:off x="4060372" y="3186580"/>
              <a:ext cx="8581" cy="8276"/>
            </a:xfrm>
            <a:custGeom>
              <a:avLst/>
              <a:gdLst/>
              <a:ahLst/>
              <a:cxnLst/>
              <a:rect l="l" t="t" r="r" b="b"/>
              <a:pathLst>
                <a:path w="282" h="272" extrusionOk="0">
                  <a:moveTo>
                    <a:pt x="143" y="1"/>
                  </a:moveTo>
                  <a:cubicBezTo>
                    <a:pt x="1" y="1"/>
                    <a:pt x="1" y="271"/>
                    <a:pt x="143" y="271"/>
                  </a:cubicBezTo>
                  <a:cubicBezTo>
                    <a:pt x="147" y="271"/>
                    <a:pt x="151" y="271"/>
                    <a:pt x="155" y="270"/>
                  </a:cubicBezTo>
                  <a:cubicBezTo>
                    <a:pt x="234" y="270"/>
                    <a:pt x="282" y="207"/>
                    <a:pt x="282" y="128"/>
                  </a:cubicBezTo>
                  <a:cubicBezTo>
                    <a:pt x="282" y="65"/>
                    <a:pt x="234" y="1"/>
                    <a:pt x="155" y="1"/>
                  </a:cubicBezTo>
                  <a:cubicBezTo>
                    <a:pt x="151" y="1"/>
                    <a:pt x="147" y="1"/>
                    <a:pt x="143"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5"/>
            <p:cNvSpPr/>
            <p:nvPr/>
          </p:nvSpPr>
          <p:spPr>
            <a:xfrm>
              <a:off x="4633586" y="3430403"/>
              <a:ext cx="27965" cy="24372"/>
            </a:xfrm>
            <a:custGeom>
              <a:avLst/>
              <a:gdLst/>
              <a:ahLst/>
              <a:cxnLst/>
              <a:rect l="l" t="t" r="r" b="b"/>
              <a:pathLst>
                <a:path w="919" h="801" extrusionOk="0">
                  <a:moveTo>
                    <a:pt x="523" y="0"/>
                  </a:moveTo>
                  <a:cubicBezTo>
                    <a:pt x="175" y="0"/>
                    <a:pt x="1" y="428"/>
                    <a:pt x="238" y="681"/>
                  </a:cubicBezTo>
                  <a:cubicBezTo>
                    <a:pt x="321" y="763"/>
                    <a:pt x="422" y="801"/>
                    <a:pt x="520" y="801"/>
                  </a:cubicBezTo>
                  <a:cubicBezTo>
                    <a:pt x="725" y="801"/>
                    <a:pt x="919" y="641"/>
                    <a:pt x="919" y="396"/>
                  </a:cubicBezTo>
                  <a:cubicBezTo>
                    <a:pt x="919" y="190"/>
                    <a:pt x="745" y="0"/>
                    <a:pt x="523"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5"/>
            <p:cNvSpPr/>
            <p:nvPr/>
          </p:nvSpPr>
          <p:spPr>
            <a:xfrm>
              <a:off x="5083595" y="3754649"/>
              <a:ext cx="7242" cy="7729"/>
            </a:xfrm>
            <a:custGeom>
              <a:avLst/>
              <a:gdLst/>
              <a:ahLst/>
              <a:cxnLst/>
              <a:rect l="l" t="t" r="r" b="b"/>
              <a:pathLst>
                <a:path w="238" h="254" extrusionOk="0">
                  <a:moveTo>
                    <a:pt x="111" y="0"/>
                  </a:moveTo>
                  <a:cubicBezTo>
                    <a:pt x="48" y="0"/>
                    <a:pt x="0" y="48"/>
                    <a:pt x="0" y="127"/>
                  </a:cubicBezTo>
                  <a:cubicBezTo>
                    <a:pt x="0" y="190"/>
                    <a:pt x="48" y="253"/>
                    <a:pt x="111" y="253"/>
                  </a:cubicBezTo>
                  <a:cubicBezTo>
                    <a:pt x="190" y="253"/>
                    <a:pt x="238" y="190"/>
                    <a:pt x="238" y="127"/>
                  </a:cubicBezTo>
                  <a:cubicBezTo>
                    <a:pt x="238" y="48"/>
                    <a:pt x="190" y="0"/>
                    <a:pt x="111"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5"/>
            <p:cNvSpPr/>
            <p:nvPr/>
          </p:nvSpPr>
          <p:spPr>
            <a:xfrm>
              <a:off x="3493669" y="3250693"/>
              <a:ext cx="1461" cy="1461"/>
            </a:xfrm>
            <a:custGeom>
              <a:avLst/>
              <a:gdLst/>
              <a:ahLst/>
              <a:cxnLst/>
              <a:rect l="l" t="t" r="r" b="b"/>
              <a:pathLst>
                <a:path w="48" h="48" extrusionOk="0">
                  <a:moveTo>
                    <a:pt x="16" y="0"/>
                  </a:moveTo>
                  <a:cubicBezTo>
                    <a:pt x="0" y="0"/>
                    <a:pt x="0" y="16"/>
                    <a:pt x="0" y="16"/>
                  </a:cubicBezTo>
                  <a:cubicBezTo>
                    <a:pt x="0" y="32"/>
                    <a:pt x="0" y="48"/>
                    <a:pt x="16" y="48"/>
                  </a:cubicBezTo>
                  <a:cubicBezTo>
                    <a:pt x="32" y="48"/>
                    <a:pt x="48" y="32"/>
                    <a:pt x="48" y="16"/>
                  </a:cubicBezTo>
                  <a:cubicBezTo>
                    <a:pt x="48" y="16"/>
                    <a:pt x="32" y="0"/>
                    <a:pt x="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5"/>
            <p:cNvSpPr/>
            <p:nvPr/>
          </p:nvSpPr>
          <p:spPr>
            <a:xfrm>
              <a:off x="4406649" y="3954594"/>
              <a:ext cx="14028" cy="12049"/>
            </a:xfrm>
            <a:custGeom>
              <a:avLst/>
              <a:gdLst/>
              <a:ahLst/>
              <a:cxnLst/>
              <a:rect l="l" t="t" r="r" b="b"/>
              <a:pathLst>
                <a:path w="461" h="396" extrusionOk="0">
                  <a:moveTo>
                    <a:pt x="270" y="0"/>
                  </a:moveTo>
                  <a:cubicBezTo>
                    <a:pt x="96" y="0"/>
                    <a:pt x="1" y="222"/>
                    <a:pt x="128" y="333"/>
                  </a:cubicBezTo>
                  <a:cubicBezTo>
                    <a:pt x="166" y="376"/>
                    <a:pt x="217" y="395"/>
                    <a:pt x="268" y="395"/>
                  </a:cubicBezTo>
                  <a:cubicBezTo>
                    <a:pt x="365" y="395"/>
                    <a:pt x="460" y="326"/>
                    <a:pt x="460" y="222"/>
                  </a:cubicBezTo>
                  <a:cubicBezTo>
                    <a:pt x="460" y="95"/>
                    <a:pt x="381" y="0"/>
                    <a:pt x="27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5"/>
            <p:cNvSpPr/>
            <p:nvPr/>
          </p:nvSpPr>
          <p:spPr>
            <a:xfrm>
              <a:off x="5089863" y="3644315"/>
              <a:ext cx="14941" cy="14970"/>
            </a:xfrm>
            <a:custGeom>
              <a:avLst/>
              <a:gdLst/>
              <a:ahLst/>
              <a:cxnLst/>
              <a:rect l="l" t="t" r="r" b="b"/>
              <a:pathLst>
                <a:path w="491" h="492" extrusionOk="0">
                  <a:moveTo>
                    <a:pt x="238" y="0"/>
                  </a:moveTo>
                  <a:cubicBezTo>
                    <a:pt x="111" y="0"/>
                    <a:pt x="0" y="111"/>
                    <a:pt x="0" y="254"/>
                  </a:cubicBezTo>
                  <a:cubicBezTo>
                    <a:pt x="0" y="380"/>
                    <a:pt x="111" y="491"/>
                    <a:pt x="238" y="491"/>
                  </a:cubicBezTo>
                  <a:cubicBezTo>
                    <a:pt x="380" y="491"/>
                    <a:pt x="491" y="380"/>
                    <a:pt x="491" y="254"/>
                  </a:cubicBezTo>
                  <a:cubicBezTo>
                    <a:pt x="491" y="111"/>
                    <a:pt x="380" y="0"/>
                    <a:pt x="238"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5"/>
            <p:cNvSpPr/>
            <p:nvPr/>
          </p:nvSpPr>
          <p:spPr>
            <a:xfrm>
              <a:off x="4717904" y="3051690"/>
              <a:ext cx="11594" cy="9980"/>
            </a:xfrm>
            <a:custGeom>
              <a:avLst/>
              <a:gdLst/>
              <a:ahLst/>
              <a:cxnLst/>
              <a:rect l="l" t="t" r="r" b="b"/>
              <a:pathLst>
                <a:path w="381" h="328" extrusionOk="0">
                  <a:moveTo>
                    <a:pt x="206" y="1"/>
                  </a:moveTo>
                  <a:cubicBezTo>
                    <a:pt x="64" y="1"/>
                    <a:pt x="1" y="175"/>
                    <a:pt x="96" y="286"/>
                  </a:cubicBezTo>
                  <a:cubicBezTo>
                    <a:pt x="129" y="315"/>
                    <a:pt x="168" y="327"/>
                    <a:pt x="207" y="327"/>
                  </a:cubicBezTo>
                  <a:cubicBezTo>
                    <a:pt x="296" y="327"/>
                    <a:pt x="381" y="259"/>
                    <a:pt x="381" y="159"/>
                  </a:cubicBezTo>
                  <a:cubicBezTo>
                    <a:pt x="381" y="80"/>
                    <a:pt x="301" y="1"/>
                    <a:pt x="206"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5"/>
            <p:cNvSpPr/>
            <p:nvPr/>
          </p:nvSpPr>
          <p:spPr>
            <a:xfrm>
              <a:off x="4728980" y="3089270"/>
              <a:ext cx="27509" cy="27506"/>
            </a:xfrm>
            <a:custGeom>
              <a:avLst/>
              <a:gdLst/>
              <a:ahLst/>
              <a:cxnLst/>
              <a:rect l="l" t="t" r="r" b="b"/>
              <a:pathLst>
                <a:path w="904" h="904" extrusionOk="0">
                  <a:moveTo>
                    <a:pt x="444" y="1"/>
                  </a:moveTo>
                  <a:cubicBezTo>
                    <a:pt x="207" y="1"/>
                    <a:pt x="1" y="207"/>
                    <a:pt x="1" y="460"/>
                  </a:cubicBezTo>
                  <a:cubicBezTo>
                    <a:pt x="1" y="698"/>
                    <a:pt x="207" y="903"/>
                    <a:pt x="444" y="903"/>
                  </a:cubicBezTo>
                  <a:cubicBezTo>
                    <a:pt x="697" y="903"/>
                    <a:pt x="903" y="698"/>
                    <a:pt x="903" y="460"/>
                  </a:cubicBezTo>
                  <a:cubicBezTo>
                    <a:pt x="903" y="207"/>
                    <a:pt x="697" y="1"/>
                    <a:pt x="444"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5"/>
            <p:cNvSpPr/>
            <p:nvPr/>
          </p:nvSpPr>
          <p:spPr>
            <a:xfrm>
              <a:off x="4431236" y="2965456"/>
              <a:ext cx="27022" cy="23125"/>
            </a:xfrm>
            <a:custGeom>
              <a:avLst/>
              <a:gdLst/>
              <a:ahLst/>
              <a:cxnLst/>
              <a:rect l="l" t="t" r="r" b="b"/>
              <a:pathLst>
                <a:path w="888" h="760" extrusionOk="0">
                  <a:moveTo>
                    <a:pt x="507" y="1"/>
                  </a:moveTo>
                  <a:cubicBezTo>
                    <a:pt x="175" y="1"/>
                    <a:pt x="0" y="412"/>
                    <a:pt x="238" y="650"/>
                  </a:cubicBezTo>
                  <a:cubicBezTo>
                    <a:pt x="314" y="726"/>
                    <a:pt x="408" y="760"/>
                    <a:pt x="500" y="760"/>
                  </a:cubicBezTo>
                  <a:cubicBezTo>
                    <a:pt x="697" y="760"/>
                    <a:pt x="887" y="607"/>
                    <a:pt x="887" y="381"/>
                  </a:cubicBezTo>
                  <a:cubicBezTo>
                    <a:pt x="887" y="159"/>
                    <a:pt x="713" y="1"/>
                    <a:pt x="50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5"/>
            <p:cNvSpPr/>
            <p:nvPr/>
          </p:nvSpPr>
          <p:spPr>
            <a:xfrm>
              <a:off x="5423239" y="3471208"/>
              <a:ext cx="8703" cy="7637"/>
            </a:xfrm>
            <a:custGeom>
              <a:avLst/>
              <a:gdLst/>
              <a:ahLst/>
              <a:cxnLst/>
              <a:rect l="l" t="t" r="r" b="b"/>
              <a:pathLst>
                <a:path w="286" h="251" extrusionOk="0">
                  <a:moveTo>
                    <a:pt x="143" y="1"/>
                  </a:moveTo>
                  <a:cubicBezTo>
                    <a:pt x="76" y="1"/>
                    <a:pt x="9" y="45"/>
                    <a:pt x="1" y="132"/>
                  </a:cubicBezTo>
                  <a:cubicBezTo>
                    <a:pt x="9" y="211"/>
                    <a:pt x="76" y="250"/>
                    <a:pt x="143" y="250"/>
                  </a:cubicBezTo>
                  <a:cubicBezTo>
                    <a:pt x="211" y="250"/>
                    <a:pt x="278" y="211"/>
                    <a:pt x="286" y="132"/>
                  </a:cubicBezTo>
                  <a:cubicBezTo>
                    <a:pt x="278" y="45"/>
                    <a:pt x="211" y="1"/>
                    <a:pt x="143"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5"/>
            <p:cNvSpPr/>
            <p:nvPr/>
          </p:nvSpPr>
          <p:spPr>
            <a:xfrm>
              <a:off x="4189845" y="2992446"/>
              <a:ext cx="9677" cy="8428"/>
            </a:xfrm>
            <a:custGeom>
              <a:avLst/>
              <a:gdLst/>
              <a:ahLst/>
              <a:cxnLst/>
              <a:rect l="l" t="t" r="r" b="b"/>
              <a:pathLst>
                <a:path w="318" h="277" extrusionOk="0">
                  <a:moveTo>
                    <a:pt x="175" y="0"/>
                  </a:moveTo>
                  <a:cubicBezTo>
                    <a:pt x="48" y="0"/>
                    <a:pt x="1" y="143"/>
                    <a:pt x="80" y="238"/>
                  </a:cubicBezTo>
                  <a:cubicBezTo>
                    <a:pt x="106" y="264"/>
                    <a:pt x="140" y="277"/>
                    <a:pt x="173" y="277"/>
                  </a:cubicBezTo>
                  <a:cubicBezTo>
                    <a:pt x="240" y="277"/>
                    <a:pt x="307" y="227"/>
                    <a:pt x="317" y="143"/>
                  </a:cubicBezTo>
                  <a:cubicBezTo>
                    <a:pt x="317" y="64"/>
                    <a:pt x="254" y="0"/>
                    <a:pt x="17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5"/>
            <p:cNvSpPr/>
            <p:nvPr/>
          </p:nvSpPr>
          <p:spPr>
            <a:xfrm>
              <a:off x="4822943" y="3704533"/>
              <a:ext cx="27965" cy="27963"/>
            </a:xfrm>
            <a:custGeom>
              <a:avLst/>
              <a:gdLst/>
              <a:ahLst/>
              <a:cxnLst/>
              <a:rect l="l" t="t" r="r" b="b"/>
              <a:pathLst>
                <a:path w="919" h="919" extrusionOk="0">
                  <a:moveTo>
                    <a:pt x="459" y="0"/>
                  </a:moveTo>
                  <a:cubicBezTo>
                    <a:pt x="206" y="0"/>
                    <a:pt x="0" y="206"/>
                    <a:pt x="0" y="460"/>
                  </a:cubicBezTo>
                  <a:cubicBezTo>
                    <a:pt x="0" y="713"/>
                    <a:pt x="206" y="919"/>
                    <a:pt x="459" y="919"/>
                  </a:cubicBezTo>
                  <a:cubicBezTo>
                    <a:pt x="713" y="919"/>
                    <a:pt x="919" y="713"/>
                    <a:pt x="919" y="460"/>
                  </a:cubicBezTo>
                  <a:cubicBezTo>
                    <a:pt x="919" y="206"/>
                    <a:pt x="713" y="0"/>
                    <a:pt x="459"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5"/>
            <p:cNvSpPr/>
            <p:nvPr/>
          </p:nvSpPr>
          <p:spPr>
            <a:xfrm>
              <a:off x="4384497" y="3463144"/>
              <a:ext cx="15458" cy="13084"/>
            </a:xfrm>
            <a:custGeom>
              <a:avLst/>
              <a:gdLst/>
              <a:ahLst/>
              <a:cxnLst/>
              <a:rect l="l" t="t" r="r" b="b"/>
              <a:pathLst>
                <a:path w="508" h="430" extrusionOk="0">
                  <a:moveTo>
                    <a:pt x="301" y="1"/>
                  </a:moveTo>
                  <a:cubicBezTo>
                    <a:pt x="111" y="1"/>
                    <a:pt x="1" y="222"/>
                    <a:pt x="143" y="365"/>
                  </a:cubicBezTo>
                  <a:cubicBezTo>
                    <a:pt x="188" y="410"/>
                    <a:pt x="241" y="430"/>
                    <a:pt x="292" y="430"/>
                  </a:cubicBezTo>
                  <a:cubicBezTo>
                    <a:pt x="403" y="430"/>
                    <a:pt x="507" y="337"/>
                    <a:pt x="507" y="207"/>
                  </a:cubicBezTo>
                  <a:cubicBezTo>
                    <a:pt x="507" y="96"/>
                    <a:pt x="412"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5"/>
            <p:cNvSpPr/>
            <p:nvPr/>
          </p:nvSpPr>
          <p:spPr>
            <a:xfrm>
              <a:off x="3875731" y="3291162"/>
              <a:ext cx="23644" cy="20539"/>
            </a:xfrm>
            <a:custGeom>
              <a:avLst/>
              <a:gdLst/>
              <a:ahLst/>
              <a:cxnLst/>
              <a:rect l="l" t="t" r="r" b="b"/>
              <a:pathLst>
                <a:path w="777" h="675" extrusionOk="0">
                  <a:moveTo>
                    <a:pt x="444" y="0"/>
                  </a:moveTo>
                  <a:cubicBezTo>
                    <a:pt x="143" y="0"/>
                    <a:pt x="0" y="364"/>
                    <a:pt x="206" y="570"/>
                  </a:cubicBezTo>
                  <a:cubicBezTo>
                    <a:pt x="273" y="642"/>
                    <a:pt x="356" y="674"/>
                    <a:pt x="439" y="674"/>
                  </a:cubicBezTo>
                  <a:cubicBezTo>
                    <a:pt x="610" y="674"/>
                    <a:pt x="776" y="536"/>
                    <a:pt x="776" y="333"/>
                  </a:cubicBezTo>
                  <a:cubicBezTo>
                    <a:pt x="776" y="159"/>
                    <a:pt x="618" y="0"/>
                    <a:pt x="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5"/>
            <p:cNvSpPr/>
            <p:nvPr/>
          </p:nvSpPr>
          <p:spPr>
            <a:xfrm>
              <a:off x="5037830" y="3315231"/>
              <a:ext cx="26048" cy="21969"/>
            </a:xfrm>
            <a:custGeom>
              <a:avLst/>
              <a:gdLst/>
              <a:ahLst/>
              <a:cxnLst/>
              <a:rect l="l" t="t" r="r" b="b"/>
              <a:pathLst>
                <a:path w="856" h="722" extrusionOk="0">
                  <a:moveTo>
                    <a:pt x="491" y="1"/>
                  </a:moveTo>
                  <a:cubicBezTo>
                    <a:pt x="174" y="1"/>
                    <a:pt x="0" y="381"/>
                    <a:pt x="238" y="618"/>
                  </a:cubicBezTo>
                  <a:cubicBezTo>
                    <a:pt x="309" y="690"/>
                    <a:pt x="398" y="722"/>
                    <a:pt x="487" y="722"/>
                  </a:cubicBezTo>
                  <a:cubicBezTo>
                    <a:pt x="673" y="722"/>
                    <a:pt x="855" y="580"/>
                    <a:pt x="855" y="365"/>
                  </a:cubicBezTo>
                  <a:cubicBezTo>
                    <a:pt x="855" y="159"/>
                    <a:pt x="697" y="1"/>
                    <a:pt x="49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5"/>
            <p:cNvSpPr/>
            <p:nvPr/>
          </p:nvSpPr>
          <p:spPr>
            <a:xfrm>
              <a:off x="4388848" y="2951489"/>
              <a:ext cx="31343" cy="26989"/>
            </a:xfrm>
            <a:custGeom>
              <a:avLst/>
              <a:gdLst/>
              <a:ahLst/>
              <a:cxnLst/>
              <a:rect l="l" t="t" r="r" b="b"/>
              <a:pathLst>
                <a:path w="1030" h="887" extrusionOk="0">
                  <a:moveTo>
                    <a:pt x="586" y="0"/>
                  </a:moveTo>
                  <a:cubicBezTo>
                    <a:pt x="190" y="0"/>
                    <a:pt x="0" y="476"/>
                    <a:pt x="269" y="761"/>
                  </a:cubicBezTo>
                  <a:cubicBezTo>
                    <a:pt x="361" y="847"/>
                    <a:pt x="472" y="886"/>
                    <a:pt x="581" y="886"/>
                  </a:cubicBezTo>
                  <a:cubicBezTo>
                    <a:pt x="811" y="886"/>
                    <a:pt x="1029" y="712"/>
                    <a:pt x="1029" y="444"/>
                  </a:cubicBezTo>
                  <a:cubicBezTo>
                    <a:pt x="1029" y="206"/>
                    <a:pt x="839" y="0"/>
                    <a:pt x="586"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5"/>
            <p:cNvSpPr/>
            <p:nvPr/>
          </p:nvSpPr>
          <p:spPr>
            <a:xfrm>
              <a:off x="5050823" y="3542775"/>
              <a:ext cx="7486" cy="6511"/>
            </a:xfrm>
            <a:custGeom>
              <a:avLst/>
              <a:gdLst/>
              <a:ahLst/>
              <a:cxnLst/>
              <a:rect l="l" t="t" r="r" b="b"/>
              <a:pathLst>
                <a:path w="246" h="214" extrusionOk="0">
                  <a:moveTo>
                    <a:pt x="127" y="0"/>
                  </a:moveTo>
                  <a:cubicBezTo>
                    <a:pt x="76" y="0"/>
                    <a:pt x="24" y="36"/>
                    <a:pt x="16" y="107"/>
                  </a:cubicBezTo>
                  <a:cubicBezTo>
                    <a:pt x="1" y="178"/>
                    <a:pt x="60" y="214"/>
                    <a:pt x="121" y="214"/>
                  </a:cubicBezTo>
                  <a:cubicBezTo>
                    <a:pt x="183" y="214"/>
                    <a:pt x="246" y="178"/>
                    <a:pt x="238" y="107"/>
                  </a:cubicBezTo>
                  <a:cubicBezTo>
                    <a:pt x="230" y="36"/>
                    <a:pt x="179" y="0"/>
                    <a:pt x="127"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5"/>
            <p:cNvSpPr/>
            <p:nvPr/>
          </p:nvSpPr>
          <p:spPr>
            <a:xfrm>
              <a:off x="3953293" y="2938010"/>
              <a:ext cx="14972" cy="13175"/>
            </a:xfrm>
            <a:custGeom>
              <a:avLst/>
              <a:gdLst/>
              <a:ahLst/>
              <a:cxnLst/>
              <a:rect l="l" t="t" r="r" b="b"/>
              <a:pathLst>
                <a:path w="492" h="433" extrusionOk="0">
                  <a:moveTo>
                    <a:pt x="286" y="0"/>
                  </a:moveTo>
                  <a:cubicBezTo>
                    <a:pt x="96" y="0"/>
                    <a:pt x="1" y="238"/>
                    <a:pt x="127" y="364"/>
                  </a:cubicBezTo>
                  <a:cubicBezTo>
                    <a:pt x="175" y="412"/>
                    <a:pt x="231" y="433"/>
                    <a:pt x="285" y="433"/>
                  </a:cubicBezTo>
                  <a:cubicBezTo>
                    <a:pt x="393" y="433"/>
                    <a:pt x="491" y="348"/>
                    <a:pt x="491" y="222"/>
                  </a:cubicBezTo>
                  <a:cubicBezTo>
                    <a:pt x="491" y="95"/>
                    <a:pt x="396" y="0"/>
                    <a:pt x="286"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5"/>
            <p:cNvSpPr/>
            <p:nvPr/>
          </p:nvSpPr>
          <p:spPr>
            <a:xfrm>
              <a:off x="5044068" y="2794905"/>
              <a:ext cx="5356" cy="5812"/>
            </a:xfrm>
            <a:custGeom>
              <a:avLst/>
              <a:gdLst/>
              <a:ahLst/>
              <a:cxnLst/>
              <a:rect l="l" t="t" r="r" b="b"/>
              <a:pathLst>
                <a:path w="176" h="191" extrusionOk="0">
                  <a:moveTo>
                    <a:pt x="80" y="1"/>
                  </a:moveTo>
                  <a:cubicBezTo>
                    <a:pt x="33" y="1"/>
                    <a:pt x="1" y="48"/>
                    <a:pt x="1" y="96"/>
                  </a:cubicBezTo>
                  <a:cubicBezTo>
                    <a:pt x="1" y="143"/>
                    <a:pt x="33" y="191"/>
                    <a:pt x="80" y="191"/>
                  </a:cubicBezTo>
                  <a:cubicBezTo>
                    <a:pt x="128" y="191"/>
                    <a:pt x="175" y="143"/>
                    <a:pt x="175" y="96"/>
                  </a:cubicBezTo>
                  <a:cubicBezTo>
                    <a:pt x="175" y="48"/>
                    <a:pt x="128" y="1"/>
                    <a:pt x="80"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5"/>
            <p:cNvSpPr/>
            <p:nvPr/>
          </p:nvSpPr>
          <p:spPr>
            <a:xfrm>
              <a:off x="5551404" y="2906455"/>
              <a:ext cx="4382" cy="4351"/>
            </a:xfrm>
            <a:custGeom>
              <a:avLst/>
              <a:gdLst/>
              <a:ahLst/>
              <a:cxnLst/>
              <a:rect l="l" t="t" r="r" b="b"/>
              <a:pathLst>
                <a:path w="144" h="143" extrusionOk="0">
                  <a:moveTo>
                    <a:pt x="72" y="0"/>
                  </a:moveTo>
                  <a:cubicBezTo>
                    <a:pt x="36" y="0"/>
                    <a:pt x="1" y="24"/>
                    <a:pt x="1" y="71"/>
                  </a:cubicBezTo>
                  <a:cubicBezTo>
                    <a:pt x="1" y="119"/>
                    <a:pt x="36" y="143"/>
                    <a:pt x="72" y="143"/>
                  </a:cubicBezTo>
                  <a:cubicBezTo>
                    <a:pt x="108" y="143"/>
                    <a:pt x="143" y="119"/>
                    <a:pt x="143" y="71"/>
                  </a:cubicBezTo>
                  <a:cubicBezTo>
                    <a:pt x="143" y="24"/>
                    <a:pt x="108" y="0"/>
                    <a:pt x="72"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5"/>
            <p:cNvSpPr/>
            <p:nvPr/>
          </p:nvSpPr>
          <p:spPr>
            <a:xfrm>
              <a:off x="4620106" y="3689106"/>
              <a:ext cx="32773" cy="27780"/>
            </a:xfrm>
            <a:custGeom>
              <a:avLst/>
              <a:gdLst/>
              <a:ahLst/>
              <a:cxnLst/>
              <a:rect l="l" t="t" r="r" b="b"/>
              <a:pathLst>
                <a:path w="1077" h="913" extrusionOk="0">
                  <a:moveTo>
                    <a:pt x="618" y="1"/>
                  </a:moveTo>
                  <a:cubicBezTo>
                    <a:pt x="206" y="1"/>
                    <a:pt x="0" y="492"/>
                    <a:pt x="285" y="777"/>
                  </a:cubicBezTo>
                  <a:cubicBezTo>
                    <a:pt x="379" y="870"/>
                    <a:pt x="495" y="913"/>
                    <a:pt x="609" y="913"/>
                  </a:cubicBezTo>
                  <a:cubicBezTo>
                    <a:pt x="842" y="913"/>
                    <a:pt x="1066" y="736"/>
                    <a:pt x="1077" y="460"/>
                  </a:cubicBezTo>
                  <a:cubicBezTo>
                    <a:pt x="1077" y="207"/>
                    <a:pt x="871" y="1"/>
                    <a:pt x="618"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5"/>
            <p:cNvSpPr/>
            <p:nvPr/>
          </p:nvSpPr>
          <p:spPr>
            <a:xfrm>
              <a:off x="4346918" y="3373532"/>
              <a:ext cx="29274" cy="24890"/>
            </a:xfrm>
            <a:custGeom>
              <a:avLst/>
              <a:gdLst/>
              <a:ahLst/>
              <a:cxnLst/>
              <a:rect l="l" t="t" r="r" b="b"/>
              <a:pathLst>
                <a:path w="962" h="818" extrusionOk="0">
                  <a:moveTo>
                    <a:pt x="555" y="1"/>
                  </a:moveTo>
                  <a:cubicBezTo>
                    <a:pt x="191" y="1"/>
                    <a:pt x="1" y="444"/>
                    <a:pt x="254" y="697"/>
                  </a:cubicBezTo>
                  <a:cubicBezTo>
                    <a:pt x="342" y="780"/>
                    <a:pt x="448" y="817"/>
                    <a:pt x="551" y="817"/>
                  </a:cubicBezTo>
                  <a:cubicBezTo>
                    <a:pt x="763" y="817"/>
                    <a:pt x="961" y="658"/>
                    <a:pt x="951" y="412"/>
                  </a:cubicBezTo>
                  <a:cubicBezTo>
                    <a:pt x="951" y="191"/>
                    <a:pt x="776" y="1"/>
                    <a:pt x="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5"/>
            <p:cNvSpPr/>
            <p:nvPr/>
          </p:nvSpPr>
          <p:spPr>
            <a:xfrm>
              <a:off x="4222617" y="3229971"/>
              <a:ext cx="22183" cy="18895"/>
            </a:xfrm>
            <a:custGeom>
              <a:avLst/>
              <a:gdLst/>
              <a:ahLst/>
              <a:cxnLst/>
              <a:rect l="l" t="t" r="r" b="b"/>
              <a:pathLst>
                <a:path w="729" h="621" extrusionOk="0">
                  <a:moveTo>
                    <a:pt x="428" y="0"/>
                  </a:moveTo>
                  <a:cubicBezTo>
                    <a:pt x="143" y="0"/>
                    <a:pt x="1" y="333"/>
                    <a:pt x="191" y="523"/>
                  </a:cubicBezTo>
                  <a:cubicBezTo>
                    <a:pt x="258" y="590"/>
                    <a:pt x="339" y="620"/>
                    <a:pt x="417" y="620"/>
                  </a:cubicBezTo>
                  <a:cubicBezTo>
                    <a:pt x="578" y="620"/>
                    <a:pt x="729" y="493"/>
                    <a:pt x="729" y="301"/>
                  </a:cubicBezTo>
                  <a:cubicBezTo>
                    <a:pt x="729" y="127"/>
                    <a:pt x="586" y="0"/>
                    <a:pt x="428"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5"/>
            <p:cNvSpPr/>
            <p:nvPr/>
          </p:nvSpPr>
          <p:spPr>
            <a:xfrm>
              <a:off x="3645416" y="3238643"/>
              <a:ext cx="13541" cy="11593"/>
            </a:xfrm>
            <a:custGeom>
              <a:avLst/>
              <a:gdLst/>
              <a:ahLst/>
              <a:cxnLst/>
              <a:rect l="l" t="t" r="r" b="b"/>
              <a:pathLst>
                <a:path w="445" h="381" extrusionOk="0">
                  <a:moveTo>
                    <a:pt x="238" y="0"/>
                  </a:moveTo>
                  <a:cubicBezTo>
                    <a:pt x="80" y="16"/>
                    <a:pt x="1" y="206"/>
                    <a:pt x="127" y="333"/>
                  </a:cubicBezTo>
                  <a:cubicBezTo>
                    <a:pt x="161" y="366"/>
                    <a:pt x="203" y="381"/>
                    <a:pt x="245" y="381"/>
                  </a:cubicBezTo>
                  <a:cubicBezTo>
                    <a:pt x="343" y="381"/>
                    <a:pt x="444" y="301"/>
                    <a:pt x="444" y="190"/>
                  </a:cubicBezTo>
                  <a:cubicBezTo>
                    <a:pt x="444" y="79"/>
                    <a:pt x="349" y="0"/>
                    <a:pt x="238"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5"/>
            <p:cNvSpPr/>
            <p:nvPr/>
          </p:nvSpPr>
          <p:spPr>
            <a:xfrm>
              <a:off x="5597656" y="2782855"/>
              <a:ext cx="1978" cy="1978"/>
            </a:xfrm>
            <a:custGeom>
              <a:avLst/>
              <a:gdLst/>
              <a:ahLst/>
              <a:cxnLst/>
              <a:rect l="l" t="t" r="r" b="b"/>
              <a:pathLst>
                <a:path w="65" h="65" extrusionOk="0">
                  <a:moveTo>
                    <a:pt x="32" y="1"/>
                  </a:moveTo>
                  <a:cubicBezTo>
                    <a:pt x="17" y="1"/>
                    <a:pt x="1" y="17"/>
                    <a:pt x="1" y="32"/>
                  </a:cubicBezTo>
                  <a:cubicBezTo>
                    <a:pt x="1" y="48"/>
                    <a:pt x="17" y="64"/>
                    <a:pt x="32" y="64"/>
                  </a:cubicBezTo>
                  <a:cubicBezTo>
                    <a:pt x="48" y="64"/>
                    <a:pt x="64" y="48"/>
                    <a:pt x="64" y="32"/>
                  </a:cubicBezTo>
                  <a:cubicBezTo>
                    <a:pt x="64" y="17"/>
                    <a:pt x="48" y="1"/>
                    <a:pt x="3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5"/>
            <p:cNvSpPr/>
            <p:nvPr/>
          </p:nvSpPr>
          <p:spPr>
            <a:xfrm>
              <a:off x="4584930" y="3574452"/>
              <a:ext cx="14972" cy="12871"/>
            </a:xfrm>
            <a:custGeom>
              <a:avLst/>
              <a:gdLst/>
              <a:ahLst/>
              <a:cxnLst/>
              <a:rect l="l" t="t" r="r" b="b"/>
              <a:pathLst>
                <a:path w="492" h="423" extrusionOk="0">
                  <a:moveTo>
                    <a:pt x="285" y="0"/>
                  </a:moveTo>
                  <a:cubicBezTo>
                    <a:pt x="95" y="0"/>
                    <a:pt x="0" y="238"/>
                    <a:pt x="143" y="364"/>
                  </a:cubicBezTo>
                  <a:cubicBezTo>
                    <a:pt x="183" y="405"/>
                    <a:pt x="233" y="423"/>
                    <a:pt x="283" y="423"/>
                  </a:cubicBezTo>
                  <a:cubicBezTo>
                    <a:pt x="388" y="423"/>
                    <a:pt x="491" y="341"/>
                    <a:pt x="491" y="222"/>
                  </a:cubicBezTo>
                  <a:cubicBezTo>
                    <a:pt x="491" y="95"/>
                    <a:pt x="396" y="0"/>
                    <a:pt x="285"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5"/>
            <p:cNvSpPr/>
            <p:nvPr/>
          </p:nvSpPr>
          <p:spPr>
            <a:xfrm>
              <a:off x="4973656" y="3009243"/>
              <a:ext cx="7821" cy="5173"/>
            </a:xfrm>
            <a:custGeom>
              <a:avLst/>
              <a:gdLst/>
              <a:ahLst/>
              <a:cxnLst/>
              <a:rect l="l" t="t" r="r" b="b"/>
              <a:pathLst>
                <a:path w="257" h="170" extrusionOk="0">
                  <a:moveTo>
                    <a:pt x="165" y="0"/>
                  </a:moveTo>
                  <a:cubicBezTo>
                    <a:pt x="159" y="0"/>
                    <a:pt x="152" y="1"/>
                    <a:pt x="146" y="3"/>
                  </a:cubicBezTo>
                  <a:cubicBezTo>
                    <a:pt x="0" y="3"/>
                    <a:pt x="143" y="170"/>
                    <a:pt x="217" y="170"/>
                  </a:cubicBezTo>
                  <a:cubicBezTo>
                    <a:pt x="240" y="170"/>
                    <a:pt x="257" y="154"/>
                    <a:pt x="257" y="113"/>
                  </a:cubicBezTo>
                  <a:cubicBezTo>
                    <a:pt x="257" y="57"/>
                    <a:pt x="219" y="0"/>
                    <a:pt x="165"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5"/>
            <p:cNvSpPr/>
            <p:nvPr/>
          </p:nvSpPr>
          <p:spPr>
            <a:xfrm>
              <a:off x="3896909" y="3381718"/>
              <a:ext cx="20753" cy="20752"/>
            </a:xfrm>
            <a:custGeom>
              <a:avLst/>
              <a:gdLst/>
              <a:ahLst/>
              <a:cxnLst/>
              <a:rect l="l" t="t" r="r" b="b"/>
              <a:pathLst>
                <a:path w="682" h="682" extrusionOk="0">
                  <a:moveTo>
                    <a:pt x="349" y="1"/>
                  </a:moveTo>
                  <a:cubicBezTo>
                    <a:pt x="159" y="1"/>
                    <a:pt x="1" y="159"/>
                    <a:pt x="1" y="349"/>
                  </a:cubicBezTo>
                  <a:cubicBezTo>
                    <a:pt x="1" y="523"/>
                    <a:pt x="159" y="682"/>
                    <a:pt x="349" y="682"/>
                  </a:cubicBezTo>
                  <a:cubicBezTo>
                    <a:pt x="523" y="682"/>
                    <a:pt x="682" y="523"/>
                    <a:pt x="682" y="349"/>
                  </a:cubicBezTo>
                  <a:cubicBezTo>
                    <a:pt x="682" y="159"/>
                    <a:pt x="523" y="1"/>
                    <a:pt x="349"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5"/>
            <p:cNvSpPr/>
            <p:nvPr/>
          </p:nvSpPr>
          <p:spPr>
            <a:xfrm>
              <a:off x="4853767" y="3408708"/>
              <a:ext cx="15945" cy="15944"/>
            </a:xfrm>
            <a:custGeom>
              <a:avLst/>
              <a:gdLst/>
              <a:ahLst/>
              <a:cxnLst/>
              <a:rect l="l" t="t" r="r" b="b"/>
              <a:pathLst>
                <a:path w="524" h="524" extrusionOk="0">
                  <a:moveTo>
                    <a:pt x="254" y="1"/>
                  </a:moveTo>
                  <a:cubicBezTo>
                    <a:pt x="111" y="1"/>
                    <a:pt x="1" y="111"/>
                    <a:pt x="1" y="270"/>
                  </a:cubicBezTo>
                  <a:cubicBezTo>
                    <a:pt x="1" y="412"/>
                    <a:pt x="111" y="523"/>
                    <a:pt x="254" y="523"/>
                  </a:cubicBezTo>
                  <a:cubicBezTo>
                    <a:pt x="412" y="523"/>
                    <a:pt x="523" y="412"/>
                    <a:pt x="523" y="270"/>
                  </a:cubicBezTo>
                  <a:cubicBezTo>
                    <a:pt x="523" y="111"/>
                    <a:pt x="412"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5"/>
            <p:cNvSpPr/>
            <p:nvPr/>
          </p:nvSpPr>
          <p:spPr>
            <a:xfrm>
              <a:off x="4654795" y="3859658"/>
              <a:ext cx="14485" cy="11928"/>
            </a:xfrm>
            <a:custGeom>
              <a:avLst/>
              <a:gdLst/>
              <a:ahLst/>
              <a:cxnLst/>
              <a:rect l="l" t="t" r="r" b="b"/>
              <a:pathLst>
                <a:path w="476" h="392" extrusionOk="0">
                  <a:moveTo>
                    <a:pt x="269" y="1"/>
                  </a:moveTo>
                  <a:cubicBezTo>
                    <a:pt x="95" y="1"/>
                    <a:pt x="0" y="207"/>
                    <a:pt x="127" y="333"/>
                  </a:cubicBezTo>
                  <a:cubicBezTo>
                    <a:pt x="167" y="374"/>
                    <a:pt x="217" y="391"/>
                    <a:pt x="267" y="391"/>
                  </a:cubicBezTo>
                  <a:cubicBezTo>
                    <a:pt x="372" y="391"/>
                    <a:pt x="475" y="310"/>
                    <a:pt x="475" y="191"/>
                  </a:cubicBezTo>
                  <a:cubicBezTo>
                    <a:pt x="475" y="80"/>
                    <a:pt x="380" y="1"/>
                    <a:pt x="269"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5"/>
            <p:cNvSpPr/>
            <p:nvPr/>
          </p:nvSpPr>
          <p:spPr>
            <a:xfrm>
              <a:off x="3856439" y="3438588"/>
              <a:ext cx="14972" cy="12871"/>
            </a:xfrm>
            <a:custGeom>
              <a:avLst/>
              <a:gdLst/>
              <a:ahLst/>
              <a:cxnLst/>
              <a:rect l="l" t="t" r="r" b="b"/>
              <a:pathLst>
                <a:path w="492" h="423" extrusionOk="0">
                  <a:moveTo>
                    <a:pt x="286" y="0"/>
                  </a:moveTo>
                  <a:cubicBezTo>
                    <a:pt x="96" y="0"/>
                    <a:pt x="1" y="222"/>
                    <a:pt x="128" y="364"/>
                  </a:cubicBezTo>
                  <a:cubicBezTo>
                    <a:pt x="172" y="404"/>
                    <a:pt x="225" y="422"/>
                    <a:pt x="276" y="422"/>
                  </a:cubicBezTo>
                  <a:cubicBezTo>
                    <a:pt x="387" y="422"/>
                    <a:pt x="492" y="336"/>
                    <a:pt x="492" y="206"/>
                  </a:cubicBezTo>
                  <a:cubicBezTo>
                    <a:pt x="492" y="95"/>
                    <a:pt x="397" y="0"/>
                    <a:pt x="286"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5"/>
            <p:cNvSpPr/>
            <p:nvPr/>
          </p:nvSpPr>
          <p:spPr>
            <a:xfrm>
              <a:off x="4335842" y="3427969"/>
              <a:ext cx="11594" cy="11593"/>
            </a:xfrm>
            <a:custGeom>
              <a:avLst/>
              <a:gdLst/>
              <a:ahLst/>
              <a:cxnLst/>
              <a:rect l="l" t="t" r="r" b="b"/>
              <a:pathLst>
                <a:path w="381" h="381" extrusionOk="0">
                  <a:moveTo>
                    <a:pt x="190" y="1"/>
                  </a:moveTo>
                  <a:cubicBezTo>
                    <a:pt x="80" y="1"/>
                    <a:pt x="0" y="96"/>
                    <a:pt x="0" y="191"/>
                  </a:cubicBezTo>
                  <a:cubicBezTo>
                    <a:pt x="0" y="302"/>
                    <a:pt x="80" y="381"/>
                    <a:pt x="190" y="381"/>
                  </a:cubicBezTo>
                  <a:cubicBezTo>
                    <a:pt x="301" y="381"/>
                    <a:pt x="380" y="302"/>
                    <a:pt x="380" y="191"/>
                  </a:cubicBezTo>
                  <a:cubicBezTo>
                    <a:pt x="380" y="96"/>
                    <a:pt x="301" y="1"/>
                    <a:pt x="190"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5"/>
            <p:cNvSpPr/>
            <p:nvPr/>
          </p:nvSpPr>
          <p:spPr>
            <a:xfrm>
              <a:off x="4654795" y="3796062"/>
              <a:ext cx="28452" cy="24403"/>
            </a:xfrm>
            <a:custGeom>
              <a:avLst/>
              <a:gdLst/>
              <a:ahLst/>
              <a:cxnLst/>
              <a:rect l="l" t="t" r="r" b="b"/>
              <a:pathLst>
                <a:path w="935" h="802" extrusionOk="0">
                  <a:moveTo>
                    <a:pt x="539" y="1"/>
                  </a:moveTo>
                  <a:cubicBezTo>
                    <a:pt x="190" y="1"/>
                    <a:pt x="0" y="428"/>
                    <a:pt x="254" y="682"/>
                  </a:cubicBezTo>
                  <a:cubicBezTo>
                    <a:pt x="332" y="765"/>
                    <a:pt x="430" y="802"/>
                    <a:pt x="528" y="802"/>
                  </a:cubicBezTo>
                  <a:cubicBezTo>
                    <a:pt x="727" y="802"/>
                    <a:pt x="924" y="646"/>
                    <a:pt x="934" y="412"/>
                  </a:cubicBezTo>
                  <a:cubicBezTo>
                    <a:pt x="934" y="191"/>
                    <a:pt x="760" y="17"/>
                    <a:pt x="539"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5"/>
            <p:cNvSpPr/>
            <p:nvPr/>
          </p:nvSpPr>
          <p:spPr>
            <a:xfrm>
              <a:off x="4672139" y="3103267"/>
              <a:ext cx="9190" cy="9646"/>
            </a:xfrm>
            <a:custGeom>
              <a:avLst/>
              <a:gdLst/>
              <a:ahLst/>
              <a:cxnLst/>
              <a:rect l="l" t="t" r="r" b="b"/>
              <a:pathLst>
                <a:path w="302" h="317" extrusionOk="0">
                  <a:moveTo>
                    <a:pt x="143" y="0"/>
                  </a:moveTo>
                  <a:cubicBezTo>
                    <a:pt x="64" y="0"/>
                    <a:pt x="0" y="79"/>
                    <a:pt x="0" y="158"/>
                  </a:cubicBezTo>
                  <a:cubicBezTo>
                    <a:pt x="0" y="253"/>
                    <a:pt x="64" y="317"/>
                    <a:pt x="143" y="317"/>
                  </a:cubicBezTo>
                  <a:cubicBezTo>
                    <a:pt x="238" y="317"/>
                    <a:pt x="301" y="253"/>
                    <a:pt x="301" y="158"/>
                  </a:cubicBezTo>
                  <a:cubicBezTo>
                    <a:pt x="301" y="79"/>
                    <a:pt x="238"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5"/>
            <p:cNvSpPr/>
            <p:nvPr/>
          </p:nvSpPr>
          <p:spPr>
            <a:xfrm>
              <a:off x="4818592" y="2902834"/>
              <a:ext cx="20753" cy="17739"/>
            </a:xfrm>
            <a:custGeom>
              <a:avLst/>
              <a:gdLst/>
              <a:ahLst/>
              <a:cxnLst/>
              <a:rect l="l" t="t" r="r" b="b"/>
              <a:pathLst>
                <a:path w="682" h="583" extrusionOk="0">
                  <a:moveTo>
                    <a:pt x="397" y="0"/>
                  </a:moveTo>
                  <a:cubicBezTo>
                    <a:pt x="143" y="0"/>
                    <a:pt x="1" y="317"/>
                    <a:pt x="191" y="491"/>
                  </a:cubicBezTo>
                  <a:cubicBezTo>
                    <a:pt x="249" y="554"/>
                    <a:pt x="323" y="583"/>
                    <a:pt x="395" y="583"/>
                  </a:cubicBezTo>
                  <a:cubicBezTo>
                    <a:pt x="541" y="583"/>
                    <a:pt x="682" y="470"/>
                    <a:pt x="682" y="301"/>
                  </a:cubicBezTo>
                  <a:cubicBezTo>
                    <a:pt x="682" y="127"/>
                    <a:pt x="555" y="0"/>
                    <a:pt x="397"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5"/>
            <p:cNvSpPr/>
            <p:nvPr/>
          </p:nvSpPr>
          <p:spPr>
            <a:xfrm>
              <a:off x="5579825" y="3115286"/>
              <a:ext cx="3895" cy="3408"/>
            </a:xfrm>
            <a:custGeom>
              <a:avLst/>
              <a:gdLst/>
              <a:ahLst/>
              <a:cxnLst/>
              <a:rect l="l" t="t" r="r" b="b"/>
              <a:pathLst>
                <a:path w="128" h="112" extrusionOk="0">
                  <a:moveTo>
                    <a:pt x="64" y="1"/>
                  </a:moveTo>
                  <a:cubicBezTo>
                    <a:pt x="33" y="1"/>
                    <a:pt x="1" y="17"/>
                    <a:pt x="17" y="64"/>
                  </a:cubicBezTo>
                  <a:cubicBezTo>
                    <a:pt x="17" y="96"/>
                    <a:pt x="33" y="112"/>
                    <a:pt x="64" y="112"/>
                  </a:cubicBezTo>
                  <a:cubicBezTo>
                    <a:pt x="96" y="112"/>
                    <a:pt x="128" y="96"/>
                    <a:pt x="128" y="64"/>
                  </a:cubicBezTo>
                  <a:cubicBezTo>
                    <a:pt x="128" y="17"/>
                    <a:pt x="96" y="1"/>
                    <a:pt x="64"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5"/>
            <p:cNvSpPr/>
            <p:nvPr/>
          </p:nvSpPr>
          <p:spPr>
            <a:xfrm>
              <a:off x="4392196" y="3328255"/>
              <a:ext cx="27022" cy="23125"/>
            </a:xfrm>
            <a:custGeom>
              <a:avLst/>
              <a:gdLst/>
              <a:ahLst/>
              <a:cxnLst/>
              <a:rect l="l" t="t" r="r" b="b"/>
              <a:pathLst>
                <a:path w="888" h="760" extrusionOk="0">
                  <a:moveTo>
                    <a:pt x="508" y="0"/>
                  </a:moveTo>
                  <a:cubicBezTo>
                    <a:pt x="175" y="0"/>
                    <a:pt x="1" y="412"/>
                    <a:pt x="238" y="650"/>
                  </a:cubicBezTo>
                  <a:cubicBezTo>
                    <a:pt x="314" y="726"/>
                    <a:pt x="408" y="759"/>
                    <a:pt x="501" y="759"/>
                  </a:cubicBezTo>
                  <a:cubicBezTo>
                    <a:pt x="697" y="759"/>
                    <a:pt x="888" y="606"/>
                    <a:pt x="888" y="380"/>
                  </a:cubicBezTo>
                  <a:cubicBezTo>
                    <a:pt x="888" y="175"/>
                    <a:pt x="729" y="0"/>
                    <a:pt x="50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5"/>
            <p:cNvSpPr/>
            <p:nvPr/>
          </p:nvSpPr>
          <p:spPr>
            <a:xfrm>
              <a:off x="3901412" y="3775340"/>
              <a:ext cx="4199" cy="2708"/>
            </a:xfrm>
            <a:custGeom>
              <a:avLst/>
              <a:gdLst/>
              <a:ahLst/>
              <a:cxnLst/>
              <a:rect l="l" t="t" r="r" b="b"/>
              <a:pathLst>
                <a:path w="138" h="89" extrusionOk="0">
                  <a:moveTo>
                    <a:pt x="75" y="1"/>
                  </a:moveTo>
                  <a:cubicBezTo>
                    <a:pt x="0" y="1"/>
                    <a:pt x="81" y="88"/>
                    <a:pt x="120" y="88"/>
                  </a:cubicBezTo>
                  <a:cubicBezTo>
                    <a:pt x="130" y="88"/>
                    <a:pt x="138" y="81"/>
                    <a:pt x="138" y="64"/>
                  </a:cubicBezTo>
                  <a:cubicBezTo>
                    <a:pt x="138" y="33"/>
                    <a:pt x="106" y="1"/>
                    <a:pt x="75"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5"/>
            <p:cNvSpPr/>
            <p:nvPr/>
          </p:nvSpPr>
          <p:spPr>
            <a:xfrm>
              <a:off x="5154889" y="2987273"/>
              <a:ext cx="9190" cy="9402"/>
            </a:xfrm>
            <a:custGeom>
              <a:avLst/>
              <a:gdLst/>
              <a:ahLst/>
              <a:cxnLst/>
              <a:rect l="l" t="t" r="r" b="b"/>
              <a:pathLst>
                <a:path w="302" h="309" extrusionOk="0">
                  <a:moveTo>
                    <a:pt x="151" y="0"/>
                  </a:moveTo>
                  <a:cubicBezTo>
                    <a:pt x="76" y="0"/>
                    <a:pt x="1" y="52"/>
                    <a:pt x="1" y="155"/>
                  </a:cubicBezTo>
                  <a:cubicBezTo>
                    <a:pt x="1" y="257"/>
                    <a:pt x="76" y="309"/>
                    <a:pt x="151" y="309"/>
                  </a:cubicBezTo>
                  <a:cubicBezTo>
                    <a:pt x="226" y="309"/>
                    <a:pt x="301" y="257"/>
                    <a:pt x="301" y="155"/>
                  </a:cubicBezTo>
                  <a:cubicBezTo>
                    <a:pt x="301" y="52"/>
                    <a:pt x="226" y="0"/>
                    <a:pt x="151"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5"/>
            <p:cNvSpPr/>
            <p:nvPr/>
          </p:nvSpPr>
          <p:spPr>
            <a:xfrm>
              <a:off x="4469302" y="3356188"/>
              <a:ext cx="13024" cy="13053"/>
            </a:xfrm>
            <a:custGeom>
              <a:avLst/>
              <a:gdLst/>
              <a:ahLst/>
              <a:cxnLst/>
              <a:rect l="l" t="t" r="r" b="b"/>
              <a:pathLst>
                <a:path w="428" h="429" extrusionOk="0">
                  <a:moveTo>
                    <a:pt x="206" y="1"/>
                  </a:moveTo>
                  <a:cubicBezTo>
                    <a:pt x="95" y="1"/>
                    <a:pt x="0" y="96"/>
                    <a:pt x="0" y="222"/>
                  </a:cubicBezTo>
                  <a:cubicBezTo>
                    <a:pt x="0" y="333"/>
                    <a:pt x="95" y="428"/>
                    <a:pt x="206" y="428"/>
                  </a:cubicBezTo>
                  <a:cubicBezTo>
                    <a:pt x="333" y="428"/>
                    <a:pt x="428" y="333"/>
                    <a:pt x="428" y="222"/>
                  </a:cubicBezTo>
                  <a:cubicBezTo>
                    <a:pt x="428" y="96"/>
                    <a:pt x="333"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5"/>
            <p:cNvSpPr/>
            <p:nvPr/>
          </p:nvSpPr>
          <p:spPr>
            <a:xfrm>
              <a:off x="3756238" y="3399062"/>
              <a:ext cx="11594" cy="10072"/>
            </a:xfrm>
            <a:custGeom>
              <a:avLst/>
              <a:gdLst/>
              <a:ahLst/>
              <a:cxnLst/>
              <a:rect l="l" t="t" r="r" b="b"/>
              <a:pathLst>
                <a:path w="381" h="331" extrusionOk="0">
                  <a:moveTo>
                    <a:pt x="222" y="1"/>
                  </a:moveTo>
                  <a:cubicBezTo>
                    <a:pt x="64" y="1"/>
                    <a:pt x="1" y="175"/>
                    <a:pt x="96" y="286"/>
                  </a:cubicBezTo>
                  <a:cubicBezTo>
                    <a:pt x="131" y="316"/>
                    <a:pt x="173" y="331"/>
                    <a:pt x="214" y="331"/>
                  </a:cubicBezTo>
                  <a:cubicBezTo>
                    <a:pt x="300" y="331"/>
                    <a:pt x="381" y="267"/>
                    <a:pt x="381" y="159"/>
                  </a:cubicBezTo>
                  <a:cubicBezTo>
                    <a:pt x="381" y="80"/>
                    <a:pt x="301" y="1"/>
                    <a:pt x="222"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5"/>
            <p:cNvSpPr/>
            <p:nvPr/>
          </p:nvSpPr>
          <p:spPr>
            <a:xfrm>
              <a:off x="4064601" y="3362943"/>
              <a:ext cx="19293" cy="19291"/>
            </a:xfrm>
            <a:custGeom>
              <a:avLst/>
              <a:gdLst/>
              <a:ahLst/>
              <a:cxnLst/>
              <a:rect l="l" t="t" r="r" b="b"/>
              <a:pathLst>
                <a:path w="634" h="634" extrusionOk="0">
                  <a:moveTo>
                    <a:pt x="317" y="0"/>
                  </a:moveTo>
                  <a:cubicBezTo>
                    <a:pt x="143" y="0"/>
                    <a:pt x="0" y="143"/>
                    <a:pt x="0" y="317"/>
                  </a:cubicBezTo>
                  <a:cubicBezTo>
                    <a:pt x="0" y="491"/>
                    <a:pt x="143" y="634"/>
                    <a:pt x="317" y="634"/>
                  </a:cubicBezTo>
                  <a:cubicBezTo>
                    <a:pt x="491" y="634"/>
                    <a:pt x="633" y="491"/>
                    <a:pt x="633" y="317"/>
                  </a:cubicBezTo>
                  <a:cubicBezTo>
                    <a:pt x="633" y="143"/>
                    <a:pt x="491" y="0"/>
                    <a:pt x="317"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5"/>
            <p:cNvSpPr/>
            <p:nvPr/>
          </p:nvSpPr>
          <p:spPr>
            <a:xfrm>
              <a:off x="4124363" y="2912450"/>
              <a:ext cx="8673" cy="5933"/>
            </a:xfrm>
            <a:custGeom>
              <a:avLst/>
              <a:gdLst/>
              <a:ahLst/>
              <a:cxnLst/>
              <a:rect l="l" t="t" r="r" b="b"/>
              <a:pathLst>
                <a:path w="285" h="195" extrusionOk="0">
                  <a:moveTo>
                    <a:pt x="158" y="1"/>
                  </a:moveTo>
                  <a:cubicBezTo>
                    <a:pt x="1" y="1"/>
                    <a:pt x="157" y="195"/>
                    <a:pt x="240" y="195"/>
                  </a:cubicBezTo>
                  <a:cubicBezTo>
                    <a:pt x="266" y="195"/>
                    <a:pt x="284" y="176"/>
                    <a:pt x="284" y="128"/>
                  </a:cubicBezTo>
                  <a:cubicBezTo>
                    <a:pt x="284" y="64"/>
                    <a:pt x="221" y="1"/>
                    <a:pt x="158"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5"/>
            <p:cNvSpPr/>
            <p:nvPr/>
          </p:nvSpPr>
          <p:spPr>
            <a:xfrm>
              <a:off x="3988956" y="3287298"/>
              <a:ext cx="9190" cy="9189"/>
            </a:xfrm>
            <a:custGeom>
              <a:avLst/>
              <a:gdLst/>
              <a:ahLst/>
              <a:cxnLst/>
              <a:rect l="l" t="t" r="r" b="b"/>
              <a:pathLst>
                <a:path w="302" h="302" extrusionOk="0">
                  <a:moveTo>
                    <a:pt x="143" y="0"/>
                  </a:moveTo>
                  <a:cubicBezTo>
                    <a:pt x="64" y="0"/>
                    <a:pt x="0" y="64"/>
                    <a:pt x="0" y="143"/>
                  </a:cubicBezTo>
                  <a:cubicBezTo>
                    <a:pt x="0" y="238"/>
                    <a:pt x="64" y="301"/>
                    <a:pt x="143" y="301"/>
                  </a:cubicBezTo>
                  <a:cubicBezTo>
                    <a:pt x="238" y="301"/>
                    <a:pt x="301" y="238"/>
                    <a:pt x="301" y="143"/>
                  </a:cubicBezTo>
                  <a:cubicBezTo>
                    <a:pt x="301" y="64"/>
                    <a:pt x="238" y="0"/>
                    <a:pt x="143"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5"/>
            <p:cNvSpPr/>
            <p:nvPr/>
          </p:nvSpPr>
          <p:spPr>
            <a:xfrm>
              <a:off x="4178769" y="3359079"/>
              <a:ext cx="26048" cy="22425"/>
            </a:xfrm>
            <a:custGeom>
              <a:avLst/>
              <a:gdLst/>
              <a:ahLst/>
              <a:cxnLst/>
              <a:rect l="l" t="t" r="r" b="b"/>
              <a:pathLst>
                <a:path w="856" h="737" extrusionOk="0">
                  <a:moveTo>
                    <a:pt x="491" y="1"/>
                  </a:moveTo>
                  <a:cubicBezTo>
                    <a:pt x="159" y="1"/>
                    <a:pt x="1" y="397"/>
                    <a:pt x="222" y="634"/>
                  </a:cubicBezTo>
                  <a:cubicBezTo>
                    <a:pt x="298" y="705"/>
                    <a:pt x="390" y="737"/>
                    <a:pt x="480" y="737"/>
                  </a:cubicBezTo>
                  <a:cubicBezTo>
                    <a:pt x="672" y="737"/>
                    <a:pt x="856" y="591"/>
                    <a:pt x="856" y="365"/>
                  </a:cubicBezTo>
                  <a:cubicBezTo>
                    <a:pt x="856" y="159"/>
                    <a:pt x="697" y="1"/>
                    <a:pt x="491"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5"/>
            <p:cNvSpPr/>
            <p:nvPr/>
          </p:nvSpPr>
          <p:spPr>
            <a:xfrm>
              <a:off x="5332196" y="3327281"/>
              <a:ext cx="12081" cy="10072"/>
            </a:xfrm>
            <a:custGeom>
              <a:avLst/>
              <a:gdLst/>
              <a:ahLst/>
              <a:cxnLst/>
              <a:rect l="l" t="t" r="r" b="b"/>
              <a:pathLst>
                <a:path w="397" h="331" extrusionOk="0">
                  <a:moveTo>
                    <a:pt x="222" y="1"/>
                  </a:moveTo>
                  <a:cubicBezTo>
                    <a:pt x="80" y="1"/>
                    <a:pt x="0" y="175"/>
                    <a:pt x="111" y="286"/>
                  </a:cubicBezTo>
                  <a:cubicBezTo>
                    <a:pt x="147" y="316"/>
                    <a:pt x="189" y="330"/>
                    <a:pt x="230" y="330"/>
                  </a:cubicBezTo>
                  <a:cubicBezTo>
                    <a:pt x="316" y="330"/>
                    <a:pt x="396" y="267"/>
                    <a:pt x="396" y="159"/>
                  </a:cubicBezTo>
                  <a:cubicBezTo>
                    <a:pt x="396" y="80"/>
                    <a:pt x="317" y="1"/>
                    <a:pt x="222"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5"/>
            <p:cNvSpPr/>
            <p:nvPr/>
          </p:nvSpPr>
          <p:spPr>
            <a:xfrm>
              <a:off x="4965075" y="3658769"/>
              <a:ext cx="21210" cy="21695"/>
            </a:xfrm>
            <a:custGeom>
              <a:avLst/>
              <a:gdLst/>
              <a:ahLst/>
              <a:cxnLst/>
              <a:rect l="l" t="t" r="r" b="b"/>
              <a:pathLst>
                <a:path w="697" h="713" extrusionOk="0">
                  <a:moveTo>
                    <a:pt x="349" y="0"/>
                  </a:moveTo>
                  <a:cubicBezTo>
                    <a:pt x="159" y="0"/>
                    <a:pt x="0" y="159"/>
                    <a:pt x="0" y="364"/>
                  </a:cubicBezTo>
                  <a:cubicBezTo>
                    <a:pt x="0" y="554"/>
                    <a:pt x="159" y="713"/>
                    <a:pt x="349" y="713"/>
                  </a:cubicBezTo>
                  <a:cubicBezTo>
                    <a:pt x="539" y="713"/>
                    <a:pt x="697" y="554"/>
                    <a:pt x="697" y="364"/>
                  </a:cubicBezTo>
                  <a:cubicBezTo>
                    <a:pt x="697" y="159"/>
                    <a:pt x="539" y="0"/>
                    <a:pt x="349"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5"/>
            <p:cNvSpPr/>
            <p:nvPr/>
          </p:nvSpPr>
          <p:spPr>
            <a:xfrm>
              <a:off x="3596274" y="2909559"/>
              <a:ext cx="2434" cy="1674"/>
            </a:xfrm>
            <a:custGeom>
              <a:avLst/>
              <a:gdLst/>
              <a:ahLst/>
              <a:cxnLst/>
              <a:rect l="l" t="t" r="r" b="b"/>
              <a:pathLst>
                <a:path w="80" h="55" extrusionOk="0">
                  <a:moveTo>
                    <a:pt x="48" y="1"/>
                  </a:moveTo>
                  <a:cubicBezTo>
                    <a:pt x="1" y="1"/>
                    <a:pt x="42" y="54"/>
                    <a:pt x="66" y="54"/>
                  </a:cubicBezTo>
                  <a:cubicBezTo>
                    <a:pt x="74" y="54"/>
                    <a:pt x="80" y="48"/>
                    <a:pt x="80" y="33"/>
                  </a:cubicBezTo>
                  <a:cubicBezTo>
                    <a:pt x="80" y="17"/>
                    <a:pt x="64" y="1"/>
                    <a:pt x="48"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5"/>
            <p:cNvSpPr/>
            <p:nvPr/>
          </p:nvSpPr>
          <p:spPr>
            <a:xfrm>
              <a:off x="4047257" y="3087839"/>
              <a:ext cx="14941" cy="14970"/>
            </a:xfrm>
            <a:custGeom>
              <a:avLst/>
              <a:gdLst/>
              <a:ahLst/>
              <a:cxnLst/>
              <a:rect l="l" t="t" r="r" b="b"/>
              <a:pathLst>
                <a:path w="491" h="492" extrusionOk="0">
                  <a:moveTo>
                    <a:pt x="238" y="0"/>
                  </a:moveTo>
                  <a:cubicBezTo>
                    <a:pt x="111" y="0"/>
                    <a:pt x="0" y="111"/>
                    <a:pt x="0" y="238"/>
                  </a:cubicBezTo>
                  <a:cubicBezTo>
                    <a:pt x="0" y="380"/>
                    <a:pt x="111" y="491"/>
                    <a:pt x="238" y="491"/>
                  </a:cubicBezTo>
                  <a:cubicBezTo>
                    <a:pt x="380" y="491"/>
                    <a:pt x="491" y="380"/>
                    <a:pt x="491" y="238"/>
                  </a:cubicBezTo>
                  <a:cubicBezTo>
                    <a:pt x="491" y="111"/>
                    <a:pt x="380" y="0"/>
                    <a:pt x="238"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5"/>
            <p:cNvSpPr/>
            <p:nvPr/>
          </p:nvSpPr>
          <p:spPr>
            <a:xfrm>
              <a:off x="4039528" y="2945221"/>
              <a:ext cx="8216" cy="8702"/>
            </a:xfrm>
            <a:custGeom>
              <a:avLst/>
              <a:gdLst/>
              <a:ahLst/>
              <a:cxnLst/>
              <a:rect l="l" t="t" r="r" b="b"/>
              <a:pathLst>
                <a:path w="270" h="286" extrusionOk="0">
                  <a:moveTo>
                    <a:pt x="127" y="1"/>
                  </a:moveTo>
                  <a:cubicBezTo>
                    <a:pt x="64" y="1"/>
                    <a:pt x="1" y="64"/>
                    <a:pt x="1" y="143"/>
                  </a:cubicBezTo>
                  <a:cubicBezTo>
                    <a:pt x="1" y="222"/>
                    <a:pt x="64" y="286"/>
                    <a:pt x="127" y="286"/>
                  </a:cubicBezTo>
                  <a:cubicBezTo>
                    <a:pt x="207" y="286"/>
                    <a:pt x="270" y="222"/>
                    <a:pt x="270" y="143"/>
                  </a:cubicBezTo>
                  <a:cubicBezTo>
                    <a:pt x="270" y="64"/>
                    <a:pt x="207" y="1"/>
                    <a:pt x="127"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5"/>
            <p:cNvSpPr/>
            <p:nvPr/>
          </p:nvSpPr>
          <p:spPr>
            <a:xfrm>
              <a:off x="4016311" y="2770805"/>
              <a:ext cx="8307" cy="5751"/>
            </a:xfrm>
            <a:custGeom>
              <a:avLst/>
              <a:gdLst/>
              <a:ahLst/>
              <a:cxnLst/>
              <a:rect l="l" t="t" r="r" b="b"/>
              <a:pathLst>
                <a:path w="273" h="189" extrusionOk="0">
                  <a:moveTo>
                    <a:pt x="146" y="1"/>
                  </a:moveTo>
                  <a:cubicBezTo>
                    <a:pt x="0" y="1"/>
                    <a:pt x="154" y="188"/>
                    <a:pt x="232" y="188"/>
                  </a:cubicBezTo>
                  <a:cubicBezTo>
                    <a:pt x="256" y="188"/>
                    <a:pt x="273" y="171"/>
                    <a:pt x="273" y="128"/>
                  </a:cubicBezTo>
                  <a:cubicBezTo>
                    <a:pt x="273" y="64"/>
                    <a:pt x="225" y="1"/>
                    <a:pt x="146"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5"/>
            <p:cNvSpPr/>
            <p:nvPr/>
          </p:nvSpPr>
          <p:spPr>
            <a:xfrm>
              <a:off x="4933734" y="2800199"/>
              <a:ext cx="18349" cy="18835"/>
            </a:xfrm>
            <a:custGeom>
              <a:avLst/>
              <a:gdLst/>
              <a:ahLst/>
              <a:cxnLst/>
              <a:rect l="l" t="t" r="r" b="b"/>
              <a:pathLst>
                <a:path w="603" h="619" extrusionOk="0">
                  <a:moveTo>
                    <a:pt x="302" y="1"/>
                  </a:moveTo>
                  <a:cubicBezTo>
                    <a:pt x="128" y="1"/>
                    <a:pt x="1" y="143"/>
                    <a:pt x="1" y="302"/>
                  </a:cubicBezTo>
                  <a:cubicBezTo>
                    <a:pt x="1" y="476"/>
                    <a:pt x="128" y="618"/>
                    <a:pt x="302" y="618"/>
                  </a:cubicBezTo>
                  <a:cubicBezTo>
                    <a:pt x="476" y="618"/>
                    <a:pt x="603" y="476"/>
                    <a:pt x="603" y="302"/>
                  </a:cubicBezTo>
                  <a:cubicBezTo>
                    <a:pt x="603" y="143"/>
                    <a:pt x="476" y="1"/>
                    <a:pt x="302"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5"/>
            <p:cNvSpPr/>
            <p:nvPr/>
          </p:nvSpPr>
          <p:spPr>
            <a:xfrm>
              <a:off x="4789198" y="3385582"/>
              <a:ext cx="40989" cy="35113"/>
            </a:xfrm>
            <a:custGeom>
              <a:avLst/>
              <a:gdLst/>
              <a:ahLst/>
              <a:cxnLst/>
              <a:rect l="l" t="t" r="r" b="b"/>
              <a:pathLst>
                <a:path w="1347" h="1154" extrusionOk="0">
                  <a:moveTo>
                    <a:pt x="777" y="1"/>
                  </a:moveTo>
                  <a:cubicBezTo>
                    <a:pt x="254" y="1"/>
                    <a:pt x="1" y="618"/>
                    <a:pt x="365" y="982"/>
                  </a:cubicBezTo>
                  <a:cubicBezTo>
                    <a:pt x="483" y="1100"/>
                    <a:pt x="628" y="1154"/>
                    <a:pt x="770" y="1154"/>
                  </a:cubicBezTo>
                  <a:cubicBezTo>
                    <a:pt x="1065" y="1154"/>
                    <a:pt x="1347" y="923"/>
                    <a:pt x="1347" y="571"/>
                  </a:cubicBezTo>
                  <a:cubicBezTo>
                    <a:pt x="1347" y="254"/>
                    <a:pt x="1093" y="1"/>
                    <a:pt x="777"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5"/>
            <p:cNvSpPr/>
            <p:nvPr/>
          </p:nvSpPr>
          <p:spPr>
            <a:xfrm>
              <a:off x="4914959" y="3358592"/>
              <a:ext cx="13998" cy="11928"/>
            </a:xfrm>
            <a:custGeom>
              <a:avLst/>
              <a:gdLst/>
              <a:ahLst/>
              <a:cxnLst/>
              <a:rect l="l" t="t" r="r" b="b"/>
              <a:pathLst>
                <a:path w="460" h="392" extrusionOk="0">
                  <a:moveTo>
                    <a:pt x="270" y="1"/>
                  </a:moveTo>
                  <a:cubicBezTo>
                    <a:pt x="95" y="1"/>
                    <a:pt x="0" y="207"/>
                    <a:pt x="127" y="333"/>
                  </a:cubicBezTo>
                  <a:cubicBezTo>
                    <a:pt x="167" y="374"/>
                    <a:pt x="216" y="392"/>
                    <a:pt x="263" y="392"/>
                  </a:cubicBezTo>
                  <a:cubicBezTo>
                    <a:pt x="364" y="392"/>
                    <a:pt x="460" y="310"/>
                    <a:pt x="460" y="191"/>
                  </a:cubicBezTo>
                  <a:cubicBezTo>
                    <a:pt x="460" y="80"/>
                    <a:pt x="380" y="1"/>
                    <a:pt x="27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5"/>
            <p:cNvSpPr/>
            <p:nvPr/>
          </p:nvSpPr>
          <p:spPr>
            <a:xfrm>
              <a:off x="4164803" y="3123502"/>
              <a:ext cx="29913" cy="25316"/>
            </a:xfrm>
            <a:custGeom>
              <a:avLst/>
              <a:gdLst/>
              <a:ahLst/>
              <a:cxnLst/>
              <a:rect l="l" t="t" r="r" b="b"/>
              <a:pathLst>
                <a:path w="983" h="832" extrusionOk="0">
                  <a:moveTo>
                    <a:pt x="570" y="0"/>
                  </a:moveTo>
                  <a:cubicBezTo>
                    <a:pt x="190" y="0"/>
                    <a:pt x="0" y="443"/>
                    <a:pt x="270" y="713"/>
                  </a:cubicBezTo>
                  <a:cubicBezTo>
                    <a:pt x="357" y="795"/>
                    <a:pt x="462" y="832"/>
                    <a:pt x="565" y="832"/>
                  </a:cubicBezTo>
                  <a:cubicBezTo>
                    <a:pt x="779" y="832"/>
                    <a:pt x="982" y="669"/>
                    <a:pt x="982" y="412"/>
                  </a:cubicBezTo>
                  <a:cubicBezTo>
                    <a:pt x="982" y="174"/>
                    <a:pt x="792" y="0"/>
                    <a:pt x="570"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5"/>
            <p:cNvSpPr/>
            <p:nvPr/>
          </p:nvSpPr>
          <p:spPr>
            <a:xfrm>
              <a:off x="5261328" y="2881139"/>
              <a:ext cx="5386" cy="3712"/>
            </a:xfrm>
            <a:custGeom>
              <a:avLst/>
              <a:gdLst/>
              <a:ahLst/>
              <a:cxnLst/>
              <a:rect l="l" t="t" r="r" b="b"/>
              <a:pathLst>
                <a:path w="177" h="122" extrusionOk="0">
                  <a:moveTo>
                    <a:pt x="97" y="1"/>
                  </a:moveTo>
                  <a:cubicBezTo>
                    <a:pt x="0" y="1"/>
                    <a:pt x="98" y="121"/>
                    <a:pt x="149" y="121"/>
                  </a:cubicBezTo>
                  <a:cubicBezTo>
                    <a:pt x="165" y="121"/>
                    <a:pt x="176" y="110"/>
                    <a:pt x="176" y="80"/>
                  </a:cubicBezTo>
                  <a:cubicBezTo>
                    <a:pt x="176" y="32"/>
                    <a:pt x="144" y="1"/>
                    <a:pt x="97"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5"/>
            <p:cNvSpPr/>
            <p:nvPr/>
          </p:nvSpPr>
          <p:spPr>
            <a:xfrm>
              <a:off x="4096521" y="3441936"/>
              <a:ext cx="30734" cy="26046"/>
            </a:xfrm>
            <a:custGeom>
              <a:avLst/>
              <a:gdLst/>
              <a:ahLst/>
              <a:cxnLst/>
              <a:rect l="l" t="t" r="r" b="b"/>
              <a:pathLst>
                <a:path w="1010" h="856" extrusionOk="0">
                  <a:moveTo>
                    <a:pt x="548" y="1"/>
                  </a:moveTo>
                  <a:cubicBezTo>
                    <a:pt x="180" y="1"/>
                    <a:pt x="0" y="465"/>
                    <a:pt x="265" y="729"/>
                  </a:cubicBezTo>
                  <a:cubicBezTo>
                    <a:pt x="352" y="817"/>
                    <a:pt x="461" y="856"/>
                    <a:pt x="568" y="856"/>
                  </a:cubicBezTo>
                  <a:cubicBezTo>
                    <a:pt x="792" y="856"/>
                    <a:pt x="1009" y="686"/>
                    <a:pt x="1009" y="429"/>
                  </a:cubicBezTo>
                  <a:cubicBezTo>
                    <a:pt x="994" y="191"/>
                    <a:pt x="804" y="1"/>
                    <a:pt x="566" y="1"/>
                  </a:cubicBezTo>
                  <a:cubicBezTo>
                    <a:pt x="560" y="1"/>
                    <a:pt x="554" y="1"/>
                    <a:pt x="548"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5"/>
            <p:cNvSpPr/>
            <p:nvPr/>
          </p:nvSpPr>
          <p:spPr>
            <a:xfrm>
              <a:off x="4673569" y="3508909"/>
              <a:ext cx="21727" cy="21725"/>
            </a:xfrm>
            <a:custGeom>
              <a:avLst/>
              <a:gdLst/>
              <a:ahLst/>
              <a:cxnLst/>
              <a:rect l="l" t="t" r="r" b="b"/>
              <a:pathLst>
                <a:path w="714" h="714" extrusionOk="0">
                  <a:moveTo>
                    <a:pt x="365" y="1"/>
                  </a:moveTo>
                  <a:cubicBezTo>
                    <a:pt x="159" y="1"/>
                    <a:pt x="1" y="159"/>
                    <a:pt x="1" y="365"/>
                  </a:cubicBezTo>
                  <a:cubicBezTo>
                    <a:pt x="1" y="555"/>
                    <a:pt x="159" y="713"/>
                    <a:pt x="365" y="713"/>
                  </a:cubicBezTo>
                  <a:cubicBezTo>
                    <a:pt x="555" y="713"/>
                    <a:pt x="713" y="555"/>
                    <a:pt x="713" y="365"/>
                  </a:cubicBezTo>
                  <a:cubicBezTo>
                    <a:pt x="713" y="159"/>
                    <a:pt x="555" y="1"/>
                    <a:pt x="3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5"/>
            <p:cNvSpPr/>
            <p:nvPr/>
          </p:nvSpPr>
          <p:spPr>
            <a:xfrm>
              <a:off x="3536543" y="3048343"/>
              <a:ext cx="2921" cy="2921"/>
            </a:xfrm>
            <a:custGeom>
              <a:avLst/>
              <a:gdLst/>
              <a:ahLst/>
              <a:cxnLst/>
              <a:rect l="l" t="t" r="r" b="b"/>
              <a:pathLst>
                <a:path w="96" h="96" extrusionOk="0">
                  <a:moveTo>
                    <a:pt x="48" y="0"/>
                  </a:moveTo>
                  <a:cubicBezTo>
                    <a:pt x="0" y="0"/>
                    <a:pt x="0" y="95"/>
                    <a:pt x="48" y="95"/>
                  </a:cubicBezTo>
                  <a:cubicBezTo>
                    <a:pt x="80" y="95"/>
                    <a:pt x="95" y="63"/>
                    <a:pt x="95" y="48"/>
                  </a:cubicBezTo>
                  <a:cubicBezTo>
                    <a:pt x="95" y="16"/>
                    <a:pt x="80" y="0"/>
                    <a:pt x="48"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5"/>
            <p:cNvSpPr/>
            <p:nvPr/>
          </p:nvSpPr>
          <p:spPr>
            <a:xfrm>
              <a:off x="5057091" y="2855609"/>
              <a:ext cx="9677" cy="7850"/>
            </a:xfrm>
            <a:custGeom>
              <a:avLst/>
              <a:gdLst/>
              <a:ahLst/>
              <a:cxnLst/>
              <a:rect l="l" t="t" r="r" b="b"/>
              <a:pathLst>
                <a:path w="318" h="258" extrusionOk="0">
                  <a:moveTo>
                    <a:pt x="175" y="1"/>
                  </a:moveTo>
                  <a:cubicBezTo>
                    <a:pt x="64" y="1"/>
                    <a:pt x="0" y="127"/>
                    <a:pt x="95" y="222"/>
                  </a:cubicBezTo>
                  <a:cubicBezTo>
                    <a:pt x="120" y="247"/>
                    <a:pt x="149" y="258"/>
                    <a:pt x="178" y="258"/>
                  </a:cubicBezTo>
                  <a:cubicBezTo>
                    <a:pt x="242" y="258"/>
                    <a:pt x="306" y="204"/>
                    <a:pt x="317" y="127"/>
                  </a:cubicBezTo>
                  <a:cubicBezTo>
                    <a:pt x="317" y="48"/>
                    <a:pt x="254" y="1"/>
                    <a:pt x="1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5"/>
            <p:cNvSpPr/>
            <p:nvPr/>
          </p:nvSpPr>
          <p:spPr>
            <a:xfrm>
              <a:off x="4209624" y="2896566"/>
              <a:ext cx="8673" cy="7242"/>
            </a:xfrm>
            <a:custGeom>
              <a:avLst/>
              <a:gdLst/>
              <a:ahLst/>
              <a:cxnLst/>
              <a:rect l="l" t="t" r="r" b="b"/>
              <a:pathLst>
                <a:path w="285" h="238" extrusionOk="0">
                  <a:moveTo>
                    <a:pt x="158" y="0"/>
                  </a:moveTo>
                  <a:cubicBezTo>
                    <a:pt x="0" y="0"/>
                    <a:pt x="0" y="238"/>
                    <a:pt x="158" y="238"/>
                  </a:cubicBezTo>
                  <a:cubicBezTo>
                    <a:pt x="222" y="238"/>
                    <a:pt x="285" y="175"/>
                    <a:pt x="285" y="111"/>
                  </a:cubicBezTo>
                  <a:cubicBezTo>
                    <a:pt x="285" y="48"/>
                    <a:pt x="222" y="0"/>
                    <a:pt x="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5"/>
            <p:cNvSpPr/>
            <p:nvPr/>
          </p:nvSpPr>
          <p:spPr>
            <a:xfrm>
              <a:off x="4255389" y="3116686"/>
              <a:ext cx="13511" cy="11289"/>
            </a:xfrm>
            <a:custGeom>
              <a:avLst/>
              <a:gdLst/>
              <a:ahLst/>
              <a:cxnLst/>
              <a:rect l="l" t="t" r="r" b="b"/>
              <a:pathLst>
                <a:path w="444" h="371" extrusionOk="0">
                  <a:moveTo>
                    <a:pt x="278" y="0"/>
                  </a:moveTo>
                  <a:cubicBezTo>
                    <a:pt x="270" y="0"/>
                    <a:pt x="262" y="1"/>
                    <a:pt x="254" y="2"/>
                  </a:cubicBezTo>
                  <a:cubicBezTo>
                    <a:pt x="79" y="2"/>
                    <a:pt x="0" y="208"/>
                    <a:pt x="127" y="319"/>
                  </a:cubicBezTo>
                  <a:cubicBezTo>
                    <a:pt x="167" y="354"/>
                    <a:pt x="213" y="370"/>
                    <a:pt x="258" y="370"/>
                  </a:cubicBezTo>
                  <a:cubicBezTo>
                    <a:pt x="355" y="370"/>
                    <a:pt x="444" y="296"/>
                    <a:pt x="444" y="177"/>
                  </a:cubicBezTo>
                  <a:cubicBezTo>
                    <a:pt x="444" y="75"/>
                    <a:pt x="364" y="0"/>
                    <a:pt x="27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5"/>
            <p:cNvSpPr/>
            <p:nvPr/>
          </p:nvSpPr>
          <p:spPr>
            <a:xfrm>
              <a:off x="3673624" y="2941478"/>
              <a:ext cx="4838" cy="3651"/>
            </a:xfrm>
            <a:custGeom>
              <a:avLst/>
              <a:gdLst/>
              <a:ahLst/>
              <a:cxnLst/>
              <a:rect l="l" t="t" r="r" b="b"/>
              <a:pathLst>
                <a:path w="159" h="120" extrusionOk="0">
                  <a:moveTo>
                    <a:pt x="79" y="1"/>
                  </a:moveTo>
                  <a:cubicBezTo>
                    <a:pt x="40" y="1"/>
                    <a:pt x="0" y="21"/>
                    <a:pt x="8" y="60"/>
                  </a:cubicBezTo>
                  <a:cubicBezTo>
                    <a:pt x="8" y="100"/>
                    <a:pt x="40" y="120"/>
                    <a:pt x="73" y="120"/>
                  </a:cubicBezTo>
                  <a:cubicBezTo>
                    <a:pt x="107" y="120"/>
                    <a:pt x="143" y="100"/>
                    <a:pt x="150" y="60"/>
                  </a:cubicBezTo>
                  <a:cubicBezTo>
                    <a:pt x="158" y="21"/>
                    <a:pt x="119" y="1"/>
                    <a:pt x="79"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5"/>
            <p:cNvSpPr/>
            <p:nvPr/>
          </p:nvSpPr>
          <p:spPr>
            <a:xfrm>
              <a:off x="5035791" y="3044479"/>
              <a:ext cx="8307" cy="5720"/>
            </a:xfrm>
            <a:custGeom>
              <a:avLst/>
              <a:gdLst/>
              <a:ahLst/>
              <a:cxnLst/>
              <a:rect l="l" t="t" r="r" b="b"/>
              <a:pathLst>
                <a:path w="273" h="188" extrusionOk="0">
                  <a:moveTo>
                    <a:pt x="146" y="0"/>
                  </a:moveTo>
                  <a:cubicBezTo>
                    <a:pt x="0" y="0"/>
                    <a:pt x="154" y="188"/>
                    <a:pt x="232" y="188"/>
                  </a:cubicBezTo>
                  <a:cubicBezTo>
                    <a:pt x="256" y="188"/>
                    <a:pt x="273" y="171"/>
                    <a:pt x="273" y="127"/>
                  </a:cubicBezTo>
                  <a:cubicBezTo>
                    <a:pt x="273" y="64"/>
                    <a:pt x="210" y="0"/>
                    <a:pt x="146"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5"/>
            <p:cNvSpPr/>
            <p:nvPr/>
          </p:nvSpPr>
          <p:spPr>
            <a:xfrm>
              <a:off x="3547071" y="2793931"/>
              <a:ext cx="2982" cy="2069"/>
            </a:xfrm>
            <a:custGeom>
              <a:avLst/>
              <a:gdLst/>
              <a:ahLst/>
              <a:cxnLst/>
              <a:rect l="l" t="t" r="r" b="b"/>
              <a:pathLst>
                <a:path w="98" h="68" extrusionOk="0">
                  <a:moveTo>
                    <a:pt x="50" y="1"/>
                  </a:moveTo>
                  <a:cubicBezTo>
                    <a:pt x="1" y="1"/>
                    <a:pt x="57" y="68"/>
                    <a:pt x="84" y="68"/>
                  </a:cubicBezTo>
                  <a:cubicBezTo>
                    <a:pt x="92" y="68"/>
                    <a:pt x="98" y="62"/>
                    <a:pt x="98" y="48"/>
                  </a:cubicBezTo>
                  <a:cubicBezTo>
                    <a:pt x="98" y="17"/>
                    <a:pt x="82" y="1"/>
                    <a:pt x="50"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5"/>
            <p:cNvSpPr/>
            <p:nvPr/>
          </p:nvSpPr>
          <p:spPr>
            <a:xfrm>
              <a:off x="4610460" y="4014812"/>
              <a:ext cx="2434" cy="1643"/>
            </a:xfrm>
            <a:custGeom>
              <a:avLst/>
              <a:gdLst/>
              <a:ahLst/>
              <a:cxnLst/>
              <a:rect l="l" t="t" r="r" b="b"/>
              <a:pathLst>
                <a:path w="80" h="54" extrusionOk="0">
                  <a:moveTo>
                    <a:pt x="48" y="0"/>
                  </a:moveTo>
                  <a:cubicBezTo>
                    <a:pt x="1" y="0"/>
                    <a:pt x="42" y="54"/>
                    <a:pt x="66" y="54"/>
                  </a:cubicBezTo>
                  <a:cubicBezTo>
                    <a:pt x="74" y="54"/>
                    <a:pt x="80" y="48"/>
                    <a:pt x="80" y="32"/>
                  </a:cubicBezTo>
                  <a:cubicBezTo>
                    <a:pt x="80" y="16"/>
                    <a:pt x="64" y="0"/>
                    <a:pt x="48"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5"/>
            <p:cNvSpPr/>
            <p:nvPr/>
          </p:nvSpPr>
          <p:spPr>
            <a:xfrm>
              <a:off x="5140435" y="3845691"/>
              <a:ext cx="3408" cy="3408"/>
            </a:xfrm>
            <a:custGeom>
              <a:avLst/>
              <a:gdLst/>
              <a:ahLst/>
              <a:cxnLst/>
              <a:rect l="l" t="t" r="r" b="b"/>
              <a:pathLst>
                <a:path w="112" h="112" extrusionOk="0">
                  <a:moveTo>
                    <a:pt x="48" y="1"/>
                  </a:moveTo>
                  <a:cubicBezTo>
                    <a:pt x="32" y="1"/>
                    <a:pt x="1" y="32"/>
                    <a:pt x="1" y="64"/>
                  </a:cubicBezTo>
                  <a:cubicBezTo>
                    <a:pt x="1" y="80"/>
                    <a:pt x="32" y="111"/>
                    <a:pt x="48" y="111"/>
                  </a:cubicBezTo>
                  <a:cubicBezTo>
                    <a:pt x="80" y="111"/>
                    <a:pt x="111" y="80"/>
                    <a:pt x="111" y="64"/>
                  </a:cubicBezTo>
                  <a:cubicBezTo>
                    <a:pt x="111" y="32"/>
                    <a:pt x="80"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5"/>
            <p:cNvSpPr/>
            <p:nvPr/>
          </p:nvSpPr>
          <p:spPr>
            <a:xfrm>
              <a:off x="4284296" y="2873440"/>
              <a:ext cx="8216" cy="8215"/>
            </a:xfrm>
            <a:custGeom>
              <a:avLst/>
              <a:gdLst/>
              <a:ahLst/>
              <a:cxnLst/>
              <a:rect l="l" t="t" r="r" b="b"/>
              <a:pathLst>
                <a:path w="270" h="270" extrusionOk="0">
                  <a:moveTo>
                    <a:pt x="127" y="0"/>
                  </a:moveTo>
                  <a:cubicBezTo>
                    <a:pt x="64" y="0"/>
                    <a:pt x="0" y="64"/>
                    <a:pt x="0" y="143"/>
                  </a:cubicBezTo>
                  <a:cubicBezTo>
                    <a:pt x="0" y="206"/>
                    <a:pt x="64" y="270"/>
                    <a:pt x="127" y="270"/>
                  </a:cubicBezTo>
                  <a:cubicBezTo>
                    <a:pt x="206" y="270"/>
                    <a:pt x="269" y="206"/>
                    <a:pt x="269" y="143"/>
                  </a:cubicBezTo>
                  <a:cubicBezTo>
                    <a:pt x="269" y="64"/>
                    <a:pt x="206" y="0"/>
                    <a:pt x="127"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5"/>
            <p:cNvSpPr/>
            <p:nvPr/>
          </p:nvSpPr>
          <p:spPr>
            <a:xfrm>
              <a:off x="4918337" y="2923556"/>
              <a:ext cx="17376" cy="16887"/>
            </a:xfrm>
            <a:custGeom>
              <a:avLst/>
              <a:gdLst/>
              <a:ahLst/>
              <a:cxnLst/>
              <a:rect l="l" t="t" r="r" b="b"/>
              <a:pathLst>
                <a:path w="571" h="555" extrusionOk="0">
                  <a:moveTo>
                    <a:pt x="285" y="0"/>
                  </a:moveTo>
                  <a:cubicBezTo>
                    <a:pt x="127" y="0"/>
                    <a:pt x="0" y="127"/>
                    <a:pt x="0" y="269"/>
                  </a:cubicBezTo>
                  <a:cubicBezTo>
                    <a:pt x="0" y="428"/>
                    <a:pt x="127" y="554"/>
                    <a:pt x="285" y="554"/>
                  </a:cubicBezTo>
                  <a:cubicBezTo>
                    <a:pt x="444" y="554"/>
                    <a:pt x="570" y="428"/>
                    <a:pt x="570" y="269"/>
                  </a:cubicBezTo>
                  <a:cubicBezTo>
                    <a:pt x="570" y="127"/>
                    <a:pt x="444" y="0"/>
                    <a:pt x="285"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5"/>
            <p:cNvSpPr/>
            <p:nvPr/>
          </p:nvSpPr>
          <p:spPr>
            <a:xfrm>
              <a:off x="4423994" y="3363430"/>
              <a:ext cx="29913" cy="26016"/>
            </a:xfrm>
            <a:custGeom>
              <a:avLst/>
              <a:gdLst/>
              <a:ahLst/>
              <a:cxnLst/>
              <a:rect l="l" t="t" r="r" b="b"/>
              <a:pathLst>
                <a:path w="983" h="855" extrusionOk="0">
                  <a:moveTo>
                    <a:pt x="555" y="0"/>
                  </a:moveTo>
                  <a:cubicBezTo>
                    <a:pt x="191" y="0"/>
                    <a:pt x="1" y="459"/>
                    <a:pt x="254" y="729"/>
                  </a:cubicBezTo>
                  <a:cubicBezTo>
                    <a:pt x="341" y="816"/>
                    <a:pt x="449" y="855"/>
                    <a:pt x="554" y="855"/>
                  </a:cubicBezTo>
                  <a:cubicBezTo>
                    <a:pt x="773" y="855"/>
                    <a:pt x="983" y="685"/>
                    <a:pt x="983" y="428"/>
                  </a:cubicBezTo>
                  <a:cubicBezTo>
                    <a:pt x="983" y="190"/>
                    <a:pt x="793" y="0"/>
                    <a:pt x="555"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5"/>
            <p:cNvSpPr/>
            <p:nvPr/>
          </p:nvSpPr>
          <p:spPr>
            <a:xfrm>
              <a:off x="4973747" y="3379314"/>
              <a:ext cx="26991" cy="27020"/>
            </a:xfrm>
            <a:custGeom>
              <a:avLst/>
              <a:gdLst/>
              <a:ahLst/>
              <a:cxnLst/>
              <a:rect l="l" t="t" r="r" b="b"/>
              <a:pathLst>
                <a:path w="887" h="888" extrusionOk="0">
                  <a:moveTo>
                    <a:pt x="444" y="1"/>
                  </a:moveTo>
                  <a:cubicBezTo>
                    <a:pt x="206" y="1"/>
                    <a:pt x="0" y="207"/>
                    <a:pt x="0" y="444"/>
                  </a:cubicBezTo>
                  <a:cubicBezTo>
                    <a:pt x="0" y="697"/>
                    <a:pt x="206" y="887"/>
                    <a:pt x="444" y="887"/>
                  </a:cubicBezTo>
                  <a:cubicBezTo>
                    <a:pt x="697" y="887"/>
                    <a:pt x="887" y="697"/>
                    <a:pt x="887" y="444"/>
                  </a:cubicBezTo>
                  <a:cubicBezTo>
                    <a:pt x="887" y="207"/>
                    <a:pt x="697" y="1"/>
                    <a:pt x="444"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5"/>
            <p:cNvSpPr/>
            <p:nvPr/>
          </p:nvSpPr>
          <p:spPr>
            <a:xfrm>
              <a:off x="3960535" y="3056529"/>
              <a:ext cx="26991" cy="23125"/>
            </a:xfrm>
            <a:custGeom>
              <a:avLst/>
              <a:gdLst/>
              <a:ahLst/>
              <a:cxnLst/>
              <a:rect l="l" t="t" r="r" b="b"/>
              <a:pathLst>
                <a:path w="887" h="760" extrusionOk="0">
                  <a:moveTo>
                    <a:pt x="507" y="0"/>
                  </a:moveTo>
                  <a:cubicBezTo>
                    <a:pt x="174" y="0"/>
                    <a:pt x="0" y="412"/>
                    <a:pt x="238" y="649"/>
                  </a:cubicBezTo>
                  <a:cubicBezTo>
                    <a:pt x="319" y="725"/>
                    <a:pt x="414" y="759"/>
                    <a:pt x="507" y="759"/>
                  </a:cubicBezTo>
                  <a:cubicBezTo>
                    <a:pt x="704" y="759"/>
                    <a:pt x="887" y="606"/>
                    <a:pt x="887" y="380"/>
                  </a:cubicBezTo>
                  <a:cubicBezTo>
                    <a:pt x="887" y="174"/>
                    <a:pt x="728" y="0"/>
                    <a:pt x="507"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5"/>
            <p:cNvSpPr/>
            <p:nvPr/>
          </p:nvSpPr>
          <p:spPr>
            <a:xfrm>
              <a:off x="4490510" y="2917288"/>
              <a:ext cx="24587" cy="21025"/>
            </a:xfrm>
            <a:custGeom>
              <a:avLst/>
              <a:gdLst/>
              <a:ahLst/>
              <a:cxnLst/>
              <a:rect l="l" t="t" r="r" b="b"/>
              <a:pathLst>
                <a:path w="808" h="691" extrusionOk="0">
                  <a:moveTo>
                    <a:pt x="459" y="0"/>
                  </a:moveTo>
                  <a:cubicBezTo>
                    <a:pt x="143" y="0"/>
                    <a:pt x="0" y="380"/>
                    <a:pt x="206" y="586"/>
                  </a:cubicBezTo>
                  <a:cubicBezTo>
                    <a:pt x="278" y="658"/>
                    <a:pt x="366" y="690"/>
                    <a:pt x="453" y="690"/>
                  </a:cubicBezTo>
                  <a:cubicBezTo>
                    <a:pt x="634" y="690"/>
                    <a:pt x="808" y="552"/>
                    <a:pt x="808" y="349"/>
                  </a:cubicBezTo>
                  <a:cubicBezTo>
                    <a:pt x="808" y="159"/>
                    <a:pt x="649" y="0"/>
                    <a:pt x="459"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5"/>
            <p:cNvSpPr/>
            <p:nvPr/>
          </p:nvSpPr>
          <p:spPr>
            <a:xfrm>
              <a:off x="4633586" y="3730550"/>
              <a:ext cx="21727" cy="21238"/>
            </a:xfrm>
            <a:custGeom>
              <a:avLst/>
              <a:gdLst/>
              <a:ahLst/>
              <a:cxnLst/>
              <a:rect l="l" t="t" r="r" b="b"/>
              <a:pathLst>
                <a:path w="714" h="698" extrusionOk="0">
                  <a:moveTo>
                    <a:pt x="365" y="0"/>
                  </a:moveTo>
                  <a:cubicBezTo>
                    <a:pt x="159" y="0"/>
                    <a:pt x="1" y="159"/>
                    <a:pt x="1" y="349"/>
                  </a:cubicBezTo>
                  <a:cubicBezTo>
                    <a:pt x="1" y="539"/>
                    <a:pt x="159" y="697"/>
                    <a:pt x="365" y="697"/>
                  </a:cubicBezTo>
                  <a:cubicBezTo>
                    <a:pt x="555" y="697"/>
                    <a:pt x="713" y="539"/>
                    <a:pt x="713" y="349"/>
                  </a:cubicBezTo>
                  <a:cubicBezTo>
                    <a:pt x="713" y="159"/>
                    <a:pt x="555" y="0"/>
                    <a:pt x="365"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5"/>
            <p:cNvSpPr/>
            <p:nvPr/>
          </p:nvSpPr>
          <p:spPr>
            <a:xfrm>
              <a:off x="4129049" y="3789794"/>
              <a:ext cx="5903" cy="4138"/>
            </a:xfrm>
            <a:custGeom>
              <a:avLst/>
              <a:gdLst/>
              <a:ahLst/>
              <a:cxnLst/>
              <a:rect l="l" t="t" r="r" b="b"/>
              <a:pathLst>
                <a:path w="194" h="136" extrusionOk="0">
                  <a:moveTo>
                    <a:pt x="99" y="1"/>
                  </a:moveTo>
                  <a:cubicBezTo>
                    <a:pt x="0" y="1"/>
                    <a:pt x="112" y="135"/>
                    <a:pt x="167" y="135"/>
                  </a:cubicBezTo>
                  <a:cubicBezTo>
                    <a:pt x="183" y="135"/>
                    <a:pt x="194" y="124"/>
                    <a:pt x="194" y="96"/>
                  </a:cubicBezTo>
                  <a:cubicBezTo>
                    <a:pt x="194" y="33"/>
                    <a:pt x="146" y="1"/>
                    <a:pt x="99"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5"/>
            <p:cNvSpPr/>
            <p:nvPr/>
          </p:nvSpPr>
          <p:spPr>
            <a:xfrm>
              <a:off x="5350028" y="3581176"/>
              <a:ext cx="10620" cy="8672"/>
            </a:xfrm>
            <a:custGeom>
              <a:avLst/>
              <a:gdLst/>
              <a:ahLst/>
              <a:cxnLst/>
              <a:rect l="l" t="t" r="r" b="b"/>
              <a:pathLst>
                <a:path w="349" h="285" extrusionOk="0">
                  <a:moveTo>
                    <a:pt x="190" y="1"/>
                  </a:moveTo>
                  <a:cubicBezTo>
                    <a:pt x="64" y="1"/>
                    <a:pt x="0" y="159"/>
                    <a:pt x="95" y="238"/>
                  </a:cubicBezTo>
                  <a:cubicBezTo>
                    <a:pt x="127" y="270"/>
                    <a:pt x="166" y="284"/>
                    <a:pt x="203" y="284"/>
                  </a:cubicBezTo>
                  <a:cubicBezTo>
                    <a:pt x="278" y="284"/>
                    <a:pt x="349" y="228"/>
                    <a:pt x="349" y="143"/>
                  </a:cubicBezTo>
                  <a:cubicBezTo>
                    <a:pt x="333" y="64"/>
                    <a:pt x="269" y="1"/>
                    <a:pt x="190"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5"/>
            <p:cNvSpPr/>
            <p:nvPr/>
          </p:nvSpPr>
          <p:spPr>
            <a:xfrm>
              <a:off x="4820539" y="3955903"/>
              <a:ext cx="8216" cy="7972"/>
            </a:xfrm>
            <a:custGeom>
              <a:avLst/>
              <a:gdLst/>
              <a:ahLst/>
              <a:cxnLst/>
              <a:rect l="l" t="t" r="r" b="b"/>
              <a:pathLst>
                <a:path w="270" h="262" extrusionOk="0">
                  <a:moveTo>
                    <a:pt x="135" y="1"/>
                  </a:moveTo>
                  <a:cubicBezTo>
                    <a:pt x="67" y="1"/>
                    <a:pt x="0" y="44"/>
                    <a:pt x="0" y="131"/>
                  </a:cubicBezTo>
                  <a:cubicBezTo>
                    <a:pt x="0" y="218"/>
                    <a:pt x="67" y="262"/>
                    <a:pt x="135" y="262"/>
                  </a:cubicBezTo>
                  <a:cubicBezTo>
                    <a:pt x="202" y="262"/>
                    <a:pt x="269" y="218"/>
                    <a:pt x="269" y="131"/>
                  </a:cubicBezTo>
                  <a:cubicBezTo>
                    <a:pt x="269" y="44"/>
                    <a:pt x="202" y="1"/>
                    <a:pt x="135"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5"/>
            <p:cNvSpPr/>
            <p:nvPr/>
          </p:nvSpPr>
          <p:spPr>
            <a:xfrm>
              <a:off x="4941463" y="3585041"/>
              <a:ext cx="23157" cy="19534"/>
            </a:xfrm>
            <a:custGeom>
              <a:avLst/>
              <a:gdLst/>
              <a:ahLst/>
              <a:cxnLst/>
              <a:rect l="l" t="t" r="r" b="b"/>
              <a:pathLst>
                <a:path w="761" h="642" extrusionOk="0">
                  <a:moveTo>
                    <a:pt x="444" y="1"/>
                  </a:moveTo>
                  <a:cubicBezTo>
                    <a:pt x="143" y="1"/>
                    <a:pt x="0" y="349"/>
                    <a:pt x="206" y="555"/>
                  </a:cubicBezTo>
                  <a:cubicBezTo>
                    <a:pt x="271" y="614"/>
                    <a:pt x="349" y="641"/>
                    <a:pt x="427" y="641"/>
                  </a:cubicBezTo>
                  <a:cubicBezTo>
                    <a:pt x="596" y="641"/>
                    <a:pt x="760" y="513"/>
                    <a:pt x="760" y="317"/>
                  </a:cubicBezTo>
                  <a:cubicBezTo>
                    <a:pt x="760" y="143"/>
                    <a:pt x="618" y="1"/>
                    <a:pt x="444"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5"/>
            <p:cNvSpPr/>
            <p:nvPr/>
          </p:nvSpPr>
          <p:spPr>
            <a:xfrm>
              <a:off x="4242852" y="3404843"/>
              <a:ext cx="32804" cy="33288"/>
            </a:xfrm>
            <a:custGeom>
              <a:avLst/>
              <a:gdLst/>
              <a:ahLst/>
              <a:cxnLst/>
              <a:rect l="l" t="t" r="r" b="b"/>
              <a:pathLst>
                <a:path w="1078" h="1094" extrusionOk="0">
                  <a:moveTo>
                    <a:pt x="539" y="1"/>
                  </a:moveTo>
                  <a:cubicBezTo>
                    <a:pt x="238" y="1"/>
                    <a:pt x="1" y="254"/>
                    <a:pt x="1" y="555"/>
                  </a:cubicBezTo>
                  <a:cubicBezTo>
                    <a:pt x="1" y="856"/>
                    <a:pt x="238" y="1093"/>
                    <a:pt x="539" y="1093"/>
                  </a:cubicBezTo>
                  <a:cubicBezTo>
                    <a:pt x="840" y="1093"/>
                    <a:pt x="1077" y="856"/>
                    <a:pt x="1077" y="555"/>
                  </a:cubicBezTo>
                  <a:cubicBezTo>
                    <a:pt x="1077" y="254"/>
                    <a:pt x="840" y="1"/>
                    <a:pt x="539"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5"/>
            <p:cNvSpPr/>
            <p:nvPr/>
          </p:nvSpPr>
          <p:spPr>
            <a:xfrm>
              <a:off x="3745831" y="3255318"/>
              <a:ext cx="6573" cy="6085"/>
            </a:xfrm>
            <a:custGeom>
              <a:avLst/>
              <a:gdLst/>
              <a:ahLst/>
              <a:cxnLst/>
              <a:rect l="l" t="t" r="r" b="b"/>
              <a:pathLst>
                <a:path w="216" h="200" extrusionOk="0">
                  <a:moveTo>
                    <a:pt x="92" y="1"/>
                  </a:moveTo>
                  <a:cubicBezTo>
                    <a:pt x="1" y="1"/>
                    <a:pt x="4" y="199"/>
                    <a:pt x="101" y="199"/>
                  </a:cubicBezTo>
                  <a:cubicBezTo>
                    <a:pt x="107" y="199"/>
                    <a:pt x="114" y="198"/>
                    <a:pt x="121" y="196"/>
                  </a:cubicBezTo>
                  <a:cubicBezTo>
                    <a:pt x="168" y="196"/>
                    <a:pt x="216" y="149"/>
                    <a:pt x="216" y="101"/>
                  </a:cubicBezTo>
                  <a:cubicBezTo>
                    <a:pt x="216" y="46"/>
                    <a:pt x="180" y="3"/>
                    <a:pt x="139" y="3"/>
                  </a:cubicBezTo>
                  <a:cubicBezTo>
                    <a:pt x="133" y="3"/>
                    <a:pt x="127" y="4"/>
                    <a:pt x="121" y="6"/>
                  </a:cubicBezTo>
                  <a:cubicBezTo>
                    <a:pt x="111" y="3"/>
                    <a:pt x="101" y="1"/>
                    <a:pt x="9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5"/>
            <p:cNvSpPr/>
            <p:nvPr/>
          </p:nvSpPr>
          <p:spPr>
            <a:xfrm>
              <a:off x="4231289" y="3643342"/>
              <a:ext cx="16889" cy="14514"/>
            </a:xfrm>
            <a:custGeom>
              <a:avLst/>
              <a:gdLst/>
              <a:ahLst/>
              <a:cxnLst/>
              <a:rect l="l" t="t" r="r" b="b"/>
              <a:pathLst>
                <a:path w="555" h="477" extrusionOk="0">
                  <a:moveTo>
                    <a:pt x="317" y="1"/>
                  </a:moveTo>
                  <a:cubicBezTo>
                    <a:pt x="111" y="1"/>
                    <a:pt x="1" y="254"/>
                    <a:pt x="143" y="412"/>
                  </a:cubicBezTo>
                  <a:cubicBezTo>
                    <a:pt x="192" y="457"/>
                    <a:pt x="251" y="476"/>
                    <a:pt x="308" y="476"/>
                  </a:cubicBezTo>
                  <a:cubicBezTo>
                    <a:pt x="435" y="476"/>
                    <a:pt x="555" y="380"/>
                    <a:pt x="555" y="238"/>
                  </a:cubicBezTo>
                  <a:cubicBezTo>
                    <a:pt x="555" y="111"/>
                    <a:pt x="460"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5"/>
            <p:cNvSpPr/>
            <p:nvPr/>
          </p:nvSpPr>
          <p:spPr>
            <a:xfrm>
              <a:off x="4636963" y="3377762"/>
              <a:ext cx="11107" cy="11228"/>
            </a:xfrm>
            <a:custGeom>
              <a:avLst/>
              <a:gdLst/>
              <a:ahLst/>
              <a:cxnLst/>
              <a:rect l="l" t="t" r="r" b="b"/>
              <a:pathLst>
                <a:path w="365" h="369" extrusionOk="0">
                  <a:moveTo>
                    <a:pt x="183" y="0"/>
                  </a:moveTo>
                  <a:cubicBezTo>
                    <a:pt x="92" y="0"/>
                    <a:pt x="0" y="60"/>
                    <a:pt x="0" y="178"/>
                  </a:cubicBezTo>
                  <a:cubicBezTo>
                    <a:pt x="0" y="305"/>
                    <a:pt x="92" y="368"/>
                    <a:pt x="183" y="368"/>
                  </a:cubicBezTo>
                  <a:cubicBezTo>
                    <a:pt x="274" y="368"/>
                    <a:pt x="365" y="305"/>
                    <a:pt x="365" y="178"/>
                  </a:cubicBezTo>
                  <a:cubicBezTo>
                    <a:pt x="365" y="60"/>
                    <a:pt x="274" y="0"/>
                    <a:pt x="183"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5"/>
            <p:cNvSpPr/>
            <p:nvPr/>
          </p:nvSpPr>
          <p:spPr>
            <a:xfrm>
              <a:off x="4170584" y="3192392"/>
              <a:ext cx="23644" cy="19839"/>
            </a:xfrm>
            <a:custGeom>
              <a:avLst/>
              <a:gdLst/>
              <a:ahLst/>
              <a:cxnLst/>
              <a:rect l="l" t="t" r="r" b="b"/>
              <a:pathLst>
                <a:path w="777" h="652" extrusionOk="0">
                  <a:moveTo>
                    <a:pt x="444" y="0"/>
                  </a:moveTo>
                  <a:cubicBezTo>
                    <a:pt x="143" y="0"/>
                    <a:pt x="0" y="349"/>
                    <a:pt x="206" y="554"/>
                  </a:cubicBezTo>
                  <a:cubicBezTo>
                    <a:pt x="274" y="622"/>
                    <a:pt x="358" y="652"/>
                    <a:pt x="441" y="652"/>
                  </a:cubicBezTo>
                  <a:cubicBezTo>
                    <a:pt x="611" y="652"/>
                    <a:pt x="776" y="525"/>
                    <a:pt x="776" y="333"/>
                  </a:cubicBezTo>
                  <a:cubicBezTo>
                    <a:pt x="776" y="143"/>
                    <a:pt x="618" y="0"/>
                    <a:pt x="444"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5"/>
            <p:cNvSpPr/>
            <p:nvPr/>
          </p:nvSpPr>
          <p:spPr>
            <a:xfrm>
              <a:off x="5215107" y="3527713"/>
              <a:ext cx="15945" cy="13662"/>
            </a:xfrm>
            <a:custGeom>
              <a:avLst/>
              <a:gdLst/>
              <a:ahLst/>
              <a:cxnLst/>
              <a:rect l="l" t="t" r="r" b="b"/>
              <a:pathLst>
                <a:path w="524" h="449" extrusionOk="0">
                  <a:moveTo>
                    <a:pt x="302" y="0"/>
                  </a:moveTo>
                  <a:cubicBezTo>
                    <a:pt x="96" y="0"/>
                    <a:pt x="1" y="238"/>
                    <a:pt x="143" y="380"/>
                  </a:cubicBezTo>
                  <a:cubicBezTo>
                    <a:pt x="190" y="427"/>
                    <a:pt x="247" y="448"/>
                    <a:pt x="303" y="448"/>
                  </a:cubicBezTo>
                  <a:cubicBezTo>
                    <a:pt x="416" y="448"/>
                    <a:pt x="523" y="360"/>
                    <a:pt x="523" y="222"/>
                  </a:cubicBezTo>
                  <a:cubicBezTo>
                    <a:pt x="523" y="95"/>
                    <a:pt x="428" y="0"/>
                    <a:pt x="30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5"/>
            <p:cNvSpPr/>
            <p:nvPr/>
          </p:nvSpPr>
          <p:spPr>
            <a:xfrm>
              <a:off x="4349809" y="2913423"/>
              <a:ext cx="27022" cy="27020"/>
            </a:xfrm>
            <a:custGeom>
              <a:avLst/>
              <a:gdLst/>
              <a:ahLst/>
              <a:cxnLst/>
              <a:rect l="l" t="t" r="r" b="b"/>
              <a:pathLst>
                <a:path w="888" h="888" extrusionOk="0">
                  <a:moveTo>
                    <a:pt x="444" y="1"/>
                  </a:moveTo>
                  <a:cubicBezTo>
                    <a:pt x="191" y="1"/>
                    <a:pt x="1" y="191"/>
                    <a:pt x="1" y="444"/>
                  </a:cubicBezTo>
                  <a:cubicBezTo>
                    <a:pt x="1" y="681"/>
                    <a:pt x="191" y="887"/>
                    <a:pt x="444" y="887"/>
                  </a:cubicBezTo>
                  <a:cubicBezTo>
                    <a:pt x="681" y="887"/>
                    <a:pt x="887" y="681"/>
                    <a:pt x="887" y="444"/>
                  </a:cubicBezTo>
                  <a:cubicBezTo>
                    <a:pt x="887" y="191"/>
                    <a:pt x="681" y="1"/>
                    <a:pt x="444"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5"/>
            <p:cNvSpPr/>
            <p:nvPr/>
          </p:nvSpPr>
          <p:spPr>
            <a:xfrm>
              <a:off x="5151998" y="3159620"/>
              <a:ext cx="13998" cy="13997"/>
            </a:xfrm>
            <a:custGeom>
              <a:avLst/>
              <a:gdLst/>
              <a:ahLst/>
              <a:cxnLst/>
              <a:rect l="l" t="t" r="r" b="b"/>
              <a:pathLst>
                <a:path w="460" h="460" extrusionOk="0">
                  <a:moveTo>
                    <a:pt x="222" y="1"/>
                  </a:moveTo>
                  <a:cubicBezTo>
                    <a:pt x="96" y="1"/>
                    <a:pt x="1" y="96"/>
                    <a:pt x="1" y="238"/>
                  </a:cubicBezTo>
                  <a:cubicBezTo>
                    <a:pt x="1" y="365"/>
                    <a:pt x="96" y="460"/>
                    <a:pt x="222" y="460"/>
                  </a:cubicBezTo>
                  <a:cubicBezTo>
                    <a:pt x="349" y="460"/>
                    <a:pt x="460" y="365"/>
                    <a:pt x="460" y="238"/>
                  </a:cubicBezTo>
                  <a:cubicBezTo>
                    <a:pt x="460" y="96"/>
                    <a:pt x="349"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5"/>
            <p:cNvSpPr/>
            <p:nvPr/>
          </p:nvSpPr>
          <p:spPr>
            <a:xfrm>
              <a:off x="4982420" y="3802817"/>
              <a:ext cx="20266" cy="17252"/>
            </a:xfrm>
            <a:custGeom>
              <a:avLst/>
              <a:gdLst/>
              <a:ahLst/>
              <a:cxnLst/>
              <a:rect l="l" t="t" r="r" b="b"/>
              <a:pathLst>
                <a:path w="666" h="567" extrusionOk="0">
                  <a:moveTo>
                    <a:pt x="380" y="0"/>
                  </a:moveTo>
                  <a:cubicBezTo>
                    <a:pt x="127" y="0"/>
                    <a:pt x="0" y="301"/>
                    <a:pt x="190" y="475"/>
                  </a:cubicBezTo>
                  <a:cubicBezTo>
                    <a:pt x="248" y="539"/>
                    <a:pt x="320" y="567"/>
                    <a:pt x="391" y="567"/>
                  </a:cubicBezTo>
                  <a:cubicBezTo>
                    <a:pt x="532" y="567"/>
                    <a:pt x="665" y="454"/>
                    <a:pt x="665" y="285"/>
                  </a:cubicBezTo>
                  <a:cubicBezTo>
                    <a:pt x="665" y="127"/>
                    <a:pt x="539" y="0"/>
                    <a:pt x="38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5"/>
            <p:cNvSpPr/>
            <p:nvPr/>
          </p:nvSpPr>
          <p:spPr>
            <a:xfrm>
              <a:off x="5075835" y="3847151"/>
              <a:ext cx="4899" cy="3073"/>
            </a:xfrm>
            <a:custGeom>
              <a:avLst/>
              <a:gdLst/>
              <a:ahLst/>
              <a:cxnLst/>
              <a:rect l="l" t="t" r="r" b="b"/>
              <a:pathLst>
                <a:path w="161" h="101" extrusionOk="0">
                  <a:moveTo>
                    <a:pt x="97" y="0"/>
                  </a:moveTo>
                  <a:cubicBezTo>
                    <a:pt x="1" y="0"/>
                    <a:pt x="87" y="100"/>
                    <a:pt x="134" y="100"/>
                  </a:cubicBezTo>
                  <a:cubicBezTo>
                    <a:pt x="149" y="100"/>
                    <a:pt x="160" y="90"/>
                    <a:pt x="160" y="63"/>
                  </a:cubicBezTo>
                  <a:cubicBezTo>
                    <a:pt x="160" y="32"/>
                    <a:pt x="129" y="0"/>
                    <a:pt x="97"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5"/>
            <p:cNvSpPr/>
            <p:nvPr/>
          </p:nvSpPr>
          <p:spPr>
            <a:xfrm>
              <a:off x="5072975" y="3048343"/>
              <a:ext cx="25105" cy="25559"/>
            </a:xfrm>
            <a:custGeom>
              <a:avLst/>
              <a:gdLst/>
              <a:ahLst/>
              <a:cxnLst/>
              <a:rect l="l" t="t" r="r" b="b"/>
              <a:pathLst>
                <a:path w="825" h="840" extrusionOk="0">
                  <a:moveTo>
                    <a:pt x="413" y="0"/>
                  </a:moveTo>
                  <a:cubicBezTo>
                    <a:pt x="191" y="0"/>
                    <a:pt x="1" y="190"/>
                    <a:pt x="1" y="412"/>
                  </a:cubicBezTo>
                  <a:cubicBezTo>
                    <a:pt x="1" y="649"/>
                    <a:pt x="191" y="839"/>
                    <a:pt x="413" y="839"/>
                  </a:cubicBezTo>
                  <a:cubicBezTo>
                    <a:pt x="634" y="839"/>
                    <a:pt x="824" y="649"/>
                    <a:pt x="824" y="412"/>
                  </a:cubicBezTo>
                  <a:cubicBezTo>
                    <a:pt x="824" y="190"/>
                    <a:pt x="634" y="0"/>
                    <a:pt x="413"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5"/>
            <p:cNvSpPr/>
            <p:nvPr/>
          </p:nvSpPr>
          <p:spPr>
            <a:xfrm>
              <a:off x="4178769" y="3698265"/>
              <a:ext cx="18349" cy="15305"/>
            </a:xfrm>
            <a:custGeom>
              <a:avLst/>
              <a:gdLst/>
              <a:ahLst/>
              <a:cxnLst/>
              <a:rect l="l" t="t" r="r" b="b"/>
              <a:pathLst>
                <a:path w="603" h="503" extrusionOk="0">
                  <a:moveTo>
                    <a:pt x="349" y="1"/>
                  </a:moveTo>
                  <a:cubicBezTo>
                    <a:pt x="111" y="1"/>
                    <a:pt x="1" y="270"/>
                    <a:pt x="159" y="428"/>
                  </a:cubicBezTo>
                  <a:cubicBezTo>
                    <a:pt x="216" y="480"/>
                    <a:pt x="282" y="503"/>
                    <a:pt x="347" y="503"/>
                  </a:cubicBezTo>
                  <a:cubicBezTo>
                    <a:pt x="480" y="503"/>
                    <a:pt x="602" y="403"/>
                    <a:pt x="602" y="254"/>
                  </a:cubicBezTo>
                  <a:cubicBezTo>
                    <a:pt x="602" y="111"/>
                    <a:pt x="491" y="1"/>
                    <a:pt x="349"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5"/>
            <p:cNvSpPr/>
            <p:nvPr/>
          </p:nvSpPr>
          <p:spPr>
            <a:xfrm>
              <a:off x="4301153" y="2986178"/>
              <a:ext cx="25561" cy="25072"/>
            </a:xfrm>
            <a:custGeom>
              <a:avLst/>
              <a:gdLst/>
              <a:ahLst/>
              <a:cxnLst/>
              <a:rect l="l" t="t" r="r" b="b"/>
              <a:pathLst>
                <a:path w="840" h="824" extrusionOk="0">
                  <a:moveTo>
                    <a:pt x="428" y="1"/>
                  </a:moveTo>
                  <a:cubicBezTo>
                    <a:pt x="190" y="1"/>
                    <a:pt x="0" y="191"/>
                    <a:pt x="0" y="412"/>
                  </a:cubicBezTo>
                  <a:cubicBezTo>
                    <a:pt x="0" y="634"/>
                    <a:pt x="190" y="824"/>
                    <a:pt x="428" y="824"/>
                  </a:cubicBezTo>
                  <a:cubicBezTo>
                    <a:pt x="650" y="824"/>
                    <a:pt x="840" y="634"/>
                    <a:pt x="840" y="412"/>
                  </a:cubicBezTo>
                  <a:cubicBezTo>
                    <a:pt x="840" y="191"/>
                    <a:pt x="650" y="1"/>
                    <a:pt x="428"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5"/>
            <p:cNvSpPr/>
            <p:nvPr/>
          </p:nvSpPr>
          <p:spPr>
            <a:xfrm>
              <a:off x="4524712" y="3191874"/>
              <a:ext cx="31830" cy="27233"/>
            </a:xfrm>
            <a:custGeom>
              <a:avLst/>
              <a:gdLst/>
              <a:ahLst/>
              <a:cxnLst/>
              <a:rect l="l" t="t" r="r" b="b"/>
              <a:pathLst>
                <a:path w="1046" h="895" extrusionOk="0">
                  <a:moveTo>
                    <a:pt x="628" y="1"/>
                  </a:moveTo>
                  <a:cubicBezTo>
                    <a:pt x="619" y="1"/>
                    <a:pt x="611" y="1"/>
                    <a:pt x="602" y="1"/>
                  </a:cubicBezTo>
                  <a:cubicBezTo>
                    <a:pt x="190" y="1"/>
                    <a:pt x="0" y="476"/>
                    <a:pt x="285" y="761"/>
                  </a:cubicBezTo>
                  <a:cubicBezTo>
                    <a:pt x="372" y="853"/>
                    <a:pt x="482" y="894"/>
                    <a:pt x="591" y="894"/>
                  </a:cubicBezTo>
                  <a:cubicBezTo>
                    <a:pt x="820" y="894"/>
                    <a:pt x="1045" y="713"/>
                    <a:pt x="1045" y="445"/>
                  </a:cubicBezTo>
                  <a:cubicBezTo>
                    <a:pt x="1045" y="201"/>
                    <a:pt x="854" y="1"/>
                    <a:pt x="628"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5"/>
            <p:cNvSpPr/>
            <p:nvPr/>
          </p:nvSpPr>
          <p:spPr>
            <a:xfrm>
              <a:off x="4755483" y="3625997"/>
              <a:ext cx="29913" cy="25559"/>
            </a:xfrm>
            <a:custGeom>
              <a:avLst/>
              <a:gdLst/>
              <a:ahLst/>
              <a:cxnLst/>
              <a:rect l="l" t="t" r="r" b="b"/>
              <a:pathLst>
                <a:path w="983" h="840" extrusionOk="0">
                  <a:moveTo>
                    <a:pt x="571" y="1"/>
                  </a:moveTo>
                  <a:cubicBezTo>
                    <a:pt x="191" y="1"/>
                    <a:pt x="1" y="460"/>
                    <a:pt x="270" y="713"/>
                  </a:cubicBezTo>
                  <a:cubicBezTo>
                    <a:pt x="352" y="801"/>
                    <a:pt x="457" y="840"/>
                    <a:pt x="560" y="840"/>
                  </a:cubicBezTo>
                  <a:cubicBezTo>
                    <a:pt x="774" y="840"/>
                    <a:pt x="982" y="673"/>
                    <a:pt x="982" y="428"/>
                  </a:cubicBezTo>
                  <a:cubicBezTo>
                    <a:pt x="982" y="191"/>
                    <a:pt x="792" y="1"/>
                    <a:pt x="571"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5"/>
            <p:cNvSpPr/>
            <p:nvPr/>
          </p:nvSpPr>
          <p:spPr>
            <a:xfrm>
              <a:off x="5391502" y="3392824"/>
              <a:ext cx="8642" cy="5903"/>
            </a:xfrm>
            <a:custGeom>
              <a:avLst/>
              <a:gdLst/>
              <a:ahLst/>
              <a:cxnLst/>
              <a:rect l="l" t="t" r="r" b="b"/>
              <a:pathLst>
                <a:path w="284" h="194" extrusionOk="0">
                  <a:moveTo>
                    <a:pt x="157" y="0"/>
                  </a:moveTo>
                  <a:cubicBezTo>
                    <a:pt x="0" y="0"/>
                    <a:pt x="157" y="194"/>
                    <a:pt x="240" y="194"/>
                  </a:cubicBezTo>
                  <a:cubicBezTo>
                    <a:pt x="265" y="194"/>
                    <a:pt x="284" y="175"/>
                    <a:pt x="284" y="127"/>
                  </a:cubicBezTo>
                  <a:cubicBezTo>
                    <a:pt x="284" y="63"/>
                    <a:pt x="221" y="0"/>
                    <a:pt x="157"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5"/>
            <p:cNvSpPr/>
            <p:nvPr/>
          </p:nvSpPr>
          <p:spPr>
            <a:xfrm>
              <a:off x="4631182" y="3206358"/>
              <a:ext cx="21240" cy="17891"/>
            </a:xfrm>
            <a:custGeom>
              <a:avLst/>
              <a:gdLst/>
              <a:ahLst/>
              <a:cxnLst/>
              <a:rect l="l" t="t" r="r" b="b"/>
              <a:pathLst>
                <a:path w="698" h="588" extrusionOk="0">
                  <a:moveTo>
                    <a:pt x="396" y="0"/>
                  </a:moveTo>
                  <a:cubicBezTo>
                    <a:pt x="143" y="0"/>
                    <a:pt x="0" y="317"/>
                    <a:pt x="190" y="507"/>
                  </a:cubicBezTo>
                  <a:cubicBezTo>
                    <a:pt x="250" y="562"/>
                    <a:pt x="323" y="587"/>
                    <a:pt x="394" y="587"/>
                  </a:cubicBezTo>
                  <a:cubicBezTo>
                    <a:pt x="549" y="587"/>
                    <a:pt x="697" y="470"/>
                    <a:pt x="697" y="285"/>
                  </a:cubicBezTo>
                  <a:cubicBezTo>
                    <a:pt x="697" y="127"/>
                    <a:pt x="570" y="0"/>
                    <a:pt x="396"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5"/>
            <p:cNvSpPr/>
            <p:nvPr/>
          </p:nvSpPr>
          <p:spPr>
            <a:xfrm>
              <a:off x="5192468" y="3084949"/>
              <a:ext cx="7729" cy="6785"/>
            </a:xfrm>
            <a:custGeom>
              <a:avLst/>
              <a:gdLst/>
              <a:ahLst/>
              <a:cxnLst/>
              <a:rect l="l" t="t" r="r" b="b"/>
              <a:pathLst>
                <a:path w="254" h="223" extrusionOk="0">
                  <a:moveTo>
                    <a:pt x="143" y="0"/>
                  </a:moveTo>
                  <a:cubicBezTo>
                    <a:pt x="1" y="0"/>
                    <a:pt x="1" y="222"/>
                    <a:pt x="143" y="222"/>
                  </a:cubicBezTo>
                  <a:cubicBezTo>
                    <a:pt x="207" y="222"/>
                    <a:pt x="254" y="159"/>
                    <a:pt x="254" y="111"/>
                  </a:cubicBezTo>
                  <a:cubicBezTo>
                    <a:pt x="254" y="48"/>
                    <a:pt x="207" y="0"/>
                    <a:pt x="143"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5"/>
            <p:cNvSpPr/>
            <p:nvPr/>
          </p:nvSpPr>
          <p:spPr>
            <a:xfrm>
              <a:off x="4610460" y="3162024"/>
              <a:ext cx="20266" cy="20265"/>
            </a:xfrm>
            <a:custGeom>
              <a:avLst/>
              <a:gdLst/>
              <a:ahLst/>
              <a:cxnLst/>
              <a:rect l="l" t="t" r="r" b="b"/>
              <a:pathLst>
                <a:path w="666" h="666" extrusionOk="0">
                  <a:moveTo>
                    <a:pt x="333" y="1"/>
                  </a:moveTo>
                  <a:cubicBezTo>
                    <a:pt x="143" y="1"/>
                    <a:pt x="1" y="159"/>
                    <a:pt x="1" y="333"/>
                  </a:cubicBezTo>
                  <a:cubicBezTo>
                    <a:pt x="1" y="523"/>
                    <a:pt x="143" y="666"/>
                    <a:pt x="333" y="666"/>
                  </a:cubicBezTo>
                  <a:cubicBezTo>
                    <a:pt x="507" y="666"/>
                    <a:pt x="666" y="523"/>
                    <a:pt x="666" y="333"/>
                  </a:cubicBezTo>
                  <a:cubicBezTo>
                    <a:pt x="666" y="159"/>
                    <a:pt x="507" y="1"/>
                    <a:pt x="333"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5"/>
            <p:cNvSpPr/>
            <p:nvPr/>
          </p:nvSpPr>
          <p:spPr>
            <a:xfrm>
              <a:off x="4621049" y="3256474"/>
              <a:ext cx="12568" cy="10284"/>
            </a:xfrm>
            <a:custGeom>
              <a:avLst/>
              <a:gdLst/>
              <a:ahLst/>
              <a:cxnLst/>
              <a:rect l="l" t="t" r="r" b="b"/>
              <a:pathLst>
                <a:path w="413" h="338" extrusionOk="0">
                  <a:moveTo>
                    <a:pt x="238" y="0"/>
                  </a:moveTo>
                  <a:cubicBezTo>
                    <a:pt x="80" y="0"/>
                    <a:pt x="1" y="190"/>
                    <a:pt x="112" y="285"/>
                  </a:cubicBezTo>
                  <a:cubicBezTo>
                    <a:pt x="148" y="321"/>
                    <a:pt x="193" y="337"/>
                    <a:pt x="237" y="337"/>
                  </a:cubicBezTo>
                  <a:cubicBezTo>
                    <a:pt x="327" y="337"/>
                    <a:pt x="413" y="270"/>
                    <a:pt x="413" y="174"/>
                  </a:cubicBezTo>
                  <a:cubicBezTo>
                    <a:pt x="413" y="79"/>
                    <a:pt x="333" y="0"/>
                    <a:pt x="238"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5"/>
            <p:cNvSpPr/>
            <p:nvPr/>
          </p:nvSpPr>
          <p:spPr>
            <a:xfrm>
              <a:off x="5129359" y="3503127"/>
              <a:ext cx="12081" cy="10315"/>
            </a:xfrm>
            <a:custGeom>
              <a:avLst/>
              <a:gdLst/>
              <a:ahLst/>
              <a:cxnLst/>
              <a:rect l="l" t="t" r="r" b="b"/>
              <a:pathLst>
                <a:path w="397" h="339" extrusionOk="0">
                  <a:moveTo>
                    <a:pt x="222" y="1"/>
                  </a:moveTo>
                  <a:cubicBezTo>
                    <a:pt x="64" y="1"/>
                    <a:pt x="0" y="191"/>
                    <a:pt x="95" y="286"/>
                  </a:cubicBezTo>
                  <a:cubicBezTo>
                    <a:pt x="132" y="322"/>
                    <a:pt x="177" y="338"/>
                    <a:pt x="220" y="338"/>
                  </a:cubicBezTo>
                  <a:cubicBezTo>
                    <a:pt x="310" y="338"/>
                    <a:pt x="396" y="271"/>
                    <a:pt x="396" y="175"/>
                  </a:cubicBezTo>
                  <a:cubicBezTo>
                    <a:pt x="396" y="80"/>
                    <a:pt x="317" y="1"/>
                    <a:pt x="222"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5"/>
            <p:cNvSpPr/>
            <p:nvPr/>
          </p:nvSpPr>
          <p:spPr>
            <a:xfrm>
              <a:off x="5558159" y="3381383"/>
              <a:ext cx="6786" cy="6511"/>
            </a:xfrm>
            <a:custGeom>
              <a:avLst/>
              <a:gdLst/>
              <a:ahLst/>
              <a:cxnLst/>
              <a:rect l="l" t="t" r="r" b="b"/>
              <a:pathLst>
                <a:path w="223" h="214" extrusionOk="0">
                  <a:moveTo>
                    <a:pt x="111" y="0"/>
                  </a:moveTo>
                  <a:cubicBezTo>
                    <a:pt x="56" y="0"/>
                    <a:pt x="0" y="36"/>
                    <a:pt x="0" y="107"/>
                  </a:cubicBezTo>
                  <a:cubicBezTo>
                    <a:pt x="0" y="178"/>
                    <a:pt x="56" y="214"/>
                    <a:pt x="111" y="214"/>
                  </a:cubicBezTo>
                  <a:cubicBezTo>
                    <a:pt x="167" y="214"/>
                    <a:pt x="222" y="178"/>
                    <a:pt x="222" y="107"/>
                  </a:cubicBezTo>
                  <a:cubicBezTo>
                    <a:pt x="222" y="36"/>
                    <a:pt x="167" y="0"/>
                    <a:pt x="111"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5"/>
            <p:cNvSpPr/>
            <p:nvPr/>
          </p:nvSpPr>
          <p:spPr>
            <a:xfrm>
              <a:off x="5162587" y="3700669"/>
              <a:ext cx="5812" cy="5812"/>
            </a:xfrm>
            <a:custGeom>
              <a:avLst/>
              <a:gdLst/>
              <a:ahLst/>
              <a:cxnLst/>
              <a:rect l="l" t="t" r="r" b="b"/>
              <a:pathLst>
                <a:path w="191" h="191" extrusionOk="0">
                  <a:moveTo>
                    <a:pt x="96" y="1"/>
                  </a:moveTo>
                  <a:cubicBezTo>
                    <a:pt x="48" y="1"/>
                    <a:pt x="1" y="32"/>
                    <a:pt x="1" y="96"/>
                  </a:cubicBezTo>
                  <a:cubicBezTo>
                    <a:pt x="1" y="143"/>
                    <a:pt x="48" y="191"/>
                    <a:pt x="96" y="191"/>
                  </a:cubicBezTo>
                  <a:cubicBezTo>
                    <a:pt x="143" y="191"/>
                    <a:pt x="191" y="143"/>
                    <a:pt x="191" y="96"/>
                  </a:cubicBezTo>
                  <a:cubicBezTo>
                    <a:pt x="191" y="32"/>
                    <a:pt x="143" y="1"/>
                    <a:pt x="96"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5"/>
            <p:cNvSpPr/>
            <p:nvPr/>
          </p:nvSpPr>
          <p:spPr>
            <a:xfrm>
              <a:off x="5439153" y="3020866"/>
              <a:ext cx="15458" cy="13571"/>
            </a:xfrm>
            <a:custGeom>
              <a:avLst/>
              <a:gdLst/>
              <a:ahLst/>
              <a:cxnLst/>
              <a:rect l="l" t="t" r="r" b="b"/>
              <a:pathLst>
                <a:path w="508" h="446" extrusionOk="0">
                  <a:moveTo>
                    <a:pt x="286" y="1"/>
                  </a:moveTo>
                  <a:cubicBezTo>
                    <a:pt x="96" y="1"/>
                    <a:pt x="1" y="238"/>
                    <a:pt x="143" y="381"/>
                  </a:cubicBezTo>
                  <a:cubicBezTo>
                    <a:pt x="183" y="425"/>
                    <a:pt x="234" y="445"/>
                    <a:pt x="285" y="445"/>
                  </a:cubicBezTo>
                  <a:cubicBezTo>
                    <a:pt x="396" y="445"/>
                    <a:pt x="507" y="352"/>
                    <a:pt x="507" y="222"/>
                  </a:cubicBezTo>
                  <a:cubicBezTo>
                    <a:pt x="507" y="96"/>
                    <a:pt x="412" y="1"/>
                    <a:pt x="286"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5"/>
            <p:cNvSpPr/>
            <p:nvPr/>
          </p:nvSpPr>
          <p:spPr>
            <a:xfrm>
              <a:off x="3818860" y="2892702"/>
              <a:ext cx="10650" cy="10163"/>
            </a:xfrm>
            <a:custGeom>
              <a:avLst/>
              <a:gdLst/>
              <a:ahLst/>
              <a:cxnLst/>
              <a:rect l="l" t="t" r="r" b="b"/>
              <a:pathLst>
                <a:path w="350" h="334" extrusionOk="0">
                  <a:moveTo>
                    <a:pt x="175" y="1"/>
                  </a:moveTo>
                  <a:cubicBezTo>
                    <a:pt x="80" y="1"/>
                    <a:pt x="1" y="64"/>
                    <a:pt x="1" y="159"/>
                  </a:cubicBezTo>
                  <a:cubicBezTo>
                    <a:pt x="1" y="254"/>
                    <a:pt x="80" y="333"/>
                    <a:pt x="175" y="333"/>
                  </a:cubicBezTo>
                  <a:cubicBezTo>
                    <a:pt x="270" y="333"/>
                    <a:pt x="349" y="254"/>
                    <a:pt x="349" y="159"/>
                  </a:cubicBezTo>
                  <a:cubicBezTo>
                    <a:pt x="349" y="64"/>
                    <a:pt x="270" y="1"/>
                    <a:pt x="175"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5"/>
            <p:cNvSpPr/>
            <p:nvPr/>
          </p:nvSpPr>
          <p:spPr>
            <a:xfrm>
              <a:off x="4632612" y="3550352"/>
              <a:ext cx="17862" cy="17374"/>
            </a:xfrm>
            <a:custGeom>
              <a:avLst/>
              <a:gdLst/>
              <a:ahLst/>
              <a:cxnLst/>
              <a:rect l="l" t="t" r="r" b="b"/>
              <a:pathLst>
                <a:path w="587" h="571" extrusionOk="0">
                  <a:moveTo>
                    <a:pt x="286" y="1"/>
                  </a:moveTo>
                  <a:cubicBezTo>
                    <a:pt x="128" y="1"/>
                    <a:pt x="1" y="127"/>
                    <a:pt x="1" y="286"/>
                  </a:cubicBezTo>
                  <a:cubicBezTo>
                    <a:pt x="1" y="444"/>
                    <a:pt x="128" y="571"/>
                    <a:pt x="286" y="571"/>
                  </a:cubicBezTo>
                  <a:cubicBezTo>
                    <a:pt x="460" y="571"/>
                    <a:pt x="587" y="444"/>
                    <a:pt x="587" y="286"/>
                  </a:cubicBezTo>
                  <a:cubicBezTo>
                    <a:pt x="587" y="127"/>
                    <a:pt x="460" y="1"/>
                    <a:pt x="286"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5"/>
            <p:cNvSpPr/>
            <p:nvPr/>
          </p:nvSpPr>
          <p:spPr>
            <a:xfrm>
              <a:off x="4449067" y="3830264"/>
              <a:ext cx="10133" cy="8824"/>
            </a:xfrm>
            <a:custGeom>
              <a:avLst/>
              <a:gdLst/>
              <a:ahLst/>
              <a:cxnLst/>
              <a:rect l="l" t="t" r="r" b="b"/>
              <a:pathLst>
                <a:path w="333" h="290" extrusionOk="0">
                  <a:moveTo>
                    <a:pt x="190" y="1"/>
                  </a:moveTo>
                  <a:cubicBezTo>
                    <a:pt x="64" y="1"/>
                    <a:pt x="0" y="159"/>
                    <a:pt x="80" y="254"/>
                  </a:cubicBezTo>
                  <a:cubicBezTo>
                    <a:pt x="108" y="278"/>
                    <a:pt x="143" y="289"/>
                    <a:pt x="177" y="289"/>
                  </a:cubicBezTo>
                  <a:cubicBezTo>
                    <a:pt x="256" y="289"/>
                    <a:pt x="333" y="232"/>
                    <a:pt x="333" y="143"/>
                  </a:cubicBezTo>
                  <a:cubicBezTo>
                    <a:pt x="333" y="64"/>
                    <a:pt x="270" y="1"/>
                    <a:pt x="190"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5"/>
            <p:cNvSpPr/>
            <p:nvPr/>
          </p:nvSpPr>
          <p:spPr>
            <a:xfrm>
              <a:off x="4559462" y="3868330"/>
              <a:ext cx="6238" cy="4503"/>
            </a:xfrm>
            <a:custGeom>
              <a:avLst/>
              <a:gdLst/>
              <a:ahLst/>
              <a:cxnLst/>
              <a:rect l="l" t="t" r="r" b="b"/>
              <a:pathLst>
                <a:path w="205" h="148" extrusionOk="0">
                  <a:moveTo>
                    <a:pt x="109" y="1"/>
                  </a:moveTo>
                  <a:cubicBezTo>
                    <a:pt x="1" y="1"/>
                    <a:pt x="113" y="148"/>
                    <a:pt x="172" y="148"/>
                  </a:cubicBezTo>
                  <a:cubicBezTo>
                    <a:pt x="191" y="148"/>
                    <a:pt x="204" y="133"/>
                    <a:pt x="204" y="96"/>
                  </a:cubicBezTo>
                  <a:cubicBezTo>
                    <a:pt x="204" y="48"/>
                    <a:pt x="172" y="1"/>
                    <a:pt x="109"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5"/>
            <p:cNvSpPr/>
            <p:nvPr/>
          </p:nvSpPr>
          <p:spPr>
            <a:xfrm>
              <a:off x="5082134" y="3124445"/>
              <a:ext cx="12568" cy="11106"/>
            </a:xfrm>
            <a:custGeom>
              <a:avLst/>
              <a:gdLst/>
              <a:ahLst/>
              <a:cxnLst/>
              <a:rect l="l" t="t" r="r" b="b"/>
              <a:pathLst>
                <a:path w="413" h="365" extrusionOk="0">
                  <a:moveTo>
                    <a:pt x="238" y="1"/>
                  </a:moveTo>
                  <a:cubicBezTo>
                    <a:pt x="80" y="1"/>
                    <a:pt x="1" y="191"/>
                    <a:pt x="112" y="302"/>
                  </a:cubicBezTo>
                  <a:cubicBezTo>
                    <a:pt x="150" y="345"/>
                    <a:pt x="197" y="364"/>
                    <a:pt x="243" y="364"/>
                  </a:cubicBezTo>
                  <a:cubicBezTo>
                    <a:pt x="331" y="364"/>
                    <a:pt x="412" y="295"/>
                    <a:pt x="412" y="191"/>
                  </a:cubicBezTo>
                  <a:cubicBezTo>
                    <a:pt x="412" y="80"/>
                    <a:pt x="333" y="1"/>
                    <a:pt x="238"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5"/>
            <p:cNvSpPr/>
            <p:nvPr/>
          </p:nvSpPr>
          <p:spPr>
            <a:xfrm>
              <a:off x="5454580" y="2867172"/>
              <a:ext cx="5812" cy="5812"/>
            </a:xfrm>
            <a:custGeom>
              <a:avLst/>
              <a:gdLst/>
              <a:ahLst/>
              <a:cxnLst/>
              <a:rect l="l" t="t" r="r" b="b"/>
              <a:pathLst>
                <a:path w="191" h="191" extrusionOk="0">
                  <a:moveTo>
                    <a:pt x="95" y="1"/>
                  </a:moveTo>
                  <a:cubicBezTo>
                    <a:pt x="32" y="1"/>
                    <a:pt x="0" y="32"/>
                    <a:pt x="0" y="96"/>
                  </a:cubicBezTo>
                  <a:cubicBezTo>
                    <a:pt x="0" y="143"/>
                    <a:pt x="32" y="191"/>
                    <a:pt x="95" y="191"/>
                  </a:cubicBezTo>
                  <a:cubicBezTo>
                    <a:pt x="143" y="191"/>
                    <a:pt x="190" y="143"/>
                    <a:pt x="190" y="96"/>
                  </a:cubicBezTo>
                  <a:cubicBezTo>
                    <a:pt x="190" y="32"/>
                    <a:pt x="143" y="1"/>
                    <a:pt x="9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5"/>
            <p:cNvSpPr/>
            <p:nvPr/>
          </p:nvSpPr>
          <p:spPr>
            <a:xfrm>
              <a:off x="4380633" y="3507965"/>
              <a:ext cx="20266" cy="20265"/>
            </a:xfrm>
            <a:custGeom>
              <a:avLst/>
              <a:gdLst/>
              <a:ahLst/>
              <a:cxnLst/>
              <a:rect l="l" t="t" r="r" b="b"/>
              <a:pathLst>
                <a:path w="666" h="666" extrusionOk="0">
                  <a:moveTo>
                    <a:pt x="333" y="0"/>
                  </a:moveTo>
                  <a:cubicBezTo>
                    <a:pt x="159" y="0"/>
                    <a:pt x="1" y="159"/>
                    <a:pt x="1" y="333"/>
                  </a:cubicBezTo>
                  <a:cubicBezTo>
                    <a:pt x="1" y="523"/>
                    <a:pt x="159" y="665"/>
                    <a:pt x="333" y="665"/>
                  </a:cubicBezTo>
                  <a:cubicBezTo>
                    <a:pt x="523" y="665"/>
                    <a:pt x="666" y="523"/>
                    <a:pt x="666" y="333"/>
                  </a:cubicBezTo>
                  <a:cubicBezTo>
                    <a:pt x="666" y="159"/>
                    <a:pt x="523" y="0"/>
                    <a:pt x="333"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5"/>
            <p:cNvSpPr/>
            <p:nvPr/>
          </p:nvSpPr>
          <p:spPr>
            <a:xfrm>
              <a:off x="4517470" y="3397632"/>
              <a:ext cx="13541" cy="13510"/>
            </a:xfrm>
            <a:custGeom>
              <a:avLst/>
              <a:gdLst/>
              <a:ahLst/>
              <a:cxnLst/>
              <a:rect l="l" t="t" r="r" b="b"/>
              <a:pathLst>
                <a:path w="445" h="444" extrusionOk="0">
                  <a:moveTo>
                    <a:pt x="222" y="0"/>
                  </a:moveTo>
                  <a:cubicBezTo>
                    <a:pt x="96" y="0"/>
                    <a:pt x="1" y="95"/>
                    <a:pt x="1" y="222"/>
                  </a:cubicBezTo>
                  <a:cubicBezTo>
                    <a:pt x="1" y="349"/>
                    <a:pt x="96" y="444"/>
                    <a:pt x="222" y="444"/>
                  </a:cubicBezTo>
                  <a:cubicBezTo>
                    <a:pt x="349" y="444"/>
                    <a:pt x="444" y="349"/>
                    <a:pt x="444" y="222"/>
                  </a:cubicBezTo>
                  <a:cubicBezTo>
                    <a:pt x="444" y="95"/>
                    <a:pt x="349" y="0"/>
                    <a:pt x="22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5"/>
            <p:cNvSpPr/>
            <p:nvPr/>
          </p:nvSpPr>
          <p:spPr>
            <a:xfrm>
              <a:off x="5342299" y="2922582"/>
              <a:ext cx="15945" cy="13571"/>
            </a:xfrm>
            <a:custGeom>
              <a:avLst/>
              <a:gdLst/>
              <a:ahLst/>
              <a:cxnLst/>
              <a:rect l="l" t="t" r="r" b="b"/>
              <a:pathLst>
                <a:path w="524" h="446" extrusionOk="0">
                  <a:moveTo>
                    <a:pt x="302" y="0"/>
                  </a:moveTo>
                  <a:cubicBezTo>
                    <a:pt x="112" y="0"/>
                    <a:pt x="1" y="238"/>
                    <a:pt x="143" y="380"/>
                  </a:cubicBezTo>
                  <a:cubicBezTo>
                    <a:pt x="188" y="425"/>
                    <a:pt x="243" y="445"/>
                    <a:pt x="296" y="445"/>
                  </a:cubicBezTo>
                  <a:cubicBezTo>
                    <a:pt x="412" y="445"/>
                    <a:pt x="523" y="352"/>
                    <a:pt x="523" y="222"/>
                  </a:cubicBezTo>
                  <a:cubicBezTo>
                    <a:pt x="523" y="95"/>
                    <a:pt x="428" y="0"/>
                    <a:pt x="302"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5"/>
            <p:cNvSpPr/>
            <p:nvPr/>
          </p:nvSpPr>
          <p:spPr>
            <a:xfrm>
              <a:off x="5365425" y="3296944"/>
              <a:ext cx="18349" cy="15761"/>
            </a:xfrm>
            <a:custGeom>
              <a:avLst/>
              <a:gdLst/>
              <a:ahLst/>
              <a:cxnLst/>
              <a:rect l="l" t="t" r="r" b="b"/>
              <a:pathLst>
                <a:path w="603" h="518" extrusionOk="0">
                  <a:moveTo>
                    <a:pt x="349" y="0"/>
                  </a:moveTo>
                  <a:cubicBezTo>
                    <a:pt x="112" y="0"/>
                    <a:pt x="1" y="269"/>
                    <a:pt x="159" y="444"/>
                  </a:cubicBezTo>
                  <a:cubicBezTo>
                    <a:pt x="210" y="494"/>
                    <a:pt x="274" y="517"/>
                    <a:pt x="338" y="517"/>
                  </a:cubicBezTo>
                  <a:cubicBezTo>
                    <a:pt x="471" y="517"/>
                    <a:pt x="603" y="415"/>
                    <a:pt x="603" y="254"/>
                  </a:cubicBezTo>
                  <a:cubicBezTo>
                    <a:pt x="603" y="111"/>
                    <a:pt x="492" y="0"/>
                    <a:pt x="34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5"/>
            <p:cNvSpPr/>
            <p:nvPr/>
          </p:nvSpPr>
          <p:spPr>
            <a:xfrm>
              <a:off x="4503017" y="3820648"/>
              <a:ext cx="8703" cy="8215"/>
            </a:xfrm>
            <a:custGeom>
              <a:avLst/>
              <a:gdLst/>
              <a:ahLst/>
              <a:cxnLst/>
              <a:rect l="l" t="t" r="r" b="b"/>
              <a:pathLst>
                <a:path w="286" h="270" extrusionOk="0">
                  <a:moveTo>
                    <a:pt x="143" y="0"/>
                  </a:moveTo>
                  <a:cubicBezTo>
                    <a:pt x="64" y="0"/>
                    <a:pt x="1" y="64"/>
                    <a:pt x="1" y="127"/>
                  </a:cubicBezTo>
                  <a:cubicBezTo>
                    <a:pt x="1" y="206"/>
                    <a:pt x="64" y="269"/>
                    <a:pt x="143" y="269"/>
                  </a:cubicBezTo>
                  <a:cubicBezTo>
                    <a:pt x="222" y="269"/>
                    <a:pt x="286" y="206"/>
                    <a:pt x="286" y="127"/>
                  </a:cubicBezTo>
                  <a:cubicBezTo>
                    <a:pt x="286" y="48"/>
                    <a:pt x="222" y="0"/>
                    <a:pt x="143"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5"/>
            <p:cNvSpPr/>
            <p:nvPr/>
          </p:nvSpPr>
          <p:spPr>
            <a:xfrm>
              <a:off x="3924629" y="3472790"/>
              <a:ext cx="7242" cy="5812"/>
            </a:xfrm>
            <a:custGeom>
              <a:avLst/>
              <a:gdLst/>
              <a:ahLst/>
              <a:cxnLst/>
              <a:rect l="l" t="t" r="r" b="b"/>
              <a:pathLst>
                <a:path w="238" h="191" extrusionOk="0">
                  <a:moveTo>
                    <a:pt x="119" y="0"/>
                  </a:moveTo>
                  <a:cubicBezTo>
                    <a:pt x="60" y="0"/>
                    <a:pt x="0" y="32"/>
                    <a:pt x="8" y="95"/>
                  </a:cubicBezTo>
                  <a:cubicBezTo>
                    <a:pt x="16" y="159"/>
                    <a:pt x="68" y="190"/>
                    <a:pt x="119" y="190"/>
                  </a:cubicBezTo>
                  <a:cubicBezTo>
                    <a:pt x="171" y="190"/>
                    <a:pt x="222" y="159"/>
                    <a:pt x="230" y="95"/>
                  </a:cubicBezTo>
                  <a:cubicBezTo>
                    <a:pt x="238" y="32"/>
                    <a:pt x="179" y="0"/>
                    <a:pt x="119"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5"/>
            <p:cNvSpPr/>
            <p:nvPr/>
          </p:nvSpPr>
          <p:spPr>
            <a:xfrm>
              <a:off x="4105071" y="3559511"/>
              <a:ext cx="10620" cy="8794"/>
            </a:xfrm>
            <a:custGeom>
              <a:avLst/>
              <a:gdLst/>
              <a:ahLst/>
              <a:cxnLst/>
              <a:rect l="l" t="t" r="r" b="b"/>
              <a:pathLst>
                <a:path w="349" h="289" extrusionOk="0">
                  <a:moveTo>
                    <a:pt x="190" y="0"/>
                  </a:moveTo>
                  <a:cubicBezTo>
                    <a:pt x="63" y="0"/>
                    <a:pt x="0" y="159"/>
                    <a:pt x="95" y="254"/>
                  </a:cubicBezTo>
                  <a:cubicBezTo>
                    <a:pt x="124" y="278"/>
                    <a:pt x="159" y="289"/>
                    <a:pt x="193" y="289"/>
                  </a:cubicBezTo>
                  <a:cubicBezTo>
                    <a:pt x="272" y="289"/>
                    <a:pt x="348" y="231"/>
                    <a:pt x="348" y="143"/>
                  </a:cubicBezTo>
                  <a:cubicBezTo>
                    <a:pt x="348" y="64"/>
                    <a:pt x="269" y="0"/>
                    <a:pt x="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5"/>
            <p:cNvSpPr/>
            <p:nvPr/>
          </p:nvSpPr>
          <p:spPr>
            <a:xfrm>
              <a:off x="5442531" y="3296366"/>
              <a:ext cx="10133" cy="8246"/>
            </a:xfrm>
            <a:custGeom>
              <a:avLst/>
              <a:gdLst/>
              <a:ahLst/>
              <a:cxnLst/>
              <a:rect l="l" t="t" r="r" b="b"/>
              <a:pathLst>
                <a:path w="333" h="271" extrusionOk="0">
                  <a:moveTo>
                    <a:pt x="215" y="1"/>
                  </a:moveTo>
                  <a:cubicBezTo>
                    <a:pt x="207" y="1"/>
                    <a:pt x="199" y="2"/>
                    <a:pt x="190" y="3"/>
                  </a:cubicBezTo>
                  <a:cubicBezTo>
                    <a:pt x="64" y="3"/>
                    <a:pt x="0" y="146"/>
                    <a:pt x="95" y="225"/>
                  </a:cubicBezTo>
                  <a:cubicBezTo>
                    <a:pt x="122" y="257"/>
                    <a:pt x="157" y="271"/>
                    <a:pt x="192" y="271"/>
                  </a:cubicBezTo>
                  <a:cubicBezTo>
                    <a:pt x="262" y="271"/>
                    <a:pt x="333" y="214"/>
                    <a:pt x="333" y="130"/>
                  </a:cubicBezTo>
                  <a:cubicBezTo>
                    <a:pt x="333" y="59"/>
                    <a:pt x="282" y="1"/>
                    <a:pt x="215"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5"/>
            <p:cNvSpPr/>
            <p:nvPr/>
          </p:nvSpPr>
          <p:spPr>
            <a:xfrm>
              <a:off x="4873029" y="2774670"/>
              <a:ext cx="7273" cy="6177"/>
            </a:xfrm>
            <a:custGeom>
              <a:avLst/>
              <a:gdLst/>
              <a:ahLst/>
              <a:cxnLst/>
              <a:rect l="l" t="t" r="r" b="b"/>
              <a:pathLst>
                <a:path w="239" h="203" extrusionOk="0">
                  <a:moveTo>
                    <a:pt x="120" y="1"/>
                  </a:moveTo>
                  <a:cubicBezTo>
                    <a:pt x="64" y="1"/>
                    <a:pt x="9" y="32"/>
                    <a:pt x="1" y="96"/>
                  </a:cubicBezTo>
                  <a:cubicBezTo>
                    <a:pt x="9" y="167"/>
                    <a:pt x="64" y="202"/>
                    <a:pt x="120" y="202"/>
                  </a:cubicBezTo>
                  <a:cubicBezTo>
                    <a:pt x="175" y="202"/>
                    <a:pt x="231" y="167"/>
                    <a:pt x="238" y="96"/>
                  </a:cubicBezTo>
                  <a:cubicBezTo>
                    <a:pt x="231" y="32"/>
                    <a:pt x="175" y="1"/>
                    <a:pt x="12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5"/>
            <p:cNvSpPr/>
            <p:nvPr/>
          </p:nvSpPr>
          <p:spPr>
            <a:xfrm>
              <a:off x="5131763" y="3059906"/>
              <a:ext cx="24618" cy="21147"/>
            </a:xfrm>
            <a:custGeom>
              <a:avLst/>
              <a:gdLst/>
              <a:ahLst/>
              <a:cxnLst/>
              <a:rect l="l" t="t" r="r" b="b"/>
              <a:pathLst>
                <a:path w="809" h="695" extrusionOk="0">
                  <a:moveTo>
                    <a:pt x="460" y="0"/>
                  </a:moveTo>
                  <a:cubicBezTo>
                    <a:pt x="159" y="0"/>
                    <a:pt x="1" y="380"/>
                    <a:pt x="222" y="602"/>
                  </a:cubicBezTo>
                  <a:cubicBezTo>
                    <a:pt x="292" y="666"/>
                    <a:pt x="375" y="695"/>
                    <a:pt x="456" y="695"/>
                  </a:cubicBezTo>
                  <a:cubicBezTo>
                    <a:pt x="636" y="695"/>
                    <a:pt x="808" y="555"/>
                    <a:pt x="808" y="348"/>
                  </a:cubicBezTo>
                  <a:cubicBezTo>
                    <a:pt x="808" y="158"/>
                    <a:pt x="650" y="0"/>
                    <a:pt x="460"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5"/>
            <p:cNvSpPr/>
            <p:nvPr/>
          </p:nvSpPr>
          <p:spPr>
            <a:xfrm>
              <a:off x="5231995" y="3014598"/>
              <a:ext cx="6269" cy="5325"/>
            </a:xfrm>
            <a:custGeom>
              <a:avLst/>
              <a:gdLst/>
              <a:ahLst/>
              <a:cxnLst/>
              <a:rect l="l" t="t" r="r" b="b"/>
              <a:pathLst>
                <a:path w="206" h="175" extrusionOk="0">
                  <a:moveTo>
                    <a:pt x="127" y="1"/>
                  </a:moveTo>
                  <a:cubicBezTo>
                    <a:pt x="0" y="1"/>
                    <a:pt x="0" y="175"/>
                    <a:pt x="127" y="175"/>
                  </a:cubicBezTo>
                  <a:cubicBezTo>
                    <a:pt x="158" y="175"/>
                    <a:pt x="206" y="143"/>
                    <a:pt x="206" y="96"/>
                  </a:cubicBezTo>
                  <a:cubicBezTo>
                    <a:pt x="206" y="48"/>
                    <a:pt x="158" y="1"/>
                    <a:pt x="12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5"/>
            <p:cNvSpPr/>
            <p:nvPr/>
          </p:nvSpPr>
          <p:spPr>
            <a:xfrm>
              <a:off x="4449554" y="2875357"/>
              <a:ext cx="15428" cy="15457"/>
            </a:xfrm>
            <a:custGeom>
              <a:avLst/>
              <a:gdLst/>
              <a:ahLst/>
              <a:cxnLst/>
              <a:rect l="l" t="t" r="r" b="b"/>
              <a:pathLst>
                <a:path w="507" h="508" extrusionOk="0">
                  <a:moveTo>
                    <a:pt x="254" y="1"/>
                  </a:moveTo>
                  <a:cubicBezTo>
                    <a:pt x="111" y="1"/>
                    <a:pt x="0" y="112"/>
                    <a:pt x="0" y="254"/>
                  </a:cubicBezTo>
                  <a:cubicBezTo>
                    <a:pt x="0" y="381"/>
                    <a:pt x="111" y="507"/>
                    <a:pt x="254" y="507"/>
                  </a:cubicBezTo>
                  <a:cubicBezTo>
                    <a:pt x="380" y="507"/>
                    <a:pt x="507" y="381"/>
                    <a:pt x="507" y="254"/>
                  </a:cubicBezTo>
                  <a:cubicBezTo>
                    <a:pt x="507" y="112"/>
                    <a:pt x="380" y="1"/>
                    <a:pt x="254"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5"/>
            <p:cNvSpPr/>
            <p:nvPr/>
          </p:nvSpPr>
          <p:spPr>
            <a:xfrm>
              <a:off x="4494344" y="3985418"/>
              <a:ext cx="6299" cy="5325"/>
            </a:xfrm>
            <a:custGeom>
              <a:avLst/>
              <a:gdLst/>
              <a:ahLst/>
              <a:cxnLst/>
              <a:rect l="l" t="t" r="r" b="b"/>
              <a:pathLst>
                <a:path w="207" h="175" extrusionOk="0">
                  <a:moveTo>
                    <a:pt x="112" y="0"/>
                  </a:moveTo>
                  <a:cubicBezTo>
                    <a:pt x="1" y="0"/>
                    <a:pt x="1" y="175"/>
                    <a:pt x="112" y="175"/>
                  </a:cubicBezTo>
                  <a:cubicBezTo>
                    <a:pt x="159" y="175"/>
                    <a:pt x="207" y="127"/>
                    <a:pt x="207" y="80"/>
                  </a:cubicBezTo>
                  <a:cubicBezTo>
                    <a:pt x="207" y="32"/>
                    <a:pt x="159" y="0"/>
                    <a:pt x="11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5"/>
            <p:cNvSpPr/>
            <p:nvPr/>
          </p:nvSpPr>
          <p:spPr>
            <a:xfrm>
              <a:off x="4084836" y="3929034"/>
              <a:ext cx="6755" cy="5812"/>
            </a:xfrm>
            <a:custGeom>
              <a:avLst/>
              <a:gdLst/>
              <a:ahLst/>
              <a:cxnLst/>
              <a:rect l="l" t="t" r="r" b="b"/>
              <a:pathLst>
                <a:path w="222" h="191" extrusionOk="0">
                  <a:moveTo>
                    <a:pt x="127" y="1"/>
                  </a:moveTo>
                  <a:cubicBezTo>
                    <a:pt x="0" y="1"/>
                    <a:pt x="0" y="191"/>
                    <a:pt x="127" y="191"/>
                  </a:cubicBezTo>
                  <a:cubicBezTo>
                    <a:pt x="174" y="191"/>
                    <a:pt x="222" y="159"/>
                    <a:pt x="222" y="96"/>
                  </a:cubicBezTo>
                  <a:cubicBezTo>
                    <a:pt x="222" y="48"/>
                    <a:pt x="190" y="1"/>
                    <a:pt x="12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5"/>
            <p:cNvSpPr/>
            <p:nvPr/>
          </p:nvSpPr>
          <p:spPr>
            <a:xfrm>
              <a:off x="3810187" y="3331145"/>
              <a:ext cx="15458" cy="15914"/>
            </a:xfrm>
            <a:custGeom>
              <a:avLst/>
              <a:gdLst/>
              <a:ahLst/>
              <a:cxnLst/>
              <a:rect l="l" t="t" r="r" b="b"/>
              <a:pathLst>
                <a:path w="508" h="523" extrusionOk="0">
                  <a:moveTo>
                    <a:pt x="254" y="0"/>
                  </a:moveTo>
                  <a:cubicBezTo>
                    <a:pt x="112" y="0"/>
                    <a:pt x="1" y="111"/>
                    <a:pt x="1" y="254"/>
                  </a:cubicBezTo>
                  <a:cubicBezTo>
                    <a:pt x="1" y="396"/>
                    <a:pt x="112" y="523"/>
                    <a:pt x="254" y="523"/>
                  </a:cubicBezTo>
                  <a:cubicBezTo>
                    <a:pt x="397" y="523"/>
                    <a:pt x="508" y="396"/>
                    <a:pt x="508" y="254"/>
                  </a:cubicBezTo>
                  <a:cubicBezTo>
                    <a:pt x="508" y="111"/>
                    <a:pt x="397" y="0"/>
                    <a:pt x="254"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5"/>
            <p:cNvSpPr/>
            <p:nvPr/>
          </p:nvSpPr>
          <p:spPr>
            <a:xfrm>
              <a:off x="5382769" y="3196712"/>
              <a:ext cx="14028" cy="13997"/>
            </a:xfrm>
            <a:custGeom>
              <a:avLst/>
              <a:gdLst/>
              <a:ahLst/>
              <a:cxnLst/>
              <a:rect l="l" t="t" r="r" b="b"/>
              <a:pathLst>
                <a:path w="461" h="460" extrusionOk="0">
                  <a:moveTo>
                    <a:pt x="238" y="1"/>
                  </a:moveTo>
                  <a:cubicBezTo>
                    <a:pt x="96" y="1"/>
                    <a:pt x="1" y="96"/>
                    <a:pt x="1" y="238"/>
                  </a:cubicBezTo>
                  <a:cubicBezTo>
                    <a:pt x="1" y="365"/>
                    <a:pt x="96" y="460"/>
                    <a:pt x="238" y="460"/>
                  </a:cubicBezTo>
                  <a:cubicBezTo>
                    <a:pt x="365" y="460"/>
                    <a:pt x="460" y="365"/>
                    <a:pt x="460" y="238"/>
                  </a:cubicBezTo>
                  <a:cubicBezTo>
                    <a:pt x="460" y="96"/>
                    <a:pt x="365" y="1"/>
                    <a:pt x="238"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5"/>
            <p:cNvSpPr/>
            <p:nvPr/>
          </p:nvSpPr>
          <p:spPr>
            <a:xfrm>
              <a:off x="4906774" y="3166375"/>
              <a:ext cx="12081" cy="10254"/>
            </a:xfrm>
            <a:custGeom>
              <a:avLst/>
              <a:gdLst/>
              <a:ahLst/>
              <a:cxnLst/>
              <a:rect l="l" t="t" r="r" b="b"/>
              <a:pathLst>
                <a:path w="397" h="337" extrusionOk="0">
                  <a:moveTo>
                    <a:pt x="222" y="0"/>
                  </a:moveTo>
                  <a:cubicBezTo>
                    <a:pt x="79" y="0"/>
                    <a:pt x="0" y="174"/>
                    <a:pt x="95" y="285"/>
                  </a:cubicBezTo>
                  <a:cubicBezTo>
                    <a:pt x="131" y="321"/>
                    <a:pt x="175" y="337"/>
                    <a:pt x="218" y="337"/>
                  </a:cubicBezTo>
                  <a:cubicBezTo>
                    <a:pt x="309" y="337"/>
                    <a:pt x="396" y="266"/>
                    <a:pt x="396" y="159"/>
                  </a:cubicBezTo>
                  <a:cubicBezTo>
                    <a:pt x="396" y="79"/>
                    <a:pt x="317" y="0"/>
                    <a:pt x="222"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5"/>
            <p:cNvSpPr/>
            <p:nvPr/>
          </p:nvSpPr>
          <p:spPr>
            <a:xfrm>
              <a:off x="5097075" y="2889294"/>
              <a:ext cx="15945" cy="13601"/>
            </a:xfrm>
            <a:custGeom>
              <a:avLst/>
              <a:gdLst/>
              <a:ahLst/>
              <a:cxnLst/>
              <a:rect l="l" t="t" r="r" b="b"/>
              <a:pathLst>
                <a:path w="524" h="447" extrusionOk="0">
                  <a:moveTo>
                    <a:pt x="325" y="0"/>
                  </a:moveTo>
                  <a:cubicBezTo>
                    <a:pt x="318" y="0"/>
                    <a:pt x="310" y="1"/>
                    <a:pt x="301" y="2"/>
                  </a:cubicBezTo>
                  <a:cubicBezTo>
                    <a:pt x="96" y="2"/>
                    <a:pt x="1" y="239"/>
                    <a:pt x="143" y="382"/>
                  </a:cubicBezTo>
                  <a:cubicBezTo>
                    <a:pt x="188" y="427"/>
                    <a:pt x="242" y="447"/>
                    <a:pt x="296" y="447"/>
                  </a:cubicBezTo>
                  <a:cubicBezTo>
                    <a:pt x="412" y="447"/>
                    <a:pt x="523" y="354"/>
                    <a:pt x="523" y="224"/>
                  </a:cubicBezTo>
                  <a:cubicBezTo>
                    <a:pt x="523" y="105"/>
                    <a:pt x="440" y="0"/>
                    <a:pt x="325"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5"/>
            <p:cNvSpPr/>
            <p:nvPr/>
          </p:nvSpPr>
          <p:spPr>
            <a:xfrm>
              <a:off x="4310312" y="3627458"/>
              <a:ext cx="24101" cy="20204"/>
            </a:xfrm>
            <a:custGeom>
              <a:avLst/>
              <a:gdLst/>
              <a:ahLst/>
              <a:cxnLst/>
              <a:rect l="l" t="t" r="r" b="b"/>
              <a:pathLst>
                <a:path w="792" h="664" extrusionOk="0">
                  <a:moveTo>
                    <a:pt x="459" y="0"/>
                  </a:moveTo>
                  <a:cubicBezTo>
                    <a:pt x="159" y="0"/>
                    <a:pt x="0" y="364"/>
                    <a:pt x="222" y="570"/>
                  </a:cubicBezTo>
                  <a:cubicBezTo>
                    <a:pt x="287" y="635"/>
                    <a:pt x="367" y="664"/>
                    <a:pt x="447" y="664"/>
                  </a:cubicBezTo>
                  <a:cubicBezTo>
                    <a:pt x="621" y="664"/>
                    <a:pt x="792" y="528"/>
                    <a:pt x="792" y="333"/>
                  </a:cubicBezTo>
                  <a:cubicBezTo>
                    <a:pt x="776" y="143"/>
                    <a:pt x="634" y="0"/>
                    <a:pt x="45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5"/>
            <p:cNvSpPr/>
            <p:nvPr/>
          </p:nvSpPr>
          <p:spPr>
            <a:xfrm>
              <a:off x="3811344" y="2788636"/>
              <a:ext cx="6603" cy="4503"/>
            </a:xfrm>
            <a:custGeom>
              <a:avLst/>
              <a:gdLst/>
              <a:ahLst/>
              <a:cxnLst/>
              <a:rect l="l" t="t" r="r" b="b"/>
              <a:pathLst>
                <a:path w="217" h="148" extrusionOk="0">
                  <a:moveTo>
                    <a:pt x="121" y="1"/>
                  </a:moveTo>
                  <a:cubicBezTo>
                    <a:pt x="1" y="1"/>
                    <a:pt x="119" y="148"/>
                    <a:pt x="182" y="148"/>
                  </a:cubicBezTo>
                  <a:cubicBezTo>
                    <a:pt x="202" y="148"/>
                    <a:pt x="216" y="133"/>
                    <a:pt x="216" y="96"/>
                  </a:cubicBezTo>
                  <a:cubicBezTo>
                    <a:pt x="216" y="48"/>
                    <a:pt x="169" y="1"/>
                    <a:pt x="121"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5"/>
            <p:cNvSpPr/>
            <p:nvPr/>
          </p:nvSpPr>
          <p:spPr>
            <a:xfrm>
              <a:off x="5068167" y="3587444"/>
              <a:ext cx="22183" cy="18591"/>
            </a:xfrm>
            <a:custGeom>
              <a:avLst/>
              <a:gdLst/>
              <a:ahLst/>
              <a:cxnLst/>
              <a:rect l="l" t="t" r="r" b="b"/>
              <a:pathLst>
                <a:path w="729" h="611" extrusionOk="0">
                  <a:moveTo>
                    <a:pt x="412" y="1"/>
                  </a:moveTo>
                  <a:cubicBezTo>
                    <a:pt x="143" y="1"/>
                    <a:pt x="1" y="333"/>
                    <a:pt x="191" y="523"/>
                  </a:cubicBezTo>
                  <a:cubicBezTo>
                    <a:pt x="256" y="584"/>
                    <a:pt x="334" y="610"/>
                    <a:pt x="410" y="610"/>
                  </a:cubicBezTo>
                  <a:cubicBezTo>
                    <a:pt x="574" y="610"/>
                    <a:pt x="729" y="486"/>
                    <a:pt x="729" y="302"/>
                  </a:cubicBezTo>
                  <a:cubicBezTo>
                    <a:pt x="729" y="127"/>
                    <a:pt x="586" y="1"/>
                    <a:pt x="412"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5"/>
            <p:cNvSpPr/>
            <p:nvPr/>
          </p:nvSpPr>
          <p:spPr>
            <a:xfrm>
              <a:off x="4236584" y="3304155"/>
              <a:ext cx="10164" cy="10163"/>
            </a:xfrm>
            <a:custGeom>
              <a:avLst/>
              <a:gdLst/>
              <a:ahLst/>
              <a:cxnLst/>
              <a:rect l="l" t="t" r="r" b="b"/>
              <a:pathLst>
                <a:path w="334" h="334" extrusionOk="0">
                  <a:moveTo>
                    <a:pt x="159" y="1"/>
                  </a:moveTo>
                  <a:cubicBezTo>
                    <a:pt x="64" y="1"/>
                    <a:pt x="1" y="64"/>
                    <a:pt x="1" y="159"/>
                  </a:cubicBezTo>
                  <a:cubicBezTo>
                    <a:pt x="1" y="254"/>
                    <a:pt x="64" y="333"/>
                    <a:pt x="159" y="333"/>
                  </a:cubicBezTo>
                  <a:cubicBezTo>
                    <a:pt x="254" y="333"/>
                    <a:pt x="333" y="254"/>
                    <a:pt x="333" y="159"/>
                  </a:cubicBezTo>
                  <a:cubicBezTo>
                    <a:pt x="333" y="64"/>
                    <a:pt x="254" y="1"/>
                    <a:pt x="159"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5"/>
            <p:cNvSpPr/>
            <p:nvPr/>
          </p:nvSpPr>
          <p:spPr>
            <a:xfrm>
              <a:off x="3945412" y="3337901"/>
              <a:ext cx="7425" cy="5294"/>
            </a:xfrm>
            <a:custGeom>
              <a:avLst/>
              <a:gdLst/>
              <a:ahLst/>
              <a:cxnLst/>
              <a:rect l="l" t="t" r="r" b="b"/>
              <a:pathLst>
                <a:path w="244" h="174" extrusionOk="0">
                  <a:moveTo>
                    <a:pt x="133" y="0"/>
                  </a:moveTo>
                  <a:cubicBezTo>
                    <a:pt x="0" y="0"/>
                    <a:pt x="133" y="174"/>
                    <a:pt x="205" y="174"/>
                  </a:cubicBezTo>
                  <a:cubicBezTo>
                    <a:pt x="227" y="174"/>
                    <a:pt x="244" y="156"/>
                    <a:pt x="244" y="111"/>
                  </a:cubicBezTo>
                  <a:cubicBezTo>
                    <a:pt x="244" y="48"/>
                    <a:pt x="196" y="0"/>
                    <a:pt x="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5"/>
            <p:cNvSpPr/>
            <p:nvPr/>
          </p:nvSpPr>
          <p:spPr>
            <a:xfrm>
              <a:off x="4824860" y="3849068"/>
              <a:ext cx="13054" cy="10741"/>
            </a:xfrm>
            <a:custGeom>
              <a:avLst/>
              <a:gdLst/>
              <a:ahLst/>
              <a:cxnLst/>
              <a:rect l="l" t="t" r="r" b="b"/>
              <a:pathLst>
                <a:path w="429" h="353" extrusionOk="0">
                  <a:moveTo>
                    <a:pt x="238" y="0"/>
                  </a:moveTo>
                  <a:cubicBezTo>
                    <a:pt x="80" y="0"/>
                    <a:pt x="1" y="190"/>
                    <a:pt x="111" y="301"/>
                  </a:cubicBezTo>
                  <a:cubicBezTo>
                    <a:pt x="147" y="337"/>
                    <a:pt x="191" y="353"/>
                    <a:pt x="235" y="353"/>
                  </a:cubicBezTo>
                  <a:cubicBezTo>
                    <a:pt x="327" y="353"/>
                    <a:pt x="417" y="282"/>
                    <a:pt x="428" y="175"/>
                  </a:cubicBezTo>
                  <a:cubicBezTo>
                    <a:pt x="428" y="80"/>
                    <a:pt x="349" y="0"/>
                    <a:pt x="238"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5"/>
            <p:cNvSpPr/>
            <p:nvPr/>
          </p:nvSpPr>
          <p:spPr>
            <a:xfrm>
              <a:off x="4291507" y="3946500"/>
              <a:ext cx="3408" cy="3286"/>
            </a:xfrm>
            <a:custGeom>
              <a:avLst/>
              <a:gdLst/>
              <a:ahLst/>
              <a:cxnLst/>
              <a:rect l="l" t="t" r="r" b="b"/>
              <a:pathLst>
                <a:path w="112" h="108" extrusionOk="0">
                  <a:moveTo>
                    <a:pt x="56" y="1"/>
                  </a:moveTo>
                  <a:cubicBezTo>
                    <a:pt x="28" y="1"/>
                    <a:pt x="1" y="21"/>
                    <a:pt x="1" y="60"/>
                  </a:cubicBezTo>
                  <a:cubicBezTo>
                    <a:pt x="1" y="92"/>
                    <a:pt x="28" y="108"/>
                    <a:pt x="56" y="108"/>
                  </a:cubicBezTo>
                  <a:cubicBezTo>
                    <a:pt x="84" y="108"/>
                    <a:pt x="112" y="92"/>
                    <a:pt x="112" y="60"/>
                  </a:cubicBezTo>
                  <a:cubicBezTo>
                    <a:pt x="112" y="21"/>
                    <a:pt x="84" y="1"/>
                    <a:pt x="56"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5"/>
            <p:cNvSpPr/>
            <p:nvPr/>
          </p:nvSpPr>
          <p:spPr>
            <a:xfrm>
              <a:off x="4070017" y="3027104"/>
              <a:ext cx="24466" cy="21025"/>
            </a:xfrm>
            <a:custGeom>
              <a:avLst/>
              <a:gdLst/>
              <a:ahLst/>
              <a:cxnLst/>
              <a:rect l="l" t="t" r="r" b="b"/>
              <a:pathLst>
                <a:path w="804" h="691" extrusionOk="0">
                  <a:moveTo>
                    <a:pt x="437" y="1"/>
                  </a:moveTo>
                  <a:cubicBezTo>
                    <a:pt x="148" y="1"/>
                    <a:pt x="1" y="370"/>
                    <a:pt x="218" y="587"/>
                  </a:cubicBezTo>
                  <a:cubicBezTo>
                    <a:pt x="284" y="659"/>
                    <a:pt x="368" y="691"/>
                    <a:pt x="452" y="691"/>
                  </a:cubicBezTo>
                  <a:cubicBezTo>
                    <a:pt x="629" y="691"/>
                    <a:pt x="804" y="549"/>
                    <a:pt x="804" y="334"/>
                  </a:cubicBezTo>
                  <a:cubicBezTo>
                    <a:pt x="804" y="144"/>
                    <a:pt x="645" y="1"/>
                    <a:pt x="455" y="1"/>
                  </a:cubicBezTo>
                  <a:cubicBezTo>
                    <a:pt x="449" y="1"/>
                    <a:pt x="443" y="1"/>
                    <a:pt x="437"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5"/>
            <p:cNvSpPr/>
            <p:nvPr/>
          </p:nvSpPr>
          <p:spPr>
            <a:xfrm>
              <a:off x="4289590" y="3269467"/>
              <a:ext cx="13998" cy="11928"/>
            </a:xfrm>
            <a:custGeom>
              <a:avLst/>
              <a:gdLst/>
              <a:ahLst/>
              <a:cxnLst/>
              <a:rect l="l" t="t" r="r" b="b"/>
              <a:pathLst>
                <a:path w="460" h="392" extrusionOk="0">
                  <a:moveTo>
                    <a:pt x="270" y="1"/>
                  </a:moveTo>
                  <a:cubicBezTo>
                    <a:pt x="95" y="1"/>
                    <a:pt x="0" y="206"/>
                    <a:pt x="127" y="333"/>
                  </a:cubicBezTo>
                  <a:cubicBezTo>
                    <a:pt x="167" y="373"/>
                    <a:pt x="216" y="391"/>
                    <a:pt x="263" y="391"/>
                  </a:cubicBezTo>
                  <a:cubicBezTo>
                    <a:pt x="364" y="391"/>
                    <a:pt x="460" y="309"/>
                    <a:pt x="460" y="191"/>
                  </a:cubicBezTo>
                  <a:cubicBezTo>
                    <a:pt x="460" y="80"/>
                    <a:pt x="380" y="1"/>
                    <a:pt x="270"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5"/>
            <p:cNvSpPr/>
            <p:nvPr/>
          </p:nvSpPr>
          <p:spPr>
            <a:xfrm>
              <a:off x="4301153" y="3335010"/>
              <a:ext cx="27478" cy="23216"/>
            </a:xfrm>
            <a:custGeom>
              <a:avLst/>
              <a:gdLst/>
              <a:ahLst/>
              <a:cxnLst/>
              <a:rect l="l" t="t" r="r" b="b"/>
              <a:pathLst>
                <a:path w="903" h="763" extrusionOk="0">
                  <a:moveTo>
                    <a:pt x="523" y="0"/>
                  </a:moveTo>
                  <a:cubicBezTo>
                    <a:pt x="175" y="0"/>
                    <a:pt x="0" y="412"/>
                    <a:pt x="238" y="649"/>
                  </a:cubicBezTo>
                  <a:cubicBezTo>
                    <a:pt x="322" y="728"/>
                    <a:pt x="421" y="763"/>
                    <a:pt x="517" y="763"/>
                  </a:cubicBezTo>
                  <a:cubicBezTo>
                    <a:pt x="711" y="763"/>
                    <a:pt x="892" y="618"/>
                    <a:pt x="903" y="396"/>
                  </a:cubicBezTo>
                  <a:cubicBezTo>
                    <a:pt x="903" y="174"/>
                    <a:pt x="729" y="0"/>
                    <a:pt x="523"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5"/>
            <p:cNvSpPr/>
            <p:nvPr/>
          </p:nvSpPr>
          <p:spPr>
            <a:xfrm>
              <a:off x="4972287" y="3429429"/>
              <a:ext cx="27509" cy="27476"/>
            </a:xfrm>
            <a:custGeom>
              <a:avLst/>
              <a:gdLst/>
              <a:ahLst/>
              <a:cxnLst/>
              <a:rect l="l" t="t" r="r" b="b"/>
              <a:pathLst>
                <a:path w="904" h="903" extrusionOk="0">
                  <a:moveTo>
                    <a:pt x="460" y="0"/>
                  </a:moveTo>
                  <a:cubicBezTo>
                    <a:pt x="207" y="0"/>
                    <a:pt x="1" y="206"/>
                    <a:pt x="1" y="460"/>
                  </a:cubicBezTo>
                  <a:cubicBezTo>
                    <a:pt x="1" y="697"/>
                    <a:pt x="207" y="903"/>
                    <a:pt x="460" y="903"/>
                  </a:cubicBezTo>
                  <a:cubicBezTo>
                    <a:pt x="697" y="903"/>
                    <a:pt x="903" y="697"/>
                    <a:pt x="903" y="460"/>
                  </a:cubicBezTo>
                  <a:cubicBezTo>
                    <a:pt x="903" y="206"/>
                    <a:pt x="697" y="0"/>
                    <a:pt x="460"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5"/>
            <p:cNvSpPr/>
            <p:nvPr/>
          </p:nvSpPr>
          <p:spPr>
            <a:xfrm>
              <a:off x="4068435" y="3579259"/>
              <a:ext cx="24618" cy="21117"/>
            </a:xfrm>
            <a:custGeom>
              <a:avLst/>
              <a:gdLst/>
              <a:ahLst/>
              <a:cxnLst/>
              <a:rect l="l" t="t" r="r" b="b"/>
              <a:pathLst>
                <a:path w="809" h="694" extrusionOk="0">
                  <a:moveTo>
                    <a:pt x="476" y="1"/>
                  </a:moveTo>
                  <a:cubicBezTo>
                    <a:pt x="159" y="1"/>
                    <a:pt x="1" y="381"/>
                    <a:pt x="222" y="586"/>
                  </a:cubicBezTo>
                  <a:cubicBezTo>
                    <a:pt x="296" y="660"/>
                    <a:pt x="386" y="694"/>
                    <a:pt x="473" y="694"/>
                  </a:cubicBezTo>
                  <a:cubicBezTo>
                    <a:pt x="646" y="694"/>
                    <a:pt x="808" y="560"/>
                    <a:pt x="808" y="349"/>
                  </a:cubicBezTo>
                  <a:cubicBezTo>
                    <a:pt x="808" y="159"/>
                    <a:pt x="666" y="1"/>
                    <a:pt x="476"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5"/>
            <p:cNvSpPr/>
            <p:nvPr/>
          </p:nvSpPr>
          <p:spPr>
            <a:xfrm>
              <a:off x="4740056" y="3409681"/>
              <a:ext cx="9677" cy="9646"/>
            </a:xfrm>
            <a:custGeom>
              <a:avLst/>
              <a:gdLst/>
              <a:ahLst/>
              <a:cxnLst/>
              <a:rect l="l" t="t" r="r" b="b"/>
              <a:pathLst>
                <a:path w="318" h="317" extrusionOk="0">
                  <a:moveTo>
                    <a:pt x="159" y="0"/>
                  </a:moveTo>
                  <a:cubicBezTo>
                    <a:pt x="80" y="0"/>
                    <a:pt x="1" y="64"/>
                    <a:pt x="1" y="159"/>
                  </a:cubicBezTo>
                  <a:cubicBezTo>
                    <a:pt x="1" y="238"/>
                    <a:pt x="80" y="317"/>
                    <a:pt x="159" y="317"/>
                  </a:cubicBezTo>
                  <a:cubicBezTo>
                    <a:pt x="254" y="317"/>
                    <a:pt x="318" y="238"/>
                    <a:pt x="318" y="159"/>
                  </a:cubicBezTo>
                  <a:cubicBezTo>
                    <a:pt x="318" y="64"/>
                    <a:pt x="254" y="0"/>
                    <a:pt x="159"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5"/>
            <p:cNvSpPr/>
            <p:nvPr/>
          </p:nvSpPr>
          <p:spPr>
            <a:xfrm>
              <a:off x="5373397" y="2783463"/>
              <a:ext cx="5325" cy="4016"/>
            </a:xfrm>
            <a:custGeom>
              <a:avLst/>
              <a:gdLst/>
              <a:ahLst/>
              <a:cxnLst/>
              <a:rect l="l" t="t" r="r" b="b"/>
              <a:pathLst>
                <a:path w="175" h="132" extrusionOk="0">
                  <a:moveTo>
                    <a:pt x="87" y="1"/>
                  </a:moveTo>
                  <a:cubicBezTo>
                    <a:pt x="52" y="1"/>
                    <a:pt x="16" y="20"/>
                    <a:pt x="8" y="60"/>
                  </a:cubicBezTo>
                  <a:cubicBezTo>
                    <a:pt x="0" y="107"/>
                    <a:pt x="44" y="131"/>
                    <a:pt x="87" y="131"/>
                  </a:cubicBezTo>
                  <a:cubicBezTo>
                    <a:pt x="131" y="131"/>
                    <a:pt x="174" y="107"/>
                    <a:pt x="166" y="60"/>
                  </a:cubicBezTo>
                  <a:cubicBezTo>
                    <a:pt x="159" y="20"/>
                    <a:pt x="123" y="1"/>
                    <a:pt x="87"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5"/>
            <p:cNvSpPr/>
            <p:nvPr/>
          </p:nvSpPr>
          <p:spPr>
            <a:xfrm>
              <a:off x="4148888" y="3281030"/>
              <a:ext cx="28482" cy="24068"/>
            </a:xfrm>
            <a:custGeom>
              <a:avLst/>
              <a:gdLst/>
              <a:ahLst/>
              <a:cxnLst/>
              <a:rect l="l" t="t" r="r" b="b"/>
              <a:pathLst>
                <a:path w="936" h="791" extrusionOk="0">
                  <a:moveTo>
                    <a:pt x="539" y="1"/>
                  </a:moveTo>
                  <a:cubicBezTo>
                    <a:pt x="191" y="1"/>
                    <a:pt x="1" y="428"/>
                    <a:pt x="254" y="682"/>
                  </a:cubicBezTo>
                  <a:cubicBezTo>
                    <a:pt x="335" y="757"/>
                    <a:pt x="433" y="791"/>
                    <a:pt x="529" y="791"/>
                  </a:cubicBezTo>
                  <a:cubicBezTo>
                    <a:pt x="736" y="791"/>
                    <a:pt x="935" y="634"/>
                    <a:pt x="935" y="397"/>
                  </a:cubicBezTo>
                  <a:cubicBezTo>
                    <a:pt x="935" y="175"/>
                    <a:pt x="761" y="1"/>
                    <a:pt x="5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5"/>
            <p:cNvSpPr/>
            <p:nvPr/>
          </p:nvSpPr>
          <p:spPr>
            <a:xfrm>
              <a:off x="5462674" y="3115773"/>
              <a:ext cx="5903" cy="4321"/>
            </a:xfrm>
            <a:custGeom>
              <a:avLst/>
              <a:gdLst/>
              <a:ahLst/>
              <a:cxnLst/>
              <a:rect l="l" t="t" r="r" b="b"/>
              <a:pathLst>
                <a:path w="194" h="142" extrusionOk="0">
                  <a:moveTo>
                    <a:pt x="98" y="1"/>
                  </a:moveTo>
                  <a:cubicBezTo>
                    <a:pt x="1" y="1"/>
                    <a:pt x="110" y="141"/>
                    <a:pt x="165" y="141"/>
                  </a:cubicBezTo>
                  <a:cubicBezTo>
                    <a:pt x="182" y="141"/>
                    <a:pt x="193" y="129"/>
                    <a:pt x="193" y="96"/>
                  </a:cubicBezTo>
                  <a:cubicBezTo>
                    <a:pt x="193" y="48"/>
                    <a:pt x="146" y="1"/>
                    <a:pt x="98"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5"/>
            <p:cNvSpPr/>
            <p:nvPr/>
          </p:nvSpPr>
          <p:spPr>
            <a:xfrm>
              <a:off x="3707582" y="3568183"/>
              <a:ext cx="2921" cy="2921"/>
            </a:xfrm>
            <a:custGeom>
              <a:avLst/>
              <a:gdLst/>
              <a:ahLst/>
              <a:cxnLst/>
              <a:rect l="l" t="t" r="r" b="b"/>
              <a:pathLst>
                <a:path w="96" h="96" extrusionOk="0">
                  <a:moveTo>
                    <a:pt x="48" y="0"/>
                  </a:moveTo>
                  <a:cubicBezTo>
                    <a:pt x="32" y="0"/>
                    <a:pt x="0" y="16"/>
                    <a:pt x="0" y="48"/>
                  </a:cubicBezTo>
                  <a:cubicBezTo>
                    <a:pt x="0" y="80"/>
                    <a:pt x="32" y="95"/>
                    <a:pt x="48" y="95"/>
                  </a:cubicBezTo>
                  <a:cubicBezTo>
                    <a:pt x="80" y="95"/>
                    <a:pt x="95" y="80"/>
                    <a:pt x="95" y="48"/>
                  </a:cubicBezTo>
                  <a:cubicBezTo>
                    <a:pt x="95" y="16"/>
                    <a:pt x="80" y="0"/>
                    <a:pt x="48"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5"/>
            <p:cNvSpPr/>
            <p:nvPr/>
          </p:nvSpPr>
          <p:spPr>
            <a:xfrm>
              <a:off x="4294885" y="3521932"/>
              <a:ext cx="23157" cy="23155"/>
            </a:xfrm>
            <a:custGeom>
              <a:avLst/>
              <a:gdLst/>
              <a:ahLst/>
              <a:cxnLst/>
              <a:rect l="l" t="t" r="r" b="b"/>
              <a:pathLst>
                <a:path w="761" h="761" extrusionOk="0">
                  <a:moveTo>
                    <a:pt x="381" y="0"/>
                  </a:moveTo>
                  <a:cubicBezTo>
                    <a:pt x="175" y="0"/>
                    <a:pt x="1" y="175"/>
                    <a:pt x="1" y="380"/>
                  </a:cubicBezTo>
                  <a:cubicBezTo>
                    <a:pt x="1" y="586"/>
                    <a:pt x="175" y="760"/>
                    <a:pt x="381" y="760"/>
                  </a:cubicBezTo>
                  <a:cubicBezTo>
                    <a:pt x="602" y="760"/>
                    <a:pt x="761" y="586"/>
                    <a:pt x="761" y="380"/>
                  </a:cubicBezTo>
                  <a:cubicBezTo>
                    <a:pt x="761" y="175"/>
                    <a:pt x="602" y="0"/>
                    <a:pt x="381"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5"/>
            <p:cNvSpPr/>
            <p:nvPr/>
          </p:nvSpPr>
          <p:spPr>
            <a:xfrm>
              <a:off x="4849446" y="2832971"/>
              <a:ext cx="9646" cy="8155"/>
            </a:xfrm>
            <a:custGeom>
              <a:avLst/>
              <a:gdLst/>
              <a:ahLst/>
              <a:cxnLst/>
              <a:rect l="l" t="t" r="r" b="b"/>
              <a:pathLst>
                <a:path w="317" h="268" extrusionOk="0">
                  <a:moveTo>
                    <a:pt x="190" y="0"/>
                  </a:moveTo>
                  <a:cubicBezTo>
                    <a:pt x="63" y="0"/>
                    <a:pt x="0" y="143"/>
                    <a:pt x="95" y="222"/>
                  </a:cubicBezTo>
                  <a:cubicBezTo>
                    <a:pt x="121" y="254"/>
                    <a:pt x="155" y="268"/>
                    <a:pt x="188" y="268"/>
                  </a:cubicBezTo>
                  <a:cubicBezTo>
                    <a:pt x="253" y="268"/>
                    <a:pt x="317" y="212"/>
                    <a:pt x="317" y="127"/>
                  </a:cubicBezTo>
                  <a:cubicBezTo>
                    <a:pt x="317" y="48"/>
                    <a:pt x="253" y="0"/>
                    <a:pt x="190"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5"/>
            <p:cNvSpPr/>
            <p:nvPr/>
          </p:nvSpPr>
          <p:spPr>
            <a:xfrm>
              <a:off x="4973261" y="2774183"/>
              <a:ext cx="16889" cy="14514"/>
            </a:xfrm>
            <a:custGeom>
              <a:avLst/>
              <a:gdLst/>
              <a:ahLst/>
              <a:cxnLst/>
              <a:rect l="l" t="t" r="r" b="b"/>
              <a:pathLst>
                <a:path w="555" h="477" extrusionOk="0">
                  <a:moveTo>
                    <a:pt x="317" y="1"/>
                  </a:moveTo>
                  <a:cubicBezTo>
                    <a:pt x="111" y="1"/>
                    <a:pt x="0" y="254"/>
                    <a:pt x="159" y="412"/>
                  </a:cubicBezTo>
                  <a:cubicBezTo>
                    <a:pt x="203" y="457"/>
                    <a:pt x="258" y="477"/>
                    <a:pt x="313" y="477"/>
                  </a:cubicBezTo>
                  <a:cubicBezTo>
                    <a:pt x="434" y="477"/>
                    <a:pt x="555" y="380"/>
                    <a:pt x="555" y="238"/>
                  </a:cubicBezTo>
                  <a:cubicBezTo>
                    <a:pt x="555" y="112"/>
                    <a:pt x="460" y="1"/>
                    <a:pt x="31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5"/>
            <p:cNvSpPr/>
            <p:nvPr/>
          </p:nvSpPr>
          <p:spPr>
            <a:xfrm>
              <a:off x="4678407" y="2945221"/>
              <a:ext cx="31343" cy="27202"/>
            </a:xfrm>
            <a:custGeom>
              <a:avLst/>
              <a:gdLst/>
              <a:ahLst/>
              <a:cxnLst/>
              <a:rect l="l" t="t" r="r" b="b"/>
              <a:pathLst>
                <a:path w="1030" h="894" extrusionOk="0">
                  <a:moveTo>
                    <a:pt x="586" y="1"/>
                  </a:moveTo>
                  <a:cubicBezTo>
                    <a:pt x="190" y="1"/>
                    <a:pt x="0" y="476"/>
                    <a:pt x="269" y="761"/>
                  </a:cubicBezTo>
                  <a:cubicBezTo>
                    <a:pt x="361" y="852"/>
                    <a:pt x="473" y="893"/>
                    <a:pt x="582" y="893"/>
                  </a:cubicBezTo>
                  <a:cubicBezTo>
                    <a:pt x="811" y="893"/>
                    <a:pt x="1029" y="712"/>
                    <a:pt x="1029" y="444"/>
                  </a:cubicBezTo>
                  <a:cubicBezTo>
                    <a:pt x="1029" y="206"/>
                    <a:pt x="839" y="1"/>
                    <a:pt x="586"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5"/>
            <p:cNvSpPr/>
            <p:nvPr/>
          </p:nvSpPr>
          <p:spPr>
            <a:xfrm>
              <a:off x="3890671" y="3687189"/>
              <a:ext cx="12537" cy="13023"/>
            </a:xfrm>
            <a:custGeom>
              <a:avLst/>
              <a:gdLst/>
              <a:ahLst/>
              <a:cxnLst/>
              <a:rect l="l" t="t" r="r" b="b"/>
              <a:pathLst>
                <a:path w="412" h="428" extrusionOk="0">
                  <a:moveTo>
                    <a:pt x="206" y="0"/>
                  </a:moveTo>
                  <a:cubicBezTo>
                    <a:pt x="95" y="0"/>
                    <a:pt x="0" y="95"/>
                    <a:pt x="0" y="222"/>
                  </a:cubicBezTo>
                  <a:cubicBezTo>
                    <a:pt x="0" y="333"/>
                    <a:pt x="95" y="428"/>
                    <a:pt x="206" y="428"/>
                  </a:cubicBezTo>
                  <a:cubicBezTo>
                    <a:pt x="317" y="428"/>
                    <a:pt x="412" y="333"/>
                    <a:pt x="412" y="222"/>
                  </a:cubicBezTo>
                  <a:cubicBezTo>
                    <a:pt x="412" y="95"/>
                    <a:pt x="317"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5"/>
            <p:cNvSpPr/>
            <p:nvPr/>
          </p:nvSpPr>
          <p:spPr>
            <a:xfrm>
              <a:off x="3848741" y="2965943"/>
              <a:ext cx="16402" cy="16400"/>
            </a:xfrm>
            <a:custGeom>
              <a:avLst/>
              <a:gdLst/>
              <a:ahLst/>
              <a:cxnLst/>
              <a:rect l="l" t="t" r="r" b="b"/>
              <a:pathLst>
                <a:path w="539" h="539" extrusionOk="0">
                  <a:moveTo>
                    <a:pt x="270" y="1"/>
                  </a:moveTo>
                  <a:cubicBezTo>
                    <a:pt x="111" y="1"/>
                    <a:pt x="1" y="127"/>
                    <a:pt x="1" y="270"/>
                  </a:cubicBezTo>
                  <a:cubicBezTo>
                    <a:pt x="1" y="428"/>
                    <a:pt x="111" y="539"/>
                    <a:pt x="270" y="539"/>
                  </a:cubicBezTo>
                  <a:cubicBezTo>
                    <a:pt x="412" y="539"/>
                    <a:pt x="539" y="428"/>
                    <a:pt x="539" y="270"/>
                  </a:cubicBezTo>
                  <a:cubicBezTo>
                    <a:pt x="539" y="127"/>
                    <a:pt x="412" y="1"/>
                    <a:pt x="270"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5"/>
            <p:cNvSpPr/>
            <p:nvPr/>
          </p:nvSpPr>
          <p:spPr>
            <a:xfrm>
              <a:off x="4184064" y="3750298"/>
              <a:ext cx="14972" cy="15457"/>
            </a:xfrm>
            <a:custGeom>
              <a:avLst/>
              <a:gdLst/>
              <a:ahLst/>
              <a:cxnLst/>
              <a:rect l="l" t="t" r="r" b="b"/>
              <a:pathLst>
                <a:path w="492" h="508" extrusionOk="0">
                  <a:moveTo>
                    <a:pt x="238" y="1"/>
                  </a:moveTo>
                  <a:cubicBezTo>
                    <a:pt x="112" y="1"/>
                    <a:pt x="1" y="111"/>
                    <a:pt x="1" y="254"/>
                  </a:cubicBezTo>
                  <a:cubicBezTo>
                    <a:pt x="1" y="396"/>
                    <a:pt x="112" y="507"/>
                    <a:pt x="238" y="507"/>
                  </a:cubicBezTo>
                  <a:cubicBezTo>
                    <a:pt x="381" y="507"/>
                    <a:pt x="492" y="396"/>
                    <a:pt x="492" y="254"/>
                  </a:cubicBezTo>
                  <a:cubicBezTo>
                    <a:pt x="492" y="111"/>
                    <a:pt x="381" y="1"/>
                    <a:pt x="238"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5"/>
            <p:cNvSpPr/>
            <p:nvPr/>
          </p:nvSpPr>
          <p:spPr>
            <a:xfrm>
              <a:off x="4301640" y="3804734"/>
              <a:ext cx="9646" cy="8185"/>
            </a:xfrm>
            <a:custGeom>
              <a:avLst/>
              <a:gdLst/>
              <a:ahLst/>
              <a:cxnLst/>
              <a:rect l="l" t="t" r="r" b="b"/>
              <a:pathLst>
                <a:path w="317" h="269" extrusionOk="0">
                  <a:moveTo>
                    <a:pt x="174" y="1"/>
                  </a:moveTo>
                  <a:cubicBezTo>
                    <a:pt x="64" y="1"/>
                    <a:pt x="0" y="143"/>
                    <a:pt x="79" y="222"/>
                  </a:cubicBezTo>
                  <a:cubicBezTo>
                    <a:pt x="112" y="255"/>
                    <a:pt x="150" y="269"/>
                    <a:pt x="186" y="269"/>
                  </a:cubicBezTo>
                  <a:cubicBezTo>
                    <a:pt x="255" y="269"/>
                    <a:pt x="317" y="216"/>
                    <a:pt x="317" y="143"/>
                  </a:cubicBezTo>
                  <a:cubicBezTo>
                    <a:pt x="317" y="64"/>
                    <a:pt x="254" y="1"/>
                    <a:pt x="174"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5"/>
            <p:cNvSpPr/>
            <p:nvPr/>
          </p:nvSpPr>
          <p:spPr>
            <a:xfrm>
              <a:off x="5045042" y="3693457"/>
              <a:ext cx="10164" cy="10132"/>
            </a:xfrm>
            <a:custGeom>
              <a:avLst/>
              <a:gdLst/>
              <a:ahLst/>
              <a:cxnLst/>
              <a:rect l="l" t="t" r="r" b="b"/>
              <a:pathLst>
                <a:path w="334" h="333" extrusionOk="0">
                  <a:moveTo>
                    <a:pt x="175" y="0"/>
                  </a:moveTo>
                  <a:cubicBezTo>
                    <a:pt x="80" y="0"/>
                    <a:pt x="1" y="79"/>
                    <a:pt x="1" y="174"/>
                  </a:cubicBezTo>
                  <a:cubicBezTo>
                    <a:pt x="1" y="254"/>
                    <a:pt x="80" y="333"/>
                    <a:pt x="175" y="333"/>
                  </a:cubicBezTo>
                  <a:cubicBezTo>
                    <a:pt x="254" y="333"/>
                    <a:pt x="333" y="254"/>
                    <a:pt x="333" y="174"/>
                  </a:cubicBezTo>
                  <a:cubicBezTo>
                    <a:pt x="333" y="79"/>
                    <a:pt x="254" y="0"/>
                    <a:pt x="175"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5"/>
            <p:cNvSpPr/>
            <p:nvPr/>
          </p:nvSpPr>
          <p:spPr>
            <a:xfrm>
              <a:off x="5187174" y="3373532"/>
              <a:ext cx="27022" cy="23125"/>
            </a:xfrm>
            <a:custGeom>
              <a:avLst/>
              <a:gdLst/>
              <a:ahLst/>
              <a:cxnLst/>
              <a:rect l="l" t="t" r="r" b="b"/>
              <a:pathLst>
                <a:path w="888" h="760" extrusionOk="0">
                  <a:moveTo>
                    <a:pt x="507" y="1"/>
                  </a:moveTo>
                  <a:cubicBezTo>
                    <a:pt x="175" y="1"/>
                    <a:pt x="1" y="412"/>
                    <a:pt x="238" y="650"/>
                  </a:cubicBezTo>
                  <a:cubicBezTo>
                    <a:pt x="314" y="726"/>
                    <a:pt x="408" y="760"/>
                    <a:pt x="500" y="760"/>
                  </a:cubicBezTo>
                  <a:cubicBezTo>
                    <a:pt x="697" y="760"/>
                    <a:pt x="887" y="607"/>
                    <a:pt x="887" y="381"/>
                  </a:cubicBezTo>
                  <a:cubicBezTo>
                    <a:pt x="887" y="175"/>
                    <a:pt x="713" y="1"/>
                    <a:pt x="507"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5"/>
            <p:cNvSpPr/>
            <p:nvPr/>
          </p:nvSpPr>
          <p:spPr>
            <a:xfrm>
              <a:off x="5285945" y="3152409"/>
              <a:ext cx="22183" cy="19048"/>
            </a:xfrm>
            <a:custGeom>
              <a:avLst/>
              <a:gdLst/>
              <a:ahLst/>
              <a:cxnLst/>
              <a:rect l="l" t="t" r="r" b="b"/>
              <a:pathLst>
                <a:path w="729" h="626" extrusionOk="0">
                  <a:moveTo>
                    <a:pt x="412" y="0"/>
                  </a:moveTo>
                  <a:cubicBezTo>
                    <a:pt x="143" y="0"/>
                    <a:pt x="0" y="333"/>
                    <a:pt x="190" y="538"/>
                  </a:cubicBezTo>
                  <a:cubicBezTo>
                    <a:pt x="256" y="599"/>
                    <a:pt x="334" y="625"/>
                    <a:pt x="410" y="625"/>
                  </a:cubicBezTo>
                  <a:cubicBezTo>
                    <a:pt x="574" y="625"/>
                    <a:pt x="729" y="501"/>
                    <a:pt x="729" y="317"/>
                  </a:cubicBezTo>
                  <a:cubicBezTo>
                    <a:pt x="729" y="143"/>
                    <a:pt x="586" y="0"/>
                    <a:pt x="412"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5"/>
            <p:cNvSpPr/>
            <p:nvPr/>
          </p:nvSpPr>
          <p:spPr>
            <a:xfrm>
              <a:off x="4585417" y="3342221"/>
              <a:ext cx="19293" cy="19291"/>
            </a:xfrm>
            <a:custGeom>
              <a:avLst/>
              <a:gdLst/>
              <a:ahLst/>
              <a:cxnLst/>
              <a:rect l="l" t="t" r="r" b="b"/>
              <a:pathLst>
                <a:path w="634" h="634" extrusionOk="0">
                  <a:moveTo>
                    <a:pt x="317" y="1"/>
                  </a:moveTo>
                  <a:cubicBezTo>
                    <a:pt x="143" y="1"/>
                    <a:pt x="0" y="143"/>
                    <a:pt x="0" y="317"/>
                  </a:cubicBezTo>
                  <a:cubicBezTo>
                    <a:pt x="0" y="491"/>
                    <a:pt x="143" y="634"/>
                    <a:pt x="317" y="634"/>
                  </a:cubicBezTo>
                  <a:cubicBezTo>
                    <a:pt x="491" y="634"/>
                    <a:pt x="634" y="491"/>
                    <a:pt x="634" y="317"/>
                  </a:cubicBezTo>
                  <a:cubicBezTo>
                    <a:pt x="634" y="143"/>
                    <a:pt x="491" y="1"/>
                    <a:pt x="317"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5"/>
            <p:cNvSpPr/>
            <p:nvPr/>
          </p:nvSpPr>
          <p:spPr>
            <a:xfrm>
              <a:off x="4592629" y="3076763"/>
              <a:ext cx="25105" cy="24585"/>
            </a:xfrm>
            <a:custGeom>
              <a:avLst/>
              <a:gdLst/>
              <a:ahLst/>
              <a:cxnLst/>
              <a:rect l="l" t="t" r="r" b="b"/>
              <a:pathLst>
                <a:path w="825" h="808" extrusionOk="0">
                  <a:moveTo>
                    <a:pt x="412" y="0"/>
                  </a:moveTo>
                  <a:cubicBezTo>
                    <a:pt x="191" y="0"/>
                    <a:pt x="1" y="174"/>
                    <a:pt x="1" y="396"/>
                  </a:cubicBezTo>
                  <a:cubicBezTo>
                    <a:pt x="1" y="634"/>
                    <a:pt x="191" y="808"/>
                    <a:pt x="412" y="808"/>
                  </a:cubicBezTo>
                  <a:cubicBezTo>
                    <a:pt x="634" y="808"/>
                    <a:pt x="824" y="634"/>
                    <a:pt x="824" y="396"/>
                  </a:cubicBezTo>
                  <a:cubicBezTo>
                    <a:pt x="824" y="174"/>
                    <a:pt x="634" y="0"/>
                    <a:pt x="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5"/>
            <p:cNvSpPr/>
            <p:nvPr/>
          </p:nvSpPr>
          <p:spPr>
            <a:xfrm>
              <a:off x="4270785" y="3364860"/>
              <a:ext cx="20266" cy="17435"/>
            </a:xfrm>
            <a:custGeom>
              <a:avLst/>
              <a:gdLst/>
              <a:ahLst/>
              <a:cxnLst/>
              <a:rect l="l" t="t" r="r" b="b"/>
              <a:pathLst>
                <a:path w="666" h="573" extrusionOk="0">
                  <a:moveTo>
                    <a:pt x="381" y="1"/>
                  </a:moveTo>
                  <a:cubicBezTo>
                    <a:pt x="128" y="1"/>
                    <a:pt x="1" y="317"/>
                    <a:pt x="175" y="492"/>
                  </a:cubicBezTo>
                  <a:cubicBezTo>
                    <a:pt x="231" y="547"/>
                    <a:pt x="299" y="572"/>
                    <a:pt x="367" y="572"/>
                  </a:cubicBezTo>
                  <a:cubicBezTo>
                    <a:pt x="512" y="572"/>
                    <a:pt x="655" y="458"/>
                    <a:pt x="666" y="286"/>
                  </a:cubicBezTo>
                  <a:cubicBezTo>
                    <a:pt x="666" y="127"/>
                    <a:pt x="539" y="1"/>
                    <a:pt x="381"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5"/>
            <p:cNvSpPr/>
            <p:nvPr/>
          </p:nvSpPr>
          <p:spPr>
            <a:xfrm>
              <a:off x="4020753" y="3642368"/>
              <a:ext cx="19293" cy="16492"/>
            </a:xfrm>
            <a:custGeom>
              <a:avLst/>
              <a:gdLst/>
              <a:ahLst/>
              <a:cxnLst/>
              <a:rect l="l" t="t" r="r" b="b"/>
              <a:pathLst>
                <a:path w="634" h="542" extrusionOk="0">
                  <a:moveTo>
                    <a:pt x="364" y="1"/>
                  </a:moveTo>
                  <a:cubicBezTo>
                    <a:pt x="111" y="1"/>
                    <a:pt x="0" y="286"/>
                    <a:pt x="174" y="460"/>
                  </a:cubicBezTo>
                  <a:cubicBezTo>
                    <a:pt x="225" y="516"/>
                    <a:pt x="291" y="541"/>
                    <a:pt x="357" y="541"/>
                  </a:cubicBezTo>
                  <a:cubicBezTo>
                    <a:pt x="495" y="541"/>
                    <a:pt x="634" y="431"/>
                    <a:pt x="634" y="270"/>
                  </a:cubicBezTo>
                  <a:cubicBezTo>
                    <a:pt x="634" y="112"/>
                    <a:pt x="507" y="1"/>
                    <a:pt x="364"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5"/>
            <p:cNvSpPr/>
            <p:nvPr/>
          </p:nvSpPr>
          <p:spPr>
            <a:xfrm>
              <a:off x="4044366" y="3432290"/>
              <a:ext cx="32773" cy="27689"/>
            </a:xfrm>
            <a:custGeom>
              <a:avLst/>
              <a:gdLst/>
              <a:ahLst/>
              <a:cxnLst/>
              <a:rect l="l" t="t" r="r" b="b"/>
              <a:pathLst>
                <a:path w="1077" h="910" extrusionOk="0">
                  <a:moveTo>
                    <a:pt x="645" y="1"/>
                  </a:moveTo>
                  <a:cubicBezTo>
                    <a:pt x="636" y="1"/>
                    <a:pt x="627" y="1"/>
                    <a:pt x="618" y="1"/>
                  </a:cubicBezTo>
                  <a:cubicBezTo>
                    <a:pt x="206" y="1"/>
                    <a:pt x="0" y="492"/>
                    <a:pt x="301" y="777"/>
                  </a:cubicBezTo>
                  <a:cubicBezTo>
                    <a:pt x="393" y="869"/>
                    <a:pt x="506" y="910"/>
                    <a:pt x="617" y="910"/>
                  </a:cubicBezTo>
                  <a:cubicBezTo>
                    <a:pt x="851" y="910"/>
                    <a:pt x="1077" y="729"/>
                    <a:pt x="1077" y="461"/>
                  </a:cubicBezTo>
                  <a:cubicBezTo>
                    <a:pt x="1077" y="201"/>
                    <a:pt x="886" y="1"/>
                    <a:pt x="645"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5"/>
            <p:cNvSpPr/>
            <p:nvPr/>
          </p:nvSpPr>
          <p:spPr>
            <a:xfrm>
              <a:off x="4713096" y="3249232"/>
              <a:ext cx="16402" cy="16400"/>
            </a:xfrm>
            <a:custGeom>
              <a:avLst/>
              <a:gdLst/>
              <a:ahLst/>
              <a:cxnLst/>
              <a:rect l="l" t="t" r="r" b="b"/>
              <a:pathLst>
                <a:path w="539" h="539" extrusionOk="0">
                  <a:moveTo>
                    <a:pt x="269" y="1"/>
                  </a:moveTo>
                  <a:cubicBezTo>
                    <a:pt x="127" y="1"/>
                    <a:pt x="0" y="127"/>
                    <a:pt x="0" y="270"/>
                  </a:cubicBezTo>
                  <a:cubicBezTo>
                    <a:pt x="0" y="412"/>
                    <a:pt x="127" y="539"/>
                    <a:pt x="269" y="539"/>
                  </a:cubicBezTo>
                  <a:cubicBezTo>
                    <a:pt x="412" y="539"/>
                    <a:pt x="539" y="412"/>
                    <a:pt x="539" y="270"/>
                  </a:cubicBezTo>
                  <a:cubicBezTo>
                    <a:pt x="539" y="127"/>
                    <a:pt x="412" y="1"/>
                    <a:pt x="269"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5"/>
            <p:cNvSpPr/>
            <p:nvPr/>
          </p:nvSpPr>
          <p:spPr>
            <a:xfrm>
              <a:off x="4604192" y="2879709"/>
              <a:ext cx="28939" cy="25072"/>
            </a:xfrm>
            <a:custGeom>
              <a:avLst/>
              <a:gdLst/>
              <a:ahLst/>
              <a:cxnLst/>
              <a:rect l="l" t="t" r="r" b="b"/>
              <a:pathLst>
                <a:path w="951" h="824" extrusionOk="0">
                  <a:moveTo>
                    <a:pt x="539" y="0"/>
                  </a:moveTo>
                  <a:cubicBezTo>
                    <a:pt x="175" y="0"/>
                    <a:pt x="1" y="444"/>
                    <a:pt x="254" y="697"/>
                  </a:cubicBezTo>
                  <a:cubicBezTo>
                    <a:pt x="337" y="785"/>
                    <a:pt x="440" y="824"/>
                    <a:pt x="541" y="824"/>
                  </a:cubicBezTo>
                  <a:cubicBezTo>
                    <a:pt x="749" y="824"/>
                    <a:pt x="951" y="657"/>
                    <a:pt x="951" y="412"/>
                  </a:cubicBezTo>
                  <a:cubicBezTo>
                    <a:pt x="951" y="190"/>
                    <a:pt x="777" y="0"/>
                    <a:pt x="539"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5"/>
            <p:cNvSpPr/>
            <p:nvPr/>
          </p:nvSpPr>
          <p:spPr>
            <a:xfrm>
              <a:off x="4372934" y="3794632"/>
              <a:ext cx="11594" cy="9798"/>
            </a:xfrm>
            <a:custGeom>
              <a:avLst/>
              <a:gdLst/>
              <a:ahLst/>
              <a:cxnLst/>
              <a:rect l="l" t="t" r="r" b="b"/>
              <a:pathLst>
                <a:path w="381" h="322" extrusionOk="0">
                  <a:moveTo>
                    <a:pt x="206" y="0"/>
                  </a:moveTo>
                  <a:cubicBezTo>
                    <a:pt x="64" y="0"/>
                    <a:pt x="1" y="174"/>
                    <a:pt x="96" y="269"/>
                  </a:cubicBezTo>
                  <a:cubicBezTo>
                    <a:pt x="132" y="306"/>
                    <a:pt x="175" y="322"/>
                    <a:pt x="217" y="322"/>
                  </a:cubicBezTo>
                  <a:cubicBezTo>
                    <a:pt x="302" y="322"/>
                    <a:pt x="381" y="254"/>
                    <a:pt x="381" y="159"/>
                  </a:cubicBezTo>
                  <a:cubicBezTo>
                    <a:pt x="381" y="64"/>
                    <a:pt x="301" y="0"/>
                    <a:pt x="206"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5"/>
            <p:cNvSpPr/>
            <p:nvPr/>
          </p:nvSpPr>
          <p:spPr>
            <a:xfrm>
              <a:off x="4401507" y="3048313"/>
              <a:ext cx="22518" cy="19078"/>
            </a:xfrm>
            <a:custGeom>
              <a:avLst/>
              <a:gdLst/>
              <a:ahLst/>
              <a:cxnLst/>
              <a:rect l="l" t="t" r="r" b="b"/>
              <a:pathLst>
                <a:path w="740" h="627" extrusionOk="0">
                  <a:moveTo>
                    <a:pt x="405" y="1"/>
                  </a:moveTo>
                  <a:cubicBezTo>
                    <a:pt x="132" y="1"/>
                    <a:pt x="0" y="338"/>
                    <a:pt x="202" y="539"/>
                  </a:cubicBezTo>
                  <a:cubicBezTo>
                    <a:pt x="262" y="600"/>
                    <a:pt x="338" y="626"/>
                    <a:pt x="414" y="626"/>
                  </a:cubicBezTo>
                  <a:cubicBezTo>
                    <a:pt x="577" y="626"/>
                    <a:pt x="740" y="502"/>
                    <a:pt x="740" y="318"/>
                  </a:cubicBezTo>
                  <a:cubicBezTo>
                    <a:pt x="740" y="128"/>
                    <a:pt x="597" y="1"/>
                    <a:pt x="423" y="1"/>
                  </a:cubicBezTo>
                  <a:cubicBezTo>
                    <a:pt x="417" y="1"/>
                    <a:pt x="411" y="1"/>
                    <a:pt x="405"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5"/>
            <p:cNvSpPr/>
            <p:nvPr/>
          </p:nvSpPr>
          <p:spPr>
            <a:xfrm>
              <a:off x="4564209" y="3028565"/>
              <a:ext cx="17862" cy="15305"/>
            </a:xfrm>
            <a:custGeom>
              <a:avLst/>
              <a:gdLst/>
              <a:ahLst/>
              <a:cxnLst/>
              <a:rect l="l" t="t" r="r" b="b"/>
              <a:pathLst>
                <a:path w="587" h="503" extrusionOk="0">
                  <a:moveTo>
                    <a:pt x="333" y="1"/>
                  </a:moveTo>
                  <a:cubicBezTo>
                    <a:pt x="111" y="1"/>
                    <a:pt x="1" y="270"/>
                    <a:pt x="159" y="428"/>
                  </a:cubicBezTo>
                  <a:cubicBezTo>
                    <a:pt x="210" y="480"/>
                    <a:pt x="274" y="503"/>
                    <a:pt x="335" y="503"/>
                  </a:cubicBezTo>
                  <a:cubicBezTo>
                    <a:pt x="464" y="503"/>
                    <a:pt x="586" y="404"/>
                    <a:pt x="586" y="254"/>
                  </a:cubicBezTo>
                  <a:cubicBezTo>
                    <a:pt x="586" y="112"/>
                    <a:pt x="476"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5"/>
            <p:cNvSpPr/>
            <p:nvPr/>
          </p:nvSpPr>
          <p:spPr>
            <a:xfrm>
              <a:off x="4888486" y="3108561"/>
              <a:ext cx="8673" cy="5933"/>
            </a:xfrm>
            <a:custGeom>
              <a:avLst/>
              <a:gdLst/>
              <a:ahLst/>
              <a:cxnLst/>
              <a:rect l="l" t="t" r="r" b="b"/>
              <a:pathLst>
                <a:path w="285" h="195" extrusionOk="0">
                  <a:moveTo>
                    <a:pt x="158" y="0"/>
                  </a:moveTo>
                  <a:cubicBezTo>
                    <a:pt x="1" y="0"/>
                    <a:pt x="158" y="194"/>
                    <a:pt x="240" y="194"/>
                  </a:cubicBezTo>
                  <a:cubicBezTo>
                    <a:pt x="266" y="194"/>
                    <a:pt x="285" y="176"/>
                    <a:pt x="285" y="127"/>
                  </a:cubicBezTo>
                  <a:cubicBezTo>
                    <a:pt x="285" y="48"/>
                    <a:pt x="221" y="0"/>
                    <a:pt x="15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5"/>
            <p:cNvSpPr/>
            <p:nvPr/>
          </p:nvSpPr>
          <p:spPr>
            <a:xfrm>
              <a:off x="4122416" y="3074360"/>
              <a:ext cx="30369" cy="26381"/>
            </a:xfrm>
            <a:custGeom>
              <a:avLst/>
              <a:gdLst/>
              <a:ahLst/>
              <a:cxnLst/>
              <a:rect l="l" t="t" r="r" b="b"/>
              <a:pathLst>
                <a:path w="998" h="867" extrusionOk="0">
                  <a:moveTo>
                    <a:pt x="570" y="0"/>
                  </a:moveTo>
                  <a:cubicBezTo>
                    <a:pt x="190" y="0"/>
                    <a:pt x="0" y="459"/>
                    <a:pt x="269" y="744"/>
                  </a:cubicBezTo>
                  <a:cubicBezTo>
                    <a:pt x="354" y="829"/>
                    <a:pt x="458" y="867"/>
                    <a:pt x="560" y="867"/>
                  </a:cubicBezTo>
                  <a:cubicBezTo>
                    <a:pt x="782" y="867"/>
                    <a:pt x="998" y="688"/>
                    <a:pt x="998" y="428"/>
                  </a:cubicBezTo>
                  <a:cubicBezTo>
                    <a:pt x="998" y="190"/>
                    <a:pt x="808" y="0"/>
                    <a:pt x="570"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5"/>
            <p:cNvSpPr/>
            <p:nvPr/>
          </p:nvSpPr>
          <p:spPr>
            <a:xfrm>
              <a:off x="4777635" y="3469412"/>
              <a:ext cx="39559" cy="33957"/>
            </a:xfrm>
            <a:custGeom>
              <a:avLst/>
              <a:gdLst/>
              <a:ahLst/>
              <a:cxnLst/>
              <a:rect l="l" t="t" r="r" b="b"/>
              <a:pathLst>
                <a:path w="1300" h="1116" extrusionOk="0">
                  <a:moveTo>
                    <a:pt x="745" y="1"/>
                  </a:moveTo>
                  <a:cubicBezTo>
                    <a:pt x="238" y="1"/>
                    <a:pt x="1" y="602"/>
                    <a:pt x="349" y="951"/>
                  </a:cubicBezTo>
                  <a:cubicBezTo>
                    <a:pt x="463" y="1064"/>
                    <a:pt x="603" y="1115"/>
                    <a:pt x="741" y="1115"/>
                  </a:cubicBezTo>
                  <a:cubicBezTo>
                    <a:pt x="1026" y="1115"/>
                    <a:pt x="1299" y="896"/>
                    <a:pt x="1299" y="555"/>
                  </a:cubicBezTo>
                  <a:cubicBezTo>
                    <a:pt x="1299" y="254"/>
                    <a:pt x="1046" y="1"/>
                    <a:pt x="745"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5"/>
            <p:cNvSpPr/>
            <p:nvPr/>
          </p:nvSpPr>
          <p:spPr>
            <a:xfrm>
              <a:off x="4300179" y="3711745"/>
              <a:ext cx="23157" cy="23155"/>
            </a:xfrm>
            <a:custGeom>
              <a:avLst/>
              <a:gdLst/>
              <a:ahLst/>
              <a:cxnLst/>
              <a:rect l="l" t="t" r="r" b="b"/>
              <a:pathLst>
                <a:path w="761" h="761" extrusionOk="0">
                  <a:moveTo>
                    <a:pt x="381" y="1"/>
                  </a:moveTo>
                  <a:cubicBezTo>
                    <a:pt x="175" y="1"/>
                    <a:pt x="1" y="175"/>
                    <a:pt x="1" y="381"/>
                  </a:cubicBezTo>
                  <a:cubicBezTo>
                    <a:pt x="1" y="587"/>
                    <a:pt x="175" y="761"/>
                    <a:pt x="381" y="761"/>
                  </a:cubicBezTo>
                  <a:cubicBezTo>
                    <a:pt x="587" y="761"/>
                    <a:pt x="761" y="587"/>
                    <a:pt x="761" y="381"/>
                  </a:cubicBezTo>
                  <a:cubicBezTo>
                    <a:pt x="761" y="175"/>
                    <a:pt x="587" y="1"/>
                    <a:pt x="381"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5"/>
            <p:cNvSpPr/>
            <p:nvPr/>
          </p:nvSpPr>
          <p:spPr>
            <a:xfrm>
              <a:off x="3704205" y="3079167"/>
              <a:ext cx="11107" cy="11106"/>
            </a:xfrm>
            <a:custGeom>
              <a:avLst/>
              <a:gdLst/>
              <a:ahLst/>
              <a:cxnLst/>
              <a:rect l="l" t="t" r="r" b="b"/>
              <a:pathLst>
                <a:path w="365" h="365" extrusionOk="0">
                  <a:moveTo>
                    <a:pt x="175" y="0"/>
                  </a:moveTo>
                  <a:cubicBezTo>
                    <a:pt x="80" y="0"/>
                    <a:pt x="1" y="80"/>
                    <a:pt x="1" y="175"/>
                  </a:cubicBezTo>
                  <a:cubicBezTo>
                    <a:pt x="1" y="285"/>
                    <a:pt x="80" y="365"/>
                    <a:pt x="175" y="365"/>
                  </a:cubicBezTo>
                  <a:cubicBezTo>
                    <a:pt x="286" y="365"/>
                    <a:pt x="365" y="285"/>
                    <a:pt x="365" y="175"/>
                  </a:cubicBezTo>
                  <a:cubicBezTo>
                    <a:pt x="365" y="80"/>
                    <a:pt x="286" y="0"/>
                    <a:pt x="175"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5"/>
            <p:cNvSpPr/>
            <p:nvPr/>
          </p:nvSpPr>
          <p:spPr>
            <a:xfrm>
              <a:off x="4084836" y="3311884"/>
              <a:ext cx="28452" cy="24068"/>
            </a:xfrm>
            <a:custGeom>
              <a:avLst/>
              <a:gdLst/>
              <a:ahLst/>
              <a:cxnLst/>
              <a:rect l="l" t="t" r="r" b="b"/>
              <a:pathLst>
                <a:path w="935" h="791" extrusionOk="0">
                  <a:moveTo>
                    <a:pt x="538" y="0"/>
                  </a:moveTo>
                  <a:cubicBezTo>
                    <a:pt x="174" y="0"/>
                    <a:pt x="0" y="428"/>
                    <a:pt x="253" y="681"/>
                  </a:cubicBezTo>
                  <a:cubicBezTo>
                    <a:pt x="334" y="756"/>
                    <a:pt x="432" y="790"/>
                    <a:pt x="528" y="790"/>
                  </a:cubicBezTo>
                  <a:cubicBezTo>
                    <a:pt x="735" y="790"/>
                    <a:pt x="934" y="634"/>
                    <a:pt x="934" y="396"/>
                  </a:cubicBezTo>
                  <a:cubicBezTo>
                    <a:pt x="934" y="174"/>
                    <a:pt x="760" y="0"/>
                    <a:pt x="5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5"/>
            <p:cNvSpPr/>
            <p:nvPr/>
          </p:nvSpPr>
          <p:spPr>
            <a:xfrm>
              <a:off x="4862439" y="3469899"/>
              <a:ext cx="14485" cy="14483"/>
            </a:xfrm>
            <a:custGeom>
              <a:avLst/>
              <a:gdLst/>
              <a:ahLst/>
              <a:cxnLst/>
              <a:rect l="l" t="t" r="r" b="b"/>
              <a:pathLst>
                <a:path w="476" h="476" extrusionOk="0">
                  <a:moveTo>
                    <a:pt x="238" y="0"/>
                  </a:moveTo>
                  <a:cubicBezTo>
                    <a:pt x="96" y="0"/>
                    <a:pt x="1" y="111"/>
                    <a:pt x="1" y="238"/>
                  </a:cubicBezTo>
                  <a:cubicBezTo>
                    <a:pt x="1" y="380"/>
                    <a:pt x="96" y="475"/>
                    <a:pt x="238" y="475"/>
                  </a:cubicBezTo>
                  <a:cubicBezTo>
                    <a:pt x="365" y="475"/>
                    <a:pt x="476" y="380"/>
                    <a:pt x="476" y="238"/>
                  </a:cubicBezTo>
                  <a:cubicBezTo>
                    <a:pt x="476" y="111"/>
                    <a:pt x="365" y="0"/>
                    <a:pt x="23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5"/>
            <p:cNvSpPr/>
            <p:nvPr/>
          </p:nvSpPr>
          <p:spPr>
            <a:xfrm>
              <a:off x="4703754" y="2802603"/>
              <a:ext cx="7912" cy="5325"/>
            </a:xfrm>
            <a:custGeom>
              <a:avLst/>
              <a:gdLst/>
              <a:ahLst/>
              <a:cxnLst/>
              <a:rect l="l" t="t" r="r" b="b"/>
              <a:pathLst>
                <a:path w="260" h="175" extrusionOk="0">
                  <a:moveTo>
                    <a:pt x="133" y="1"/>
                  </a:moveTo>
                  <a:cubicBezTo>
                    <a:pt x="1" y="1"/>
                    <a:pt x="143" y="175"/>
                    <a:pt x="218" y="175"/>
                  </a:cubicBezTo>
                  <a:cubicBezTo>
                    <a:pt x="242" y="175"/>
                    <a:pt x="260" y="157"/>
                    <a:pt x="260" y="112"/>
                  </a:cubicBezTo>
                  <a:cubicBezTo>
                    <a:pt x="260" y="48"/>
                    <a:pt x="196" y="1"/>
                    <a:pt x="133"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5"/>
            <p:cNvSpPr/>
            <p:nvPr/>
          </p:nvSpPr>
          <p:spPr>
            <a:xfrm>
              <a:off x="4546864" y="2867659"/>
              <a:ext cx="11594" cy="9798"/>
            </a:xfrm>
            <a:custGeom>
              <a:avLst/>
              <a:gdLst/>
              <a:ahLst/>
              <a:cxnLst/>
              <a:rect l="l" t="t" r="r" b="b"/>
              <a:pathLst>
                <a:path w="381" h="322" extrusionOk="0">
                  <a:moveTo>
                    <a:pt x="222" y="0"/>
                  </a:moveTo>
                  <a:cubicBezTo>
                    <a:pt x="80" y="0"/>
                    <a:pt x="1" y="175"/>
                    <a:pt x="111" y="270"/>
                  </a:cubicBezTo>
                  <a:cubicBezTo>
                    <a:pt x="143" y="306"/>
                    <a:pt x="182" y="322"/>
                    <a:pt x="221" y="322"/>
                  </a:cubicBezTo>
                  <a:cubicBezTo>
                    <a:pt x="302" y="322"/>
                    <a:pt x="381" y="255"/>
                    <a:pt x="381" y="159"/>
                  </a:cubicBezTo>
                  <a:cubicBezTo>
                    <a:pt x="381" y="80"/>
                    <a:pt x="317" y="0"/>
                    <a:pt x="22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5"/>
            <p:cNvSpPr/>
            <p:nvPr/>
          </p:nvSpPr>
          <p:spPr>
            <a:xfrm>
              <a:off x="5208382" y="2760216"/>
              <a:ext cx="9159" cy="9189"/>
            </a:xfrm>
            <a:custGeom>
              <a:avLst/>
              <a:gdLst/>
              <a:ahLst/>
              <a:cxnLst/>
              <a:rect l="l" t="t" r="r" b="b"/>
              <a:pathLst>
                <a:path w="301" h="302" extrusionOk="0">
                  <a:moveTo>
                    <a:pt x="143" y="1"/>
                  </a:moveTo>
                  <a:cubicBezTo>
                    <a:pt x="64" y="1"/>
                    <a:pt x="0" y="64"/>
                    <a:pt x="0" y="159"/>
                  </a:cubicBezTo>
                  <a:cubicBezTo>
                    <a:pt x="0" y="238"/>
                    <a:pt x="64" y="301"/>
                    <a:pt x="143" y="301"/>
                  </a:cubicBezTo>
                  <a:cubicBezTo>
                    <a:pt x="222" y="301"/>
                    <a:pt x="301" y="238"/>
                    <a:pt x="301" y="159"/>
                  </a:cubicBezTo>
                  <a:cubicBezTo>
                    <a:pt x="301" y="64"/>
                    <a:pt x="222" y="1"/>
                    <a:pt x="143"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5"/>
            <p:cNvSpPr/>
            <p:nvPr/>
          </p:nvSpPr>
          <p:spPr>
            <a:xfrm>
              <a:off x="5093697" y="3293566"/>
              <a:ext cx="12081" cy="12080"/>
            </a:xfrm>
            <a:custGeom>
              <a:avLst/>
              <a:gdLst/>
              <a:ahLst/>
              <a:cxnLst/>
              <a:rect l="l" t="t" r="r" b="b"/>
              <a:pathLst>
                <a:path w="397" h="397" extrusionOk="0">
                  <a:moveTo>
                    <a:pt x="207" y="0"/>
                  </a:moveTo>
                  <a:cubicBezTo>
                    <a:pt x="96" y="0"/>
                    <a:pt x="1" y="80"/>
                    <a:pt x="1" y="190"/>
                  </a:cubicBezTo>
                  <a:cubicBezTo>
                    <a:pt x="1" y="301"/>
                    <a:pt x="96" y="396"/>
                    <a:pt x="207" y="396"/>
                  </a:cubicBezTo>
                  <a:cubicBezTo>
                    <a:pt x="317" y="396"/>
                    <a:pt x="397" y="301"/>
                    <a:pt x="397" y="190"/>
                  </a:cubicBezTo>
                  <a:cubicBezTo>
                    <a:pt x="397" y="80"/>
                    <a:pt x="317" y="0"/>
                    <a:pt x="207"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5"/>
            <p:cNvSpPr/>
            <p:nvPr/>
          </p:nvSpPr>
          <p:spPr>
            <a:xfrm>
              <a:off x="4781986" y="2967495"/>
              <a:ext cx="12081" cy="11958"/>
            </a:xfrm>
            <a:custGeom>
              <a:avLst/>
              <a:gdLst/>
              <a:ahLst/>
              <a:cxnLst/>
              <a:rect l="l" t="t" r="r" b="b"/>
              <a:pathLst>
                <a:path w="397" h="393" extrusionOk="0">
                  <a:moveTo>
                    <a:pt x="198" y="1"/>
                  </a:moveTo>
                  <a:cubicBezTo>
                    <a:pt x="99" y="1"/>
                    <a:pt x="0" y="68"/>
                    <a:pt x="0" y="203"/>
                  </a:cubicBezTo>
                  <a:cubicBezTo>
                    <a:pt x="0" y="330"/>
                    <a:pt x="99" y="393"/>
                    <a:pt x="198" y="393"/>
                  </a:cubicBezTo>
                  <a:cubicBezTo>
                    <a:pt x="297" y="393"/>
                    <a:pt x="396" y="330"/>
                    <a:pt x="396" y="203"/>
                  </a:cubicBezTo>
                  <a:cubicBezTo>
                    <a:pt x="396" y="68"/>
                    <a:pt x="297" y="1"/>
                    <a:pt x="198"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5"/>
            <p:cNvSpPr/>
            <p:nvPr/>
          </p:nvSpPr>
          <p:spPr>
            <a:xfrm>
              <a:off x="4826321" y="3767642"/>
              <a:ext cx="13998" cy="12049"/>
            </a:xfrm>
            <a:custGeom>
              <a:avLst/>
              <a:gdLst/>
              <a:ahLst/>
              <a:cxnLst/>
              <a:rect l="l" t="t" r="r" b="b"/>
              <a:pathLst>
                <a:path w="460" h="396" extrusionOk="0">
                  <a:moveTo>
                    <a:pt x="253" y="1"/>
                  </a:moveTo>
                  <a:cubicBezTo>
                    <a:pt x="79" y="1"/>
                    <a:pt x="0" y="206"/>
                    <a:pt x="127" y="333"/>
                  </a:cubicBezTo>
                  <a:cubicBezTo>
                    <a:pt x="164" y="376"/>
                    <a:pt x="215" y="395"/>
                    <a:pt x="265" y="395"/>
                  </a:cubicBezTo>
                  <a:cubicBezTo>
                    <a:pt x="362" y="395"/>
                    <a:pt x="459" y="322"/>
                    <a:pt x="459" y="206"/>
                  </a:cubicBezTo>
                  <a:cubicBezTo>
                    <a:pt x="459" y="96"/>
                    <a:pt x="364" y="1"/>
                    <a:pt x="253"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5"/>
            <p:cNvSpPr/>
            <p:nvPr/>
          </p:nvSpPr>
          <p:spPr>
            <a:xfrm>
              <a:off x="4720307" y="2839239"/>
              <a:ext cx="13054" cy="10741"/>
            </a:xfrm>
            <a:custGeom>
              <a:avLst/>
              <a:gdLst/>
              <a:ahLst/>
              <a:cxnLst/>
              <a:rect l="l" t="t" r="r" b="b"/>
              <a:pathLst>
                <a:path w="429" h="353" extrusionOk="0">
                  <a:moveTo>
                    <a:pt x="254" y="0"/>
                  </a:moveTo>
                  <a:cubicBezTo>
                    <a:pt x="80" y="0"/>
                    <a:pt x="1" y="190"/>
                    <a:pt x="127" y="301"/>
                  </a:cubicBezTo>
                  <a:cubicBezTo>
                    <a:pt x="163" y="337"/>
                    <a:pt x="207" y="353"/>
                    <a:pt x="250" y="353"/>
                  </a:cubicBezTo>
                  <a:cubicBezTo>
                    <a:pt x="341" y="353"/>
                    <a:pt x="428" y="282"/>
                    <a:pt x="428" y="174"/>
                  </a:cubicBezTo>
                  <a:cubicBezTo>
                    <a:pt x="428" y="79"/>
                    <a:pt x="349" y="0"/>
                    <a:pt x="254"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5"/>
            <p:cNvSpPr/>
            <p:nvPr/>
          </p:nvSpPr>
          <p:spPr>
            <a:xfrm>
              <a:off x="4302583" y="2944247"/>
              <a:ext cx="14972" cy="14483"/>
            </a:xfrm>
            <a:custGeom>
              <a:avLst/>
              <a:gdLst/>
              <a:ahLst/>
              <a:cxnLst/>
              <a:rect l="l" t="t" r="r" b="b"/>
              <a:pathLst>
                <a:path w="492" h="476" extrusionOk="0">
                  <a:moveTo>
                    <a:pt x="246" y="1"/>
                  </a:moveTo>
                  <a:cubicBezTo>
                    <a:pt x="124" y="1"/>
                    <a:pt x="1" y="80"/>
                    <a:pt x="1" y="238"/>
                  </a:cubicBezTo>
                  <a:cubicBezTo>
                    <a:pt x="1" y="397"/>
                    <a:pt x="124" y="476"/>
                    <a:pt x="246" y="476"/>
                  </a:cubicBezTo>
                  <a:cubicBezTo>
                    <a:pt x="369" y="476"/>
                    <a:pt x="492" y="397"/>
                    <a:pt x="492" y="238"/>
                  </a:cubicBezTo>
                  <a:cubicBezTo>
                    <a:pt x="492" y="80"/>
                    <a:pt x="369" y="1"/>
                    <a:pt x="246"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5"/>
            <p:cNvSpPr/>
            <p:nvPr/>
          </p:nvSpPr>
          <p:spPr>
            <a:xfrm>
              <a:off x="4555536" y="3413059"/>
              <a:ext cx="34721" cy="34718"/>
            </a:xfrm>
            <a:custGeom>
              <a:avLst/>
              <a:gdLst/>
              <a:ahLst/>
              <a:cxnLst/>
              <a:rect l="l" t="t" r="r" b="b"/>
              <a:pathLst>
                <a:path w="1141" h="1141" extrusionOk="0">
                  <a:moveTo>
                    <a:pt x="571" y="0"/>
                  </a:moveTo>
                  <a:cubicBezTo>
                    <a:pt x="254" y="0"/>
                    <a:pt x="1" y="253"/>
                    <a:pt x="1" y="570"/>
                  </a:cubicBezTo>
                  <a:cubicBezTo>
                    <a:pt x="1" y="887"/>
                    <a:pt x="254" y="1140"/>
                    <a:pt x="571" y="1140"/>
                  </a:cubicBezTo>
                  <a:cubicBezTo>
                    <a:pt x="887" y="1140"/>
                    <a:pt x="1141" y="887"/>
                    <a:pt x="1141" y="570"/>
                  </a:cubicBezTo>
                  <a:cubicBezTo>
                    <a:pt x="1141" y="253"/>
                    <a:pt x="887" y="0"/>
                    <a:pt x="571"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5"/>
            <p:cNvSpPr/>
            <p:nvPr/>
          </p:nvSpPr>
          <p:spPr>
            <a:xfrm>
              <a:off x="4436043" y="3422187"/>
              <a:ext cx="12081" cy="10467"/>
            </a:xfrm>
            <a:custGeom>
              <a:avLst/>
              <a:gdLst/>
              <a:ahLst/>
              <a:cxnLst/>
              <a:rect l="l" t="t" r="r" b="b"/>
              <a:pathLst>
                <a:path w="397" h="344" extrusionOk="0">
                  <a:moveTo>
                    <a:pt x="222" y="1"/>
                  </a:moveTo>
                  <a:cubicBezTo>
                    <a:pt x="80" y="1"/>
                    <a:pt x="1" y="191"/>
                    <a:pt x="112" y="302"/>
                  </a:cubicBezTo>
                  <a:cubicBezTo>
                    <a:pt x="145" y="330"/>
                    <a:pt x="184" y="343"/>
                    <a:pt x="223" y="343"/>
                  </a:cubicBezTo>
                  <a:cubicBezTo>
                    <a:pt x="312" y="343"/>
                    <a:pt x="397" y="275"/>
                    <a:pt x="397" y="175"/>
                  </a:cubicBezTo>
                  <a:cubicBezTo>
                    <a:pt x="397" y="80"/>
                    <a:pt x="317" y="1"/>
                    <a:pt x="222"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5"/>
            <p:cNvSpPr/>
            <p:nvPr/>
          </p:nvSpPr>
          <p:spPr>
            <a:xfrm>
              <a:off x="3654576" y="3366321"/>
              <a:ext cx="7729" cy="7242"/>
            </a:xfrm>
            <a:custGeom>
              <a:avLst/>
              <a:gdLst/>
              <a:ahLst/>
              <a:cxnLst/>
              <a:rect l="l" t="t" r="r" b="b"/>
              <a:pathLst>
                <a:path w="254" h="238" extrusionOk="0">
                  <a:moveTo>
                    <a:pt x="127" y="0"/>
                  </a:moveTo>
                  <a:cubicBezTo>
                    <a:pt x="64" y="0"/>
                    <a:pt x="1" y="48"/>
                    <a:pt x="1" y="111"/>
                  </a:cubicBezTo>
                  <a:cubicBezTo>
                    <a:pt x="1" y="174"/>
                    <a:pt x="64" y="238"/>
                    <a:pt x="127" y="238"/>
                  </a:cubicBezTo>
                  <a:cubicBezTo>
                    <a:pt x="191" y="238"/>
                    <a:pt x="254" y="174"/>
                    <a:pt x="254" y="111"/>
                  </a:cubicBezTo>
                  <a:cubicBezTo>
                    <a:pt x="254" y="48"/>
                    <a:pt x="191" y="0"/>
                    <a:pt x="127"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5"/>
            <p:cNvSpPr/>
            <p:nvPr/>
          </p:nvSpPr>
          <p:spPr>
            <a:xfrm>
              <a:off x="4743920" y="3950243"/>
              <a:ext cx="11107" cy="9585"/>
            </a:xfrm>
            <a:custGeom>
              <a:avLst/>
              <a:gdLst/>
              <a:ahLst/>
              <a:cxnLst/>
              <a:rect l="l" t="t" r="r" b="b"/>
              <a:pathLst>
                <a:path w="365" h="315" extrusionOk="0">
                  <a:moveTo>
                    <a:pt x="206" y="1"/>
                  </a:moveTo>
                  <a:cubicBezTo>
                    <a:pt x="64" y="1"/>
                    <a:pt x="1" y="175"/>
                    <a:pt x="96" y="270"/>
                  </a:cubicBezTo>
                  <a:cubicBezTo>
                    <a:pt x="127" y="301"/>
                    <a:pt x="166" y="315"/>
                    <a:pt x="205" y="315"/>
                  </a:cubicBezTo>
                  <a:cubicBezTo>
                    <a:pt x="286" y="315"/>
                    <a:pt x="365" y="255"/>
                    <a:pt x="365" y="159"/>
                  </a:cubicBezTo>
                  <a:cubicBezTo>
                    <a:pt x="365" y="80"/>
                    <a:pt x="286" y="1"/>
                    <a:pt x="206"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5"/>
            <p:cNvSpPr/>
            <p:nvPr/>
          </p:nvSpPr>
          <p:spPr>
            <a:xfrm>
              <a:off x="4309339" y="3768129"/>
              <a:ext cx="11594" cy="9585"/>
            </a:xfrm>
            <a:custGeom>
              <a:avLst/>
              <a:gdLst/>
              <a:ahLst/>
              <a:cxnLst/>
              <a:rect l="l" t="t" r="r" b="b"/>
              <a:pathLst>
                <a:path w="381" h="315" extrusionOk="0">
                  <a:moveTo>
                    <a:pt x="222" y="0"/>
                  </a:moveTo>
                  <a:cubicBezTo>
                    <a:pt x="80" y="0"/>
                    <a:pt x="1" y="175"/>
                    <a:pt x="96" y="270"/>
                  </a:cubicBezTo>
                  <a:cubicBezTo>
                    <a:pt x="132" y="301"/>
                    <a:pt x="175" y="315"/>
                    <a:pt x="216" y="315"/>
                  </a:cubicBezTo>
                  <a:cubicBezTo>
                    <a:pt x="302" y="315"/>
                    <a:pt x="381" y="255"/>
                    <a:pt x="381" y="159"/>
                  </a:cubicBezTo>
                  <a:cubicBezTo>
                    <a:pt x="381" y="64"/>
                    <a:pt x="301" y="0"/>
                    <a:pt x="22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5"/>
            <p:cNvSpPr/>
            <p:nvPr/>
          </p:nvSpPr>
          <p:spPr>
            <a:xfrm>
              <a:off x="4418699" y="3660655"/>
              <a:ext cx="29913" cy="25590"/>
            </a:xfrm>
            <a:custGeom>
              <a:avLst/>
              <a:gdLst/>
              <a:ahLst/>
              <a:cxnLst/>
              <a:rect l="l" t="t" r="r" b="b"/>
              <a:pathLst>
                <a:path w="983" h="841" extrusionOk="0">
                  <a:moveTo>
                    <a:pt x="595" y="1"/>
                  </a:moveTo>
                  <a:cubicBezTo>
                    <a:pt x="587" y="1"/>
                    <a:pt x="579" y="1"/>
                    <a:pt x="571" y="2"/>
                  </a:cubicBezTo>
                  <a:cubicBezTo>
                    <a:pt x="191" y="2"/>
                    <a:pt x="1" y="445"/>
                    <a:pt x="254" y="714"/>
                  </a:cubicBezTo>
                  <a:cubicBezTo>
                    <a:pt x="341" y="801"/>
                    <a:pt x="448" y="840"/>
                    <a:pt x="553" y="840"/>
                  </a:cubicBezTo>
                  <a:cubicBezTo>
                    <a:pt x="773" y="840"/>
                    <a:pt x="983" y="670"/>
                    <a:pt x="983" y="413"/>
                  </a:cubicBezTo>
                  <a:cubicBezTo>
                    <a:pt x="983" y="200"/>
                    <a:pt x="806" y="1"/>
                    <a:pt x="595"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5"/>
            <p:cNvSpPr/>
            <p:nvPr/>
          </p:nvSpPr>
          <p:spPr>
            <a:xfrm>
              <a:off x="4495805" y="3510856"/>
              <a:ext cx="29882" cy="25924"/>
            </a:xfrm>
            <a:custGeom>
              <a:avLst/>
              <a:gdLst/>
              <a:ahLst/>
              <a:cxnLst/>
              <a:rect l="l" t="t" r="r" b="b"/>
              <a:pathLst>
                <a:path w="982" h="852" extrusionOk="0">
                  <a:moveTo>
                    <a:pt x="570" y="0"/>
                  </a:moveTo>
                  <a:cubicBezTo>
                    <a:pt x="190" y="0"/>
                    <a:pt x="0" y="459"/>
                    <a:pt x="269" y="729"/>
                  </a:cubicBezTo>
                  <a:cubicBezTo>
                    <a:pt x="355" y="814"/>
                    <a:pt x="457" y="851"/>
                    <a:pt x="558" y="851"/>
                  </a:cubicBezTo>
                  <a:cubicBezTo>
                    <a:pt x="775" y="851"/>
                    <a:pt x="982" y="677"/>
                    <a:pt x="982" y="428"/>
                  </a:cubicBezTo>
                  <a:cubicBezTo>
                    <a:pt x="982" y="190"/>
                    <a:pt x="792" y="0"/>
                    <a:pt x="570"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5"/>
            <p:cNvSpPr/>
            <p:nvPr/>
          </p:nvSpPr>
          <p:spPr>
            <a:xfrm>
              <a:off x="4699586" y="3601868"/>
              <a:ext cx="13541" cy="11258"/>
            </a:xfrm>
            <a:custGeom>
              <a:avLst/>
              <a:gdLst/>
              <a:ahLst/>
              <a:cxnLst/>
              <a:rect l="l" t="t" r="r" b="b"/>
              <a:pathLst>
                <a:path w="445" h="370" extrusionOk="0">
                  <a:moveTo>
                    <a:pt x="278" y="0"/>
                  </a:moveTo>
                  <a:cubicBezTo>
                    <a:pt x="270" y="0"/>
                    <a:pt x="262" y="1"/>
                    <a:pt x="254" y="2"/>
                  </a:cubicBezTo>
                  <a:cubicBezTo>
                    <a:pt x="96" y="2"/>
                    <a:pt x="1" y="192"/>
                    <a:pt x="128" y="318"/>
                  </a:cubicBezTo>
                  <a:cubicBezTo>
                    <a:pt x="163" y="354"/>
                    <a:pt x="207" y="370"/>
                    <a:pt x="252" y="370"/>
                  </a:cubicBezTo>
                  <a:cubicBezTo>
                    <a:pt x="348" y="370"/>
                    <a:pt x="444" y="295"/>
                    <a:pt x="444" y="176"/>
                  </a:cubicBezTo>
                  <a:cubicBezTo>
                    <a:pt x="444" y="88"/>
                    <a:pt x="376" y="0"/>
                    <a:pt x="278"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5"/>
            <p:cNvSpPr/>
            <p:nvPr/>
          </p:nvSpPr>
          <p:spPr>
            <a:xfrm>
              <a:off x="4552159" y="3486270"/>
              <a:ext cx="15945" cy="16431"/>
            </a:xfrm>
            <a:custGeom>
              <a:avLst/>
              <a:gdLst/>
              <a:ahLst/>
              <a:cxnLst/>
              <a:rect l="l" t="t" r="r" b="b"/>
              <a:pathLst>
                <a:path w="524" h="540" extrusionOk="0">
                  <a:moveTo>
                    <a:pt x="254" y="1"/>
                  </a:moveTo>
                  <a:cubicBezTo>
                    <a:pt x="112" y="1"/>
                    <a:pt x="1" y="112"/>
                    <a:pt x="1" y="270"/>
                  </a:cubicBezTo>
                  <a:cubicBezTo>
                    <a:pt x="1" y="412"/>
                    <a:pt x="112" y="539"/>
                    <a:pt x="254" y="539"/>
                  </a:cubicBezTo>
                  <a:cubicBezTo>
                    <a:pt x="412" y="539"/>
                    <a:pt x="523" y="412"/>
                    <a:pt x="523" y="270"/>
                  </a:cubicBezTo>
                  <a:cubicBezTo>
                    <a:pt x="523" y="112"/>
                    <a:pt x="412" y="1"/>
                    <a:pt x="254"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5"/>
            <p:cNvSpPr/>
            <p:nvPr/>
          </p:nvSpPr>
          <p:spPr>
            <a:xfrm>
              <a:off x="5362321" y="3089513"/>
              <a:ext cx="5082" cy="4016"/>
            </a:xfrm>
            <a:custGeom>
              <a:avLst/>
              <a:gdLst/>
              <a:ahLst/>
              <a:cxnLst/>
              <a:rect l="l" t="t" r="r" b="b"/>
              <a:pathLst>
                <a:path w="167" h="132" extrusionOk="0">
                  <a:moveTo>
                    <a:pt x="81" y="1"/>
                  </a:moveTo>
                  <a:cubicBezTo>
                    <a:pt x="40" y="1"/>
                    <a:pt x="0" y="25"/>
                    <a:pt x="8" y="72"/>
                  </a:cubicBezTo>
                  <a:cubicBezTo>
                    <a:pt x="16" y="112"/>
                    <a:pt x="51" y="131"/>
                    <a:pt x="87" y="131"/>
                  </a:cubicBezTo>
                  <a:cubicBezTo>
                    <a:pt x="123" y="131"/>
                    <a:pt x="158" y="112"/>
                    <a:pt x="166" y="72"/>
                  </a:cubicBezTo>
                  <a:cubicBezTo>
                    <a:pt x="166" y="25"/>
                    <a:pt x="123" y="1"/>
                    <a:pt x="81"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5"/>
            <p:cNvSpPr/>
            <p:nvPr/>
          </p:nvSpPr>
          <p:spPr>
            <a:xfrm>
              <a:off x="4615755" y="2835861"/>
              <a:ext cx="10650" cy="10619"/>
            </a:xfrm>
            <a:custGeom>
              <a:avLst/>
              <a:gdLst/>
              <a:ahLst/>
              <a:cxnLst/>
              <a:rect l="l" t="t" r="r" b="b"/>
              <a:pathLst>
                <a:path w="350" h="349" extrusionOk="0">
                  <a:moveTo>
                    <a:pt x="175" y="0"/>
                  </a:moveTo>
                  <a:cubicBezTo>
                    <a:pt x="80" y="0"/>
                    <a:pt x="1" y="80"/>
                    <a:pt x="1" y="175"/>
                  </a:cubicBezTo>
                  <a:cubicBezTo>
                    <a:pt x="1" y="270"/>
                    <a:pt x="80" y="349"/>
                    <a:pt x="175" y="349"/>
                  </a:cubicBezTo>
                  <a:cubicBezTo>
                    <a:pt x="270" y="349"/>
                    <a:pt x="349" y="270"/>
                    <a:pt x="349" y="175"/>
                  </a:cubicBezTo>
                  <a:cubicBezTo>
                    <a:pt x="349" y="80"/>
                    <a:pt x="270" y="0"/>
                    <a:pt x="175"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5"/>
            <p:cNvSpPr/>
            <p:nvPr/>
          </p:nvSpPr>
          <p:spPr>
            <a:xfrm>
              <a:off x="4473623" y="3659712"/>
              <a:ext cx="27996" cy="24068"/>
            </a:xfrm>
            <a:custGeom>
              <a:avLst/>
              <a:gdLst/>
              <a:ahLst/>
              <a:cxnLst/>
              <a:rect l="l" t="t" r="r" b="b"/>
              <a:pathLst>
                <a:path w="920" h="791" extrusionOk="0">
                  <a:moveTo>
                    <a:pt x="523" y="1"/>
                  </a:moveTo>
                  <a:cubicBezTo>
                    <a:pt x="175" y="1"/>
                    <a:pt x="1" y="413"/>
                    <a:pt x="238" y="666"/>
                  </a:cubicBezTo>
                  <a:cubicBezTo>
                    <a:pt x="319" y="752"/>
                    <a:pt x="421" y="790"/>
                    <a:pt x="522" y="790"/>
                  </a:cubicBezTo>
                  <a:cubicBezTo>
                    <a:pt x="718" y="790"/>
                    <a:pt x="909" y="643"/>
                    <a:pt x="919" y="413"/>
                  </a:cubicBezTo>
                  <a:cubicBezTo>
                    <a:pt x="919" y="175"/>
                    <a:pt x="745" y="1"/>
                    <a:pt x="523"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5"/>
            <p:cNvSpPr/>
            <p:nvPr/>
          </p:nvSpPr>
          <p:spPr>
            <a:xfrm>
              <a:off x="4607569" y="3495429"/>
              <a:ext cx="14972" cy="12871"/>
            </a:xfrm>
            <a:custGeom>
              <a:avLst/>
              <a:gdLst/>
              <a:ahLst/>
              <a:cxnLst/>
              <a:rect l="l" t="t" r="r" b="b"/>
              <a:pathLst>
                <a:path w="492" h="423" extrusionOk="0">
                  <a:moveTo>
                    <a:pt x="286" y="1"/>
                  </a:moveTo>
                  <a:cubicBezTo>
                    <a:pt x="96" y="1"/>
                    <a:pt x="1" y="222"/>
                    <a:pt x="143" y="365"/>
                  </a:cubicBezTo>
                  <a:cubicBezTo>
                    <a:pt x="183" y="405"/>
                    <a:pt x="232" y="422"/>
                    <a:pt x="281" y="422"/>
                  </a:cubicBezTo>
                  <a:cubicBezTo>
                    <a:pt x="387" y="422"/>
                    <a:pt x="491" y="337"/>
                    <a:pt x="491" y="206"/>
                  </a:cubicBezTo>
                  <a:cubicBezTo>
                    <a:pt x="491" y="96"/>
                    <a:pt x="396" y="1"/>
                    <a:pt x="286"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5"/>
            <p:cNvSpPr/>
            <p:nvPr/>
          </p:nvSpPr>
          <p:spPr>
            <a:xfrm>
              <a:off x="4069987" y="2742355"/>
              <a:ext cx="5234" cy="5386"/>
            </a:xfrm>
            <a:custGeom>
              <a:avLst/>
              <a:gdLst/>
              <a:ahLst/>
              <a:cxnLst/>
              <a:rect l="l" t="t" r="r" b="b"/>
              <a:pathLst>
                <a:path w="172" h="177" extrusionOk="0">
                  <a:moveTo>
                    <a:pt x="82" y="1"/>
                  </a:moveTo>
                  <a:cubicBezTo>
                    <a:pt x="1" y="1"/>
                    <a:pt x="1" y="177"/>
                    <a:pt x="82" y="177"/>
                  </a:cubicBezTo>
                  <a:cubicBezTo>
                    <a:pt x="85" y="177"/>
                    <a:pt x="89" y="176"/>
                    <a:pt x="92" y="176"/>
                  </a:cubicBezTo>
                  <a:cubicBezTo>
                    <a:pt x="140" y="176"/>
                    <a:pt x="171" y="128"/>
                    <a:pt x="171" y="81"/>
                  </a:cubicBezTo>
                  <a:cubicBezTo>
                    <a:pt x="171" y="33"/>
                    <a:pt x="140" y="2"/>
                    <a:pt x="92" y="2"/>
                  </a:cubicBezTo>
                  <a:cubicBezTo>
                    <a:pt x="89" y="1"/>
                    <a:pt x="85" y="1"/>
                    <a:pt x="82"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5"/>
            <p:cNvSpPr/>
            <p:nvPr/>
          </p:nvSpPr>
          <p:spPr>
            <a:xfrm>
              <a:off x="4329574" y="3534925"/>
              <a:ext cx="28452" cy="24403"/>
            </a:xfrm>
            <a:custGeom>
              <a:avLst/>
              <a:gdLst/>
              <a:ahLst/>
              <a:cxnLst/>
              <a:rect l="l" t="t" r="r" b="b"/>
              <a:pathLst>
                <a:path w="935" h="802" extrusionOk="0">
                  <a:moveTo>
                    <a:pt x="539" y="1"/>
                  </a:moveTo>
                  <a:cubicBezTo>
                    <a:pt x="175" y="1"/>
                    <a:pt x="1" y="428"/>
                    <a:pt x="254" y="682"/>
                  </a:cubicBezTo>
                  <a:cubicBezTo>
                    <a:pt x="336" y="764"/>
                    <a:pt x="437" y="801"/>
                    <a:pt x="536" y="801"/>
                  </a:cubicBezTo>
                  <a:cubicBezTo>
                    <a:pt x="740" y="801"/>
                    <a:pt x="935" y="642"/>
                    <a:pt x="935" y="397"/>
                  </a:cubicBezTo>
                  <a:cubicBezTo>
                    <a:pt x="935" y="191"/>
                    <a:pt x="761" y="1"/>
                    <a:pt x="539"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5"/>
            <p:cNvSpPr/>
            <p:nvPr/>
          </p:nvSpPr>
          <p:spPr>
            <a:xfrm>
              <a:off x="3824884" y="3013990"/>
              <a:ext cx="6056" cy="4747"/>
            </a:xfrm>
            <a:custGeom>
              <a:avLst/>
              <a:gdLst/>
              <a:ahLst/>
              <a:cxnLst/>
              <a:rect l="l" t="t" r="r" b="b"/>
              <a:pathLst>
                <a:path w="199" h="156" extrusionOk="0">
                  <a:moveTo>
                    <a:pt x="98" y="1"/>
                  </a:moveTo>
                  <a:cubicBezTo>
                    <a:pt x="48" y="1"/>
                    <a:pt x="1" y="29"/>
                    <a:pt x="9" y="84"/>
                  </a:cubicBezTo>
                  <a:cubicBezTo>
                    <a:pt x="17" y="132"/>
                    <a:pt x="60" y="155"/>
                    <a:pt x="104" y="155"/>
                  </a:cubicBezTo>
                  <a:cubicBezTo>
                    <a:pt x="147" y="155"/>
                    <a:pt x="191" y="132"/>
                    <a:pt x="199" y="84"/>
                  </a:cubicBezTo>
                  <a:cubicBezTo>
                    <a:pt x="199" y="29"/>
                    <a:pt x="147" y="1"/>
                    <a:pt x="98"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5"/>
            <p:cNvSpPr/>
            <p:nvPr/>
          </p:nvSpPr>
          <p:spPr>
            <a:xfrm>
              <a:off x="4842691" y="3543597"/>
              <a:ext cx="14485" cy="14027"/>
            </a:xfrm>
            <a:custGeom>
              <a:avLst/>
              <a:gdLst/>
              <a:ahLst/>
              <a:cxnLst/>
              <a:rect l="l" t="t" r="r" b="b"/>
              <a:pathLst>
                <a:path w="476" h="461" extrusionOk="0">
                  <a:moveTo>
                    <a:pt x="238" y="1"/>
                  </a:moveTo>
                  <a:cubicBezTo>
                    <a:pt x="111" y="1"/>
                    <a:pt x="0" y="96"/>
                    <a:pt x="0" y="223"/>
                  </a:cubicBezTo>
                  <a:cubicBezTo>
                    <a:pt x="0" y="349"/>
                    <a:pt x="111" y="460"/>
                    <a:pt x="238" y="460"/>
                  </a:cubicBezTo>
                  <a:cubicBezTo>
                    <a:pt x="365" y="460"/>
                    <a:pt x="475" y="349"/>
                    <a:pt x="475" y="223"/>
                  </a:cubicBezTo>
                  <a:cubicBezTo>
                    <a:pt x="475" y="96"/>
                    <a:pt x="365" y="1"/>
                    <a:pt x="238"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5"/>
            <p:cNvSpPr/>
            <p:nvPr/>
          </p:nvSpPr>
          <p:spPr>
            <a:xfrm>
              <a:off x="4282835" y="2826702"/>
              <a:ext cx="25561" cy="22182"/>
            </a:xfrm>
            <a:custGeom>
              <a:avLst/>
              <a:gdLst/>
              <a:ahLst/>
              <a:cxnLst/>
              <a:rect l="l" t="t" r="r" b="b"/>
              <a:pathLst>
                <a:path w="840" h="729" extrusionOk="0">
                  <a:moveTo>
                    <a:pt x="492" y="1"/>
                  </a:moveTo>
                  <a:cubicBezTo>
                    <a:pt x="159" y="1"/>
                    <a:pt x="1" y="396"/>
                    <a:pt x="222" y="618"/>
                  </a:cubicBezTo>
                  <a:cubicBezTo>
                    <a:pt x="299" y="695"/>
                    <a:pt x="390" y="728"/>
                    <a:pt x="479" y="728"/>
                  </a:cubicBezTo>
                  <a:cubicBezTo>
                    <a:pt x="665" y="728"/>
                    <a:pt x="840" y="579"/>
                    <a:pt x="840" y="365"/>
                  </a:cubicBezTo>
                  <a:cubicBezTo>
                    <a:pt x="840" y="159"/>
                    <a:pt x="682" y="1"/>
                    <a:pt x="49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5"/>
            <p:cNvSpPr/>
            <p:nvPr/>
          </p:nvSpPr>
          <p:spPr>
            <a:xfrm>
              <a:off x="4450040" y="2767458"/>
              <a:ext cx="7242" cy="7242"/>
            </a:xfrm>
            <a:custGeom>
              <a:avLst/>
              <a:gdLst/>
              <a:ahLst/>
              <a:cxnLst/>
              <a:rect l="l" t="t" r="r" b="b"/>
              <a:pathLst>
                <a:path w="238" h="238" extrusionOk="0">
                  <a:moveTo>
                    <a:pt x="111" y="0"/>
                  </a:moveTo>
                  <a:cubicBezTo>
                    <a:pt x="48" y="0"/>
                    <a:pt x="0" y="63"/>
                    <a:pt x="0" y="127"/>
                  </a:cubicBezTo>
                  <a:cubicBezTo>
                    <a:pt x="0" y="190"/>
                    <a:pt x="48" y="238"/>
                    <a:pt x="111" y="238"/>
                  </a:cubicBezTo>
                  <a:cubicBezTo>
                    <a:pt x="190" y="238"/>
                    <a:pt x="238" y="190"/>
                    <a:pt x="238" y="127"/>
                  </a:cubicBezTo>
                  <a:cubicBezTo>
                    <a:pt x="238" y="63"/>
                    <a:pt x="190" y="0"/>
                    <a:pt x="111"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5"/>
            <p:cNvSpPr/>
            <p:nvPr/>
          </p:nvSpPr>
          <p:spPr>
            <a:xfrm>
              <a:off x="4890860" y="3573965"/>
              <a:ext cx="9677" cy="9676"/>
            </a:xfrm>
            <a:custGeom>
              <a:avLst/>
              <a:gdLst/>
              <a:ahLst/>
              <a:cxnLst/>
              <a:rect l="l" t="t" r="r" b="b"/>
              <a:pathLst>
                <a:path w="318" h="318" extrusionOk="0">
                  <a:moveTo>
                    <a:pt x="159" y="0"/>
                  </a:moveTo>
                  <a:cubicBezTo>
                    <a:pt x="80" y="0"/>
                    <a:pt x="1" y="64"/>
                    <a:pt x="1" y="159"/>
                  </a:cubicBezTo>
                  <a:cubicBezTo>
                    <a:pt x="1" y="238"/>
                    <a:pt x="80" y="317"/>
                    <a:pt x="159" y="317"/>
                  </a:cubicBezTo>
                  <a:cubicBezTo>
                    <a:pt x="238" y="317"/>
                    <a:pt x="317" y="238"/>
                    <a:pt x="317" y="159"/>
                  </a:cubicBezTo>
                  <a:cubicBezTo>
                    <a:pt x="317" y="64"/>
                    <a:pt x="238" y="0"/>
                    <a:pt x="159"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5"/>
            <p:cNvSpPr/>
            <p:nvPr/>
          </p:nvSpPr>
          <p:spPr>
            <a:xfrm>
              <a:off x="4663467" y="3750298"/>
              <a:ext cx="25074" cy="21512"/>
            </a:xfrm>
            <a:custGeom>
              <a:avLst/>
              <a:gdLst/>
              <a:ahLst/>
              <a:cxnLst/>
              <a:rect l="l" t="t" r="r" b="b"/>
              <a:pathLst>
                <a:path w="824" h="707" extrusionOk="0">
                  <a:moveTo>
                    <a:pt x="475" y="1"/>
                  </a:moveTo>
                  <a:cubicBezTo>
                    <a:pt x="159" y="1"/>
                    <a:pt x="0" y="381"/>
                    <a:pt x="222" y="602"/>
                  </a:cubicBezTo>
                  <a:cubicBezTo>
                    <a:pt x="294" y="674"/>
                    <a:pt x="383" y="706"/>
                    <a:pt x="469" y="706"/>
                  </a:cubicBezTo>
                  <a:cubicBezTo>
                    <a:pt x="650" y="706"/>
                    <a:pt x="824" y="568"/>
                    <a:pt x="824" y="365"/>
                  </a:cubicBezTo>
                  <a:cubicBezTo>
                    <a:pt x="824" y="159"/>
                    <a:pt x="665" y="1"/>
                    <a:pt x="47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5"/>
            <p:cNvSpPr/>
            <p:nvPr/>
          </p:nvSpPr>
          <p:spPr>
            <a:xfrm>
              <a:off x="4290077" y="3191905"/>
              <a:ext cx="9646" cy="8702"/>
            </a:xfrm>
            <a:custGeom>
              <a:avLst/>
              <a:gdLst/>
              <a:ahLst/>
              <a:cxnLst/>
              <a:rect l="l" t="t" r="r" b="b"/>
              <a:pathLst>
                <a:path w="317" h="286" extrusionOk="0">
                  <a:moveTo>
                    <a:pt x="159" y="0"/>
                  </a:moveTo>
                  <a:cubicBezTo>
                    <a:pt x="83" y="0"/>
                    <a:pt x="8" y="48"/>
                    <a:pt x="0" y="143"/>
                  </a:cubicBezTo>
                  <a:cubicBezTo>
                    <a:pt x="8" y="238"/>
                    <a:pt x="83" y="285"/>
                    <a:pt x="159" y="285"/>
                  </a:cubicBezTo>
                  <a:cubicBezTo>
                    <a:pt x="234" y="285"/>
                    <a:pt x="309" y="238"/>
                    <a:pt x="317" y="143"/>
                  </a:cubicBezTo>
                  <a:cubicBezTo>
                    <a:pt x="309" y="48"/>
                    <a:pt x="234" y="0"/>
                    <a:pt x="159"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5"/>
            <p:cNvSpPr/>
            <p:nvPr/>
          </p:nvSpPr>
          <p:spPr>
            <a:xfrm>
              <a:off x="4333438" y="3070008"/>
              <a:ext cx="8216" cy="7729"/>
            </a:xfrm>
            <a:custGeom>
              <a:avLst/>
              <a:gdLst/>
              <a:ahLst/>
              <a:cxnLst/>
              <a:rect l="l" t="t" r="r" b="b"/>
              <a:pathLst>
                <a:path w="270" h="254" extrusionOk="0">
                  <a:moveTo>
                    <a:pt x="127" y="1"/>
                  </a:moveTo>
                  <a:cubicBezTo>
                    <a:pt x="64" y="1"/>
                    <a:pt x="0" y="64"/>
                    <a:pt x="0" y="127"/>
                  </a:cubicBezTo>
                  <a:cubicBezTo>
                    <a:pt x="0" y="206"/>
                    <a:pt x="64" y="254"/>
                    <a:pt x="127" y="254"/>
                  </a:cubicBezTo>
                  <a:cubicBezTo>
                    <a:pt x="206" y="254"/>
                    <a:pt x="269" y="206"/>
                    <a:pt x="269" y="127"/>
                  </a:cubicBezTo>
                  <a:cubicBezTo>
                    <a:pt x="269" y="64"/>
                    <a:pt x="206" y="1"/>
                    <a:pt x="127"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5"/>
            <p:cNvSpPr/>
            <p:nvPr/>
          </p:nvSpPr>
          <p:spPr>
            <a:xfrm>
              <a:off x="4387388" y="3603845"/>
              <a:ext cx="11594" cy="9798"/>
            </a:xfrm>
            <a:custGeom>
              <a:avLst/>
              <a:gdLst/>
              <a:ahLst/>
              <a:cxnLst/>
              <a:rect l="l" t="t" r="r" b="b"/>
              <a:pathLst>
                <a:path w="381" h="322" extrusionOk="0">
                  <a:moveTo>
                    <a:pt x="206" y="0"/>
                  </a:moveTo>
                  <a:cubicBezTo>
                    <a:pt x="64" y="0"/>
                    <a:pt x="1" y="174"/>
                    <a:pt x="96" y="269"/>
                  </a:cubicBezTo>
                  <a:cubicBezTo>
                    <a:pt x="132" y="306"/>
                    <a:pt x="175" y="322"/>
                    <a:pt x="217" y="322"/>
                  </a:cubicBezTo>
                  <a:cubicBezTo>
                    <a:pt x="302" y="322"/>
                    <a:pt x="381" y="254"/>
                    <a:pt x="381" y="158"/>
                  </a:cubicBezTo>
                  <a:cubicBezTo>
                    <a:pt x="381" y="63"/>
                    <a:pt x="301"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5"/>
            <p:cNvSpPr/>
            <p:nvPr/>
          </p:nvSpPr>
          <p:spPr>
            <a:xfrm>
              <a:off x="4934221" y="3466522"/>
              <a:ext cx="16889" cy="16400"/>
            </a:xfrm>
            <a:custGeom>
              <a:avLst/>
              <a:gdLst/>
              <a:ahLst/>
              <a:cxnLst/>
              <a:rect l="l" t="t" r="r" b="b"/>
              <a:pathLst>
                <a:path w="555" h="539" extrusionOk="0">
                  <a:moveTo>
                    <a:pt x="270" y="1"/>
                  </a:moveTo>
                  <a:cubicBezTo>
                    <a:pt x="127" y="1"/>
                    <a:pt x="1" y="127"/>
                    <a:pt x="1" y="270"/>
                  </a:cubicBezTo>
                  <a:cubicBezTo>
                    <a:pt x="1" y="428"/>
                    <a:pt x="127" y="539"/>
                    <a:pt x="270" y="539"/>
                  </a:cubicBezTo>
                  <a:cubicBezTo>
                    <a:pt x="428" y="539"/>
                    <a:pt x="555" y="428"/>
                    <a:pt x="555" y="270"/>
                  </a:cubicBezTo>
                  <a:cubicBezTo>
                    <a:pt x="555" y="127"/>
                    <a:pt x="428" y="1"/>
                    <a:pt x="270"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5"/>
            <p:cNvSpPr/>
            <p:nvPr/>
          </p:nvSpPr>
          <p:spPr>
            <a:xfrm>
              <a:off x="5200654" y="3193335"/>
              <a:ext cx="17862" cy="15305"/>
            </a:xfrm>
            <a:custGeom>
              <a:avLst/>
              <a:gdLst/>
              <a:ahLst/>
              <a:cxnLst/>
              <a:rect l="l" t="t" r="r" b="b"/>
              <a:pathLst>
                <a:path w="587" h="503" extrusionOk="0">
                  <a:moveTo>
                    <a:pt x="333" y="1"/>
                  </a:moveTo>
                  <a:cubicBezTo>
                    <a:pt x="112" y="1"/>
                    <a:pt x="1" y="270"/>
                    <a:pt x="159" y="428"/>
                  </a:cubicBezTo>
                  <a:cubicBezTo>
                    <a:pt x="211" y="480"/>
                    <a:pt x="274" y="503"/>
                    <a:pt x="336" y="503"/>
                  </a:cubicBezTo>
                  <a:cubicBezTo>
                    <a:pt x="464" y="503"/>
                    <a:pt x="587" y="404"/>
                    <a:pt x="587" y="254"/>
                  </a:cubicBezTo>
                  <a:cubicBezTo>
                    <a:pt x="587" y="112"/>
                    <a:pt x="476" y="1"/>
                    <a:pt x="333"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5"/>
            <p:cNvSpPr/>
            <p:nvPr/>
          </p:nvSpPr>
          <p:spPr>
            <a:xfrm>
              <a:off x="4543000" y="3253096"/>
              <a:ext cx="18349" cy="15761"/>
            </a:xfrm>
            <a:custGeom>
              <a:avLst/>
              <a:gdLst/>
              <a:ahLst/>
              <a:cxnLst/>
              <a:rect l="l" t="t" r="r" b="b"/>
              <a:pathLst>
                <a:path w="603" h="518" extrusionOk="0">
                  <a:moveTo>
                    <a:pt x="349" y="0"/>
                  </a:moveTo>
                  <a:cubicBezTo>
                    <a:pt x="112" y="0"/>
                    <a:pt x="1" y="269"/>
                    <a:pt x="159" y="444"/>
                  </a:cubicBezTo>
                  <a:cubicBezTo>
                    <a:pt x="210" y="495"/>
                    <a:pt x="274" y="518"/>
                    <a:pt x="338" y="518"/>
                  </a:cubicBezTo>
                  <a:cubicBezTo>
                    <a:pt x="471" y="518"/>
                    <a:pt x="603" y="415"/>
                    <a:pt x="603" y="254"/>
                  </a:cubicBezTo>
                  <a:cubicBezTo>
                    <a:pt x="603" y="111"/>
                    <a:pt x="492" y="0"/>
                    <a:pt x="34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5"/>
            <p:cNvSpPr/>
            <p:nvPr/>
          </p:nvSpPr>
          <p:spPr>
            <a:xfrm>
              <a:off x="3869949" y="3178425"/>
              <a:ext cx="14485" cy="11897"/>
            </a:xfrm>
            <a:custGeom>
              <a:avLst/>
              <a:gdLst/>
              <a:ahLst/>
              <a:cxnLst/>
              <a:rect l="l" t="t" r="r" b="b"/>
              <a:pathLst>
                <a:path w="476" h="391" extrusionOk="0">
                  <a:moveTo>
                    <a:pt x="269" y="0"/>
                  </a:moveTo>
                  <a:cubicBezTo>
                    <a:pt x="95" y="0"/>
                    <a:pt x="0" y="206"/>
                    <a:pt x="127" y="333"/>
                  </a:cubicBezTo>
                  <a:cubicBezTo>
                    <a:pt x="167" y="373"/>
                    <a:pt x="217" y="391"/>
                    <a:pt x="267" y="391"/>
                  </a:cubicBezTo>
                  <a:cubicBezTo>
                    <a:pt x="372" y="391"/>
                    <a:pt x="475" y="309"/>
                    <a:pt x="475" y="190"/>
                  </a:cubicBezTo>
                  <a:cubicBezTo>
                    <a:pt x="475" y="79"/>
                    <a:pt x="380" y="0"/>
                    <a:pt x="269"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5"/>
            <p:cNvSpPr/>
            <p:nvPr/>
          </p:nvSpPr>
          <p:spPr>
            <a:xfrm>
              <a:off x="4490510" y="3155756"/>
              <a:ext cx="19293" cy="19321"/>
            </a:xfrm>
            <a:custGeom>
              <a:avLst/>
              <a:gdLst/>
              <a:ahLst/>
              <a:cxnLst/>
              <a:rect l="l" t="t" r="r" b="b"/>
              <a:pathLst>
                <a:path w="634" h="635" extrusionOk="0">
                  <a:moveTo>
                    <a:pt x="317" y="1"/>
                  </a:moveTo>
                  <a:cubicBezTo>
                    <a:pt x="143" y="1"/>
                    <a:pt x="0" y="143"/>
                    <a:pt x="0" y="318"/>
                  </a:cubicBezTo>
                  <a:cubicBezTo>
                    <a:pt x="0" y="492"/>
                    <a:pt x="143" y="634"/>
                    <a:pt x="317" y="634"/>
                  </a:cubicBezTo>
                  <a:cubicBezTo>
                    <a:pt x="491" y="634"/>
                    <a:pt x="633" y="492"/>
                    <a:pt x="633" y="318"/>
                  </a:cubicBezTo>
                  <a:cubicBezTo>
                    <a:pt x="633" y="143"/>
                    <a:pt x="491" y="1"/>
                    <a:pt x="317"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5"/>
            <p:cNvSpPr/>
            <p:nvPr/>
          </p:nvSpPr>
          <p:spPr>
            <a:xfrm>
              <a:off x="5477706" y="3192026"/>
              <a:ext cx="5812" cy="6177"/>
            </a:xfrm>
            <a:custGeom>
              <a:avLst/>
              <a:gdLst/>
              <a:ahLst/>
              <a:cxnLst/>
              <a:rect l="l" t="t" r="r" b="b"/>
              <a:pathLst>
                <a:path w="191" h="203" extrusionOk="0">
                  <a:moveTo>
                    <a:pt x="95" y="0"/>
                  </a:moveTo>
                  <a:cubicBezTo>
                    <a:pt x="48" y="0"/>
                    <a:pt x="0" y="36"/>
                    <a:pt x="0" y="107"/>
                  </a:cubicBezTo>
                  <a:cubicBezTo>
                    <a:pt x="0" y="171"/>
                    <a:pt x="48" y="202"/>
                    <a:pt x="95" y="202"/>
                  </a:cubicBezTo>
                  <a:cubicBezTo>
                    <a:pt x="143" y="202"/>
                    <a:pt x="190" y="171"/>
                    <a:pt x="190" y="107"/>
                  </a:cubicBezTo>
                  <a:cubicBezTo>
                    <a:pt x="190" y="36"/>
                    <a:pt x="143" y="0"/>
                    <a:pt x="95"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5"/>
            <p:cNvSpPr/>
            <p:nvPr/>
          </p:nvSpPr>
          <p:spPr>
            <a:xfrm>
              <a:off x="5141896" y="2933171"/>
              <a:ext cx="11594" cy="11593"/>
            </a:xfrm>
            <a:custGeom>
              <a:avLst/>
              <a:gdLst/>
              <a:ahLst/>
              <a:cxnLst/>
              <a:rect l="l" t="t" r="r" b="b"/>
              <a:pathLst>
                <a:path w="381" h="381" extrusionOk="0">
                  <a:moveTo>
                    <a:pt x="190" y="1"/>
                  </a:moveTo>
                  <a:cubicBezTo>
                    <a:pt x="79" y="1"/>
                    <a:pt x="0" y="80"/>
                    <a:pt x="0" y="191"/>
                  </a:cubicBezTo>
                  <a:cubicBezTo>
                    <a:pt x="0" y="302"/>
                    <a:pt x="79" y="381"/>
                    <a:pt x="190" y="381"/>
                  </a:cubicBezTo>
                  <a:cubicBezTo>
                    <a:pt x="301" y="381"/>
                    <a:pt x="380" y="302"/>
                    <a:pt x="380" y="191"/>
                  </a:cubicBezTo>
                  <a:cubicBezTo>
                    <a:pt x="380" y="80"/>
                    <a:pt x="301" y="1"/>
                    <a:pt x="19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5"/>
            <p:cNvSpPr/>
            <p:nvPr/>
          </p:nvSpPr>
          <p:spPr>
            <a:xfrm>
              <a:off x="3800572" y="3228997"/>
              <a:ext cx="10620" cy="10619"/>
            </a:xfrm>
            <a:custGeom>
              <a:avLst/>
              <a:gdLst/>
              <a:ahLst/>
              <a:cxnLst/>
              <a:rect l="l" t="t" r="r" b="b"/>
              <a:pathLst>
                <a:path w="349" h="349" extrusionOk="0">
                  <a:moveTo>
                    <a:pt x="174" y="1"/>
                  </a:moveTo>
                  <a:cubicBezTo>
                    <a:pt x="79" y="1"/>
                    <a:pt x="0" y="80"/>
                    <a:pt x="0" y="175"/>
                  </a:cubicBezTo>
                  <a:cubicBezTo>
                    <a:pt x="0" y="270"/>
                    <a:pt x="79" y="349"/>
                    <a:pt x="174" y="349"/>
                  </a:cubicBezTo>
                  <a:cubicBezTo>
                    <a:pt x="269" y="349"/>
                    <a:pt x="349" y="270"/>
                    <a:pt x="349" y="175"/>
                  </a:cubicBezTo>
                  <a:cubicBezTo>
                    <a:pt x="349" y="80"/>
                    <a:pt x="269" y="1"/>
                    <a:pt x="174"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5"/>
            <p:cNvSpPr/>
            <p:nvPr/>
          </p:nvSpPr>
          <p:spPr>
            <a:xfrm>
              <a:off x="4710053" y="3850042"/>
              <a:ext cx="8368" cy="5538"/>
            </a:xfrm>
            <a:custGeom>
              <a:avLst/>
              <a:gdLst/>
              <a:ahLst/>
              <a:cxnLst/>
              <a:rect l="l" t="t" r="r" b="b"/>
              <a:pathLst>
                <a:path w="275" h="182" extrusionOk="0">
                  <a:moveTo>
                    <a:pt x="148" y="0"/>
                  </a:moveTo>
                  <a:cubicBezTo>
                    <a:pt x="0" y="0"/>
                    <a:pt x="158" y="181"/>
                    <a:pt x="236" y="181"/>
                  </a:cubicBezTo>
                  <a:cubicBezTo>
                    <a:pt x="258" y="181"/>
                    <a:pt x="274" y="166"/>
                    <a:pt x="274" y="127"/>
                  </a:cubicBezTo>
                  <a:cubicBezTo>
                    <a:pt x="274" y="48"/>
                    <a:pt x="211" y="0"/>
                    <a:pt x="148"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5"/>
            <p:cNvSpPr/>
            <p:nvPr/>
          </p:nvSpPr>
          <p:spPr>
            <a:xfrm>
              <a:off x="3888724" y="2736117"/>
              <a:ext cx="9677" cy="9676"/>
            </a:xfrm>
            <a:custGeom>
              <a:avLst/>
              <a:gdLst/>
              <a:ahLst/>
              <a:cxnLst/>
              <a:rect l="l" t="t" r="r" b="b"/>
              <a:pathLst>
                <a:path w="318" h="318" extrusionOk="0">
                  <a:moveTo>
                    <a:pt x="159" y="1"/>
                  </a:moveTo>
                  <a:cubicBezTo>
                    <a:pt x="80" y="1"/>
                    <a:pt x="1" y="64"/>
                    <a:pt x="1" y="159"/>
                  </a:cubicBezTo>
                  <a:cubicBezTo>
                    <a:pt x="1" y="238"/>
                    <a:pt x="80" y="318"/>
                    <a:pt x="159" y="318"/>
                  </a:cubicBezTo>
                  <a:cubicBezTo>
                    <a:pt x="254" y="318"/>
                    <a:pt x="317" y="238"/>
                    <a:pt x="317" y="159"/>
                  </a:cubicBezTo>
                  <a:cubicBezTo>
                    <a:pt x="317" y="64"/>
                    <a:pt x="254" y="1"/>
                    <a:pt x="159"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5"/>
            <p:cNvSpPr/>
            <p:nvPr/>
          </p:nvSpPr>
          <p:spPr>
            <a:xfrm>
              <a:off x="4100233" y="2970872"/>
              <a:ext cx="12081" cy="11958"/>
            </a:xfrm>
            <a:custGeom>
              <a:avLst/>
              <a:gdLst/>
              <a:ahLst/>
              <a:cxnLst/>
              <a:rect l="l" t="t" r="r" b="b"/>
              <a:pathLst>
                <a:path w="397" h="393" extrusionOk="0">
                  <a:moveTo>
                    <a:pt x="199" y="1"/>
                  </a:moveTo>
                  <a:cubicBezTo>
                    <a:pt x="100" y="1"/>
                    <a:pt x="1" y="68"/>
                    <a:pt x="1" y="203"/>
                  </a:cubicBezTo>
                  <a:cubicBezTo>
                    <a:pt x="1" y="329"/>
                    <a:pt x="100" y="393"/>
                    <a:pt x="199" y="393"/>
                  </a:cubicBezTo>
                  <a:cubicBezTo>
                    <a:pt x="298" y="393"/>
                    <a:pt x="397" y="329"/>
                    <a:pt x="397" y="203"/>
                  </a:cubicBezTo>
                  <a:cubicBezTo>
                    <a:pt x="397" y="68"/>
                    <a:pt x="298" y="1"/>
                    <a:pt x="199"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5"/>
            <p:cNvSpPr/>
            <p:nvPr/>
          </p:nvSpPr>
          <p:spPr>
            <a:xfrm>
              <a:off x="4604192" y="2954867"/>
              <a:ext cx="33777" cy="29089"/>
            </a:xfrm>
            <a:custGeom>
              <a:avLst/>
              <a:gdLst/>
              <a:ahLst/>
              <a:cxnLst/>
              <a:rect l="l" t="t" r="r" b="b"/>
              <a:pathLst>
                <a:path w="1110" h="956" extrusionOk="0">
                  <a:moveTo>
                    <a:pt x="634" y="0"/>
                  </a:moveTo>
                  <a:cubicBezTo>
                    <a:pt x="222" y="0"/>
                    <a:pt x="1" y="523"/>
                    <a:pt x="302" y="824"/>
                  </a:cubicBezTo>
                  <a:cubicBezTo>
                    <a:pt x="397" y="914"/>
                    <a:pt x="514" y="955"/>
                    <a:pt x="628" y="955"/>
                  </a:cubicBezTo>
                  <a:cubicBezTo>
                    <a:pt x="874" y="955"/>
                    <a:pt x="1109" y="767"/>
                    <a:pt x="1109" y="475"/>
                  </a:cubicBezTo>
                  <a:cubicBezTo>
                    <a:pt x="1109" y="222"/>
                    <a:pt x="903" y="0"/>
                    <a:pt x="634"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5"/>
            <p:cNvSpPr/>
            <p:nvPr/>
          </p:nvSpPr>
          <p:spPr>
            <a:xfrm>
              <a:off x="5204031" y="3624567"/>
              <a:ext cx="12568" cy="12536"/>
            </a:xfrm>
            <a:custGeom>
              <a:avLst/>
              <a:gdLst/>
              <a:ahLst/>
              <a:cxnLst/>
              <a:rect l="l" t="t" r="r" b="b"/>
              <a:pathLst>
                <a:path w="413" h="412" extrusionOk="0">
                  <a:moveTo>
                    <a:pt x="207" y="0"/>
                  </a:moveTo>
                  <a:cubicBezTo>
                    <a:pt x="80" y="0"/>
                    <a:pt x="1" y="95"/>
                    <a:pt x="1" y="206"/>
                  </a:cubicBezTo>
                  <a:cubicBezTo>
                    <a:pt x="1" y="333"/>
                    <a:pt x="80" y="412"/>
                    <a:pt x="207" y="412"/>
                  </a:cubicBezTo>
                  <a:cubicBezTo>
                    <a:pt x="317" y="412"/>
                    <a:pt x="412" y="333"/>
                    <a:pt x="412" y="206"/>
                  </a:cubicBezTo>
                  <a:cubicBezTo>
                    <a:pt x="412" y="95"/>
                    <a:pt x="317" y="0"/>
                    <a:pt x="207"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5"/>
            <p:cNvSpPr/>
            <p:nvPr/>
          </p:nvSpPr>
          <p:spPr>
            <a:xfrm>
              <a:off x="3732625" y="3488217"/>
              <a:ext cx="4382" cy="4351"/>
            </a:xfrm>
            <a:custGeom>
              <a:avLst/>
              <a:gdLst/>
              <a:ahLst/>
              <a:cxnLst/>
              <a:rect l="l" t="t" r="r" b="b"/>
              <a:pathLst>
                <a:path w="144" h="143" extrusionOk="0">
                  <a:moveTo>
                    <a:pt x="80" y="0"/>
                  </a:moveTo>
                  <a:cubicBezTo>
                    <a:pt x="32" y="0"/>
                    <a:pt x="1" y="32"/>
                    <a:pt x="1" y="63"/>
                  </a:cubicBezTo>
                  <a:cubicBezTo>
                    <a:pt x="1" y="111"/>
                    <a:pt x="32" y="143"/>
                    <a:pt x="80" y="143"/>
                  </a:cubicBezTo>
                  <a:cubicBezTo>
                    <a:pt x="112" y="143"/>
                    <a:pt x="143" y="111"/>
                    <a:pt x="143" y="63"/>
                  </a:cubicBezTo>
                  <a:cubicBezTo>
                    <a:pt x="143" y="32"/>
                    <a:pt x="112" y="0"/>
                    <a:pt x="80"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5"/>
            <p:cNvSpPr/>
            <p:nvPr/>
          </p:nvSpPr>
          <p:spPr>
            <a:xfrm>
              <a:off x="5080217" y="2984261"/>
              <a:ext cx="12081" cy="12080"/>
            </a:xfrm>
            <a:custGeom>
              <a:avLst/>
              <a:gdLst/>
              <a:ahLst/>
              <a:cxnLst/>
              <a:rect l="l" t="t" r="r" b="b"/>
              <a:pathLst>
                <a:path w="397" h="397" extrusionOk="0">
                  <a:moveTo>
                    <a:pt x="206" y="0"/>
                  </a:moveTo>
                  <a:cubicBezTo>
                    <a:pt x="95" y="0"/>
                    <a:pt x="0" y="95"/>
                    <a:pt x="0" y="206"/>
                  </a:cubicBezTo>
                  <a:cubicBezTo>
                    <a:pt x="0" y="317"/>
                    <a:pt x="95" y="396"/>
                    <a:pt x="206" y="396"/>
                  </a:cubicBezTo>
                  <a:cubicBezTo>
                    <a:pt x="317" y="396"/>
                    <a:pt x="396" y="317"/>
                    <a:pt x="396" y="206"/>
                  </a:cubicBezTo>
                  <a:cubicBezTo>
                    <a:pt x="396" y="95"/>
                    <a:pt x="317" y="0"/>
                    <a:pt x="206"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5"/>
            <p:cNvSpPr/>
            <p:nvPr/>
          </p:nvSpPr>
          <p:spPr>
            <a:xfrm>
              <a:off x="4824373" y="3353297"/>
              <a:ext cx="11594" cy="11593"/>
            </a:xfrm>
            <a:custGeom>
              <a:avLst/>
              <a:gdLst/>
              <a:ahLst/>
              <a:cxnLst/>
              <a:rect l="l" t="t" r="r" b="b"/>
              <a:pathLst>
                <a:path w="381" h="381" extrusionOk="0">
                  <a:moveTo>
                    <a:pt x="191" y="1"/>
                  </a:moveTo>
                  <a:cubicBezTo>
                    <a:pt x="80" y="1"/>
                    <a:pt x="1" y="80"/>
                    <a:pt x="1" y="191"/>
                  </a:cubicBezTo>
                  <a:cubicBezTo>
                    <a:pt x="1" y="286"/>
                    <a:pt x="80" y="381"/>
                    <a:pt x="191" y="381"/>
                  </a:cubicBezTo>
                  <a:cubicBezTo>
                    <a:pt x="286" y="381"/>
                    <a:pt x="381" y="286"/>
                    <a:pt x="381" y="191"/>
                  </a:cubicBezTo>
                  <a:cubicBezTo>
                    <a:pt x="381" y="80"/>
                    <a:pt x="286"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5"/>
            <p:cNvSpPr/>
            <p:nvPr/>
          </p:nvSpPr>
          <p:spPr>
            <a:xfrm>
              <a:off x="4380176" y="2823325"/>
              <a:ext cx="26505" cy="23125"/>
            </a:xfrm>
            <a:custGeom>
              <a:avLst/>
              <a:gdLst/>
              <a:ahLst/>
              <a:cxnLst/>
              <a:rect l="l" t="t" r="r" b="b"/>
              <a:pathLst>
                <a:path w="871" h="760" extrusionOk="0">
                  <a:moveTo>
                    <a:pt x="491" y="1"/>
                  </a:moveTo>
                  <a:cubicBezTo>
                    <a:pt x="158" y="1"/>
                    <a:pt x="0" y="412"/>
                    <a:pt x="238" y="650"/>
                  </a:cubicBezTo>
                  <a:cubicBezTo>
                    <a:pt x="314" y="726"/>
                    <a:pt x="406" y="760"/>
                    <a:pt x="496" y="760"/>
                  </a:cubicBezTo>
                  <a:cubicBezTo>
                    <a:pt x="688" y="760"/>
                    <a:pt x="871" y="607"/>
                    <a:pt x="871" y="381"/>
                  </a:cubicBezTo>
                  <a:cubicBezTo>
                    <a:pt x="871" y="175"/>
                    <a:pt x="697" y="1"/>
                    <a:pt x="491"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5"/>
            <p:cNvSpPr/>
            <p:nvPr/>
          </p:nvSpPr>
          <p:spPr>
            <a:xfrm>
              <a:off x="4002435" y="3553730"/>
              <a:ext cx="24131" cy="20691"/>
            </a:xfrm>
            <a:custGeom>
              <a:avLst/>
              <a:gdLst/>
              <a:ahLst/>
              <a:cxnLst/>
              <a:rect l="l" t="t" r="r" b="b"/>
              <a:pathLst>
                <a:path w="793" h="680" extrusionOk="0">
                  <a:moveTo>
                    <a:pt x="444" y="0"/>
                  </a:moveTo>
                  <a:cubicBezTo>
                    <a:pt x="159" y="0"/>
                    <a:pt x="1" y="365"/>
                    <a:pt x="222" y="586"/>
                  </a:cubicBezTo>
                  <a:cubicBezTo>
                    <a:pt x="287" y="651"/>
                    <a:pt x="368" y="680"/>
                    <a:pt x="447" y="680"/>
                  </a:cubicBezTo>
                  <a:cubicBezTo>
                    <a:pt x="621" y="680"/>
                    <a:pt x="792" y="544"/>
                    <a:pt x="792" y="349"/>
                  </a:cubicBezTo>
                  <a:cubicBezTo>
                    <a:pt x="792" y="159"/>
                    <a:pt x="634" y="0"/>
                    <a:pt x="4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5"/>
            <p:cNvSpPr/>
            <p:nvPr/>
          </p:nvSpPr>
          <p:spPr>
            <a:xfrm>
              <a:off x="4980959" y="3718987"/>
              <a:ext cx="8703" cy="9189"/>
            </a:xfrm>
            <a:custGeom>
              <a:avLst/>
              <a:gdLst/>
              <a:ahLst/>
              <a:cxnLst/>
              <a:rect l="l" t="t" r="r" b="b"/>
              <a:pathLst>
                <a:path w="286" h="302" extrusionOk="0">
                  <a:moveTo>
                    <a:pt x="143" y="0"/>
                  </a:moveTo>
                  <a:cubicBezTo>
                    <a:pt x="64" y="0"/>
                    <a:pt x="1" y="64"/>
                    <a:pt x="1" y="143"/>
                  </a:cubicBezTo>
                  <a:cubicBezTo>
                    <a:pt x="1" y="222"/>
                    <a:pt x="64" y="301"/>
                    <a:pt x="143" y="301"/>
                  </a:cubicBezTo>
                  <a:cubicBezTo>
                    <a:pt x="222" y="285"/>
                    <a:pt x="286" y="222"/>
                    <a:pt x="286" y="143"/>
                  </a:cubicBezTo>
                  <a:cubicBezTo>
                    <a:pt x="286" y="64"/>
                    <a:pt x="222" y="0"/>
                    <a:pt x="143"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5"/>
            <p:cNvSpPr/>
            <p:nvPr/>
          </p:nvSpPr>
          <p:spPr>
            <a:xfrm>
              <a:off x="4715500" y="3346573"/>
              <a:ext cx="13998" cy="13510"/>
            </a:xfrm>
            <a:custGeom>
              <a:avLst/>
              <a:gdLst/>
              <a:ahLst/>
              <a:cxnLst/>
              <a:rect l="l" t="t" r="r" b="b"/>
              <a:pathLst>
                <a:path w="460" h="444" extrusionOk="0">
                  <a:moveTo>
                    <a:pt x="238" y="0"/>
                  </a:moveTo>
                  <a:cubicBezTo>
                    <a:pt x="111" y="0"/>
                    <a:pt x="0" y="95"/>
                    <a:pt x="0" y="222"/>
                  </a:cubicBezTo>
                  <a:cubicBezTo>
                    <a:pt x="0" y="348"/>
                    <a:pt x="111" y="443"/>
                    <a:pt x="238" y="443"/>
                  </a:cubicBezTo>
                  <a:cubicBezTo>
                    <a:pt x="349" y="443"/>
                    <a:pt x="460" y="348"/>
                    <a:pt x="460" y="222"/>
                  </a:cubicBezTo>
                  <a:cubicBezTo>
                    <a:pt x="460" y="95"/>
                    <a:pt x="349" y="0"/>
                    <a:pt x="238"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5"/>
            <p:cNvSpPr/>
            <p:nvPr/>
          </p:nvSpPr>
          <p:spPr>
            <a:xfrm>
              <a:off x="3923412" y="3202007"/>
              <a:ext cx="13541" cy="11562"/>
            </a:xfrm>
            <a:custGeom>
              <a:avLst/>
              <a:gdLst/>
              <a:ahLst/>
              <a:cxnLst/>
              <a:rect l="l" t="t" r="r" b="b"/>
              <a:pathLst>
                <a:path w="445" h="380" extrusionOk="0">
                  <a:moveTo>
                    <a:pt x="254" y="1"/>
                  </a:moveTo>
                  <a:cubicBezTo>
                    <a:pt x="96" y="1"/>
                    <a:pt x="1" y="207"/>
                    <a:pt x="127" y="318"/>
                  </a:cubicBezTo>
                  <a:cubicBezTo>
                    <a:pt x="165" y="361"/>
                    <a:pt x="213" y="380"/>
                    <a:pt x="261" y="380"/>
                  </a:cubicBezTo>
                  <a:cubicBezTo>
                    <a:pt x="354" y="380"/>
                    <a:pt x="444" y="306"/>
                    <a:pt x="444" y="191"/>
                  </a:cubicBezTo>
                  <a:cubicBezTo>
                    <a:pt x="444" y="96"/>
                    <a:pt x="365" y="1"/>
                    <a:pt x="254"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5"/>
            <p:cNvSpPr/>
            <p:nvPr/>
          </p:nvSpPr>
          <p:spPr>
            <a:xfrm>
              <a:off x="4565669" y="3130226"/>
              <a:ext cx="29395" cy="25346"/>
            </a:xfrm>
            <a:custGeom>
              <a:avLst/>
              <a:gdLst/>
              <a:ahLst/>
              <a:cxnLst/>
              <a:rect l="l" t="t" r="r" b="b"/>
              <a:pathLst>
                <a:path w="966" h="833" extrusionOk="0">
                  <a:moveTo>
                    <a:pt x="554" y="1"/>
                  </a:moveTo>
                  <a:cubicBezTo>
                    <a:pt x="190" y="1"/>
                    <a:pt x="0" y="444"/>
                    <a:pt x="253" y="713"/>
                  </a:cubicBezTo>
                  <a:cubicBezTo>
                    <a:pt x="340" y="795"/>
                    <a:pt x="446" y="832"/>
                    <a:pt x="548" y="832"/>
                  </a:cubicBezTo>
                  <a:cubicBezTo>
                    <a:pt x="763" y="832"/>
                    <a:pt x="966" y="670"/>
                    <a:pt x="966" y="412"/>
                  </a:cubicBezTo>
                  <a:cubicBezTo>
                    <a:pt x="966" y="191"/>
                    <a:pt x="776"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5"/>
            <p:cNvSpPr/>
            <p:nvPr/>
          </p:nvSpPr>
          <p:spPr>
            <a:xfrm>
              <a:off x="4758374" y="3114343"/>
              <a:ext cx="32317" cy="27293"/>
            </a:xfrm>
            <a:custGeom>
              <a:avLst/>
              <a:gdLst/>
              <a:ahLst/>
              <a:cxnLst/>
              <a:rect l="l" t="t" r="r" b="b"/>
              <a:pathLst>
                <a:path w="1062" h="897" extrusionOk="0">
                  <a:moveTo>
                    <a:pt x="602" y="0"/>
                  </a:moveTo>
                  <a:cubicBezTo>
                    <a:pt x="206" y="0"/>
                    <a:pt x="1" y="475"/>
                    <a:pt x="286" y="760"/>
                  </a:cubicBezTo>
                  <a:cubicBezTo>
                    <a:pt x="379" y="854"/>
                    <a:pt x="495" y="896"/>
                    <a:pt x="609" y="896"/>
                  </a:cubicBezTo>
                  <a:cubicBezTo>
                    <a:pt x="840" y="896"/>
                    <a:pt x="1061" y="720"/>
                    <a:pt x="1061" y="444"/>
                  </a:cubicBezTo>
                  <a:cubicBezTo>
                    <a:pt x="1061" y="206"/>
                    <a:pt x="856" y="0"/>
                    <a:pt x="602"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5"/>
            <p:cNvSpPr/>
            <p:nvPr/>
          </p:nvSpPr>
          <p:spPr>
            <a:xfrm>
              <a:off x="3992333" y="3739709"/>
              <a:ext cx="12050" cy="12080"/>
            </a:xfrm>
            <a:custGeom>
              <a:avLst/>
              <a:gdLst/>
              <a:ahLst/>
              <a:cxnLst/>
              <a:rect l="l" t="t" r="r" b="b"/>
              <a:pathLst>
                <a:path w="396" h="397" extrusionOk="0">
                  <a:moveTo>
                    <a:pt x="206" y="0"/>
                  </a:moveTo>
                  <a:cubicBezTo>
                    <a:pt x="95" y="0"/>
                    <a:pt x="0" y="95"/>
                    <a:pt x="0" y="206"/>
                  </a:cubicBezTo>
                  <a:cubicBezTo>
                    <a:pt x="0" y="301"/>
                    <a:pt x="95" y="396"/>
                    <a:pt x="206" y="396"/>
                  </a:cubicBezTo>
                  <a:cubicBezTo>
                    <a:pt x="301" y="396"/>
                    <a:pt x="396" y="301"/>
                    <a:pt x="396" y="206"/>
                  </a:cubicBezTo>
                  <a:cubicBezTo>
                    <a:pt x="396" y="95"/>
                    <a:pt x="301" y="0"/>
                    <a:pt x="206"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5"/>
            <p:cNvSpPr/>
            <p:nvPr/>
          </p:nvSpPr>
          <p:spPr>
            <a:xfrm>
              <a:off x="4166720" y="3060849"/>
              <a:ext cx="29426" cy="25559"/>
            </a:xfrm>
            <a:custGeom>
              <a:avLst/>
              <a:gdLst/>
              <a:ahLst/>
              <a:cxnLst/>
              <a:rect l="l" t="t" r="r" b="b"/>
              <a:pathLst>
                <a:path w="967" h="840" extrusionOk="0">
                  <a:moveTo>
                    <a:pt x="555" y="1"/>
                  </a:moveTo>
                  <a:cubicBezTo>
                    <a:pt x="175" y="17"/>
                    <a:pt x="1" y="460"/>
                    <a:pt x="254" y="713"/>
                  </a:cubicBezTo>
                  <a:cubicBezTo>
                    <a:pt x="342" y="801"/>
                    <a:pt x="448" y="840"/>
                    <a:pt x="552" y="840"/>
                  </a:cubicBezTo>
                  <a:cubicBezTo>
                    <a:pt x="765" y="840"/>
                    <a:pt x="967" y="674"/>
                    <a:pt x="967" y="428"/>
                  </a:cubicBezTo>
                  <a:cubicBezTo>
                    <a:pt x="967" y="191"/>
                    <a:pt x="777" y="1"/>
                    <a:pt x="555"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5"/>
            <p:cNvSpPr/>
            <p:nvPr/>
          </p:nvSpPr>
          <p:spPr>
            <a:xfrm>
              <a:off x="4055442" y="3822200"/>
              <a:ext cx="11350" cy="10863"/>
            </a:xfrm>
            <a:custGeom>
              <a:avLst/>
              <a:gdLst/>
              <a:ahLst/>
              <a:cxnLst/>
              <a:rect l="l" t="t" r="r" b="b"/>
              <a:pathLst>
                <a:path w="373" h="357" extrusionOk="0">
                  <a:moveTo>
                    <a:pt x="184" y="1"/>
                  </a:moveTo>
                  <a:cubicBezTo>
                    <a:pt x="103" y="1"/>
                    <a:pt x="24" y="52"/>
                    <a:pt x="16" y="155"/>
                  </a:cubicBezTo>
                  <a:cubicBezTo>
                    <a:pt x="0" y="290"/>
                    <a:pt x="91" y="357"/>
                    <a:pt x="184" y="357"/>
                  </a:cubicBezTo>
                  <a:cubicBezTo>
                    <a:pt x="277" y="357"/>
                    <a:pt x="372" y="290"/>
                    <a:pt x="364" y="155"/>
                  </a:cubicBezTo>
                  <a:cubicBezTo>
                    <a:pt x="349" y="52"/>
                    <a:pt x="265" y="1"/>
                    <a:pt x="184"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5"/>
            <p:cNvSpPr/>
            <p:nvPr/>
          </p:nvSpPr>
          <p:spPr>
            <a:xfrm>
              <a:off x="4062167" y="2844047"/>
              <a:ext cx="25105" cy="21482"/>
            </a:xfrm>
            <a:custGeom>
              <a:avLst/>
              <a:gdLst/>
              <a:ahLst/>
              <a:cxnLst/>
              <a:rect l="l" t="t" r="r" b="b"/>
              <a:pathLst>
                <a:path w="825" h="706" extrusionOk="0">
                  <a:moveTo>
                    <a:pt x="476" y="1"/>
                  </a:moveTo>
                  <a:cubicBezTo>
                    <a:pt x="159" y="1"/>
                    <a:pt x="1" y="381"/>
                    <a:pt x="223" y="602"/>
                  </a:cubicBezTo>
                  <a:cubicBezTo>
                    <a:pt x="294" y="674"/>
                    <a:pt x="382" y="706"/>
                    <a:pt x="468" y="706"/>
                  </a:cubicBezTo>
                  <a:cubicBezTo>
                    <a:pt x="650" y="706"/>
                    <a:pt x="824" y="564"/>
                    <a:pt x="824" y="349"/>
                  </a:cubicBezTo>
                  <a:cubicBezTo>
                    <a:pt x="824" y="159"/>
                    <a:pt x="666" y="1"/>
                    <a:pt x="476"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5"/>
            <p:cNvSpPr/>
            <p:nvPr/>
          </p:nvSpPr>
          <p:spPr>
            <a:xfrm>
              <a:off x="4794523" y="3308507"/>
              <a:ext cx="10620" cy="10619"/>
            </a:xfrm>
            <a:custGeom>
              <a:avLst/>
              <a:gdLst/>
              <a:ahLst/>
              <a:cxnLst/>
              <a:rect l="l" t="t" r="r" b="b"/>
              <a:pathLst>
                <a:path w="349" h="349" extrusionOk="0">
                  <a:moveTo>
                    <a:pt x="174" y="0"/>
                  </a:moveTo>
                  <a:cubicBezTo>
                    <a:pt x="79" y="0"/>
                    <a:pt x="0" y="79"/>
                    <a:pt x="0" y="174"/>
                  </a:cubicBezTo>
                  <a:cubicBezTo>
                    <a:pt x="0" y="269"/>
                    <a:pt x="79" y="349"/>
                    <a:pt x="174" y="349"/>
                  </a:cubicBezTo>
                  <a:cubicBezTo>
                    <a:pt x="269" y="349"/>
                    <a:pt x="348" y="269"/>
                    <a:pt x="348" y="174"/>
                  </a:cubicBezTo>
                  <a:cubicBezTo>
                    <a:pt x="348" y="79"/>
                    <a:pt x="269" y="0"/>
                    <a:pt x="174"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5"/>
            <p:cNvSpPr/>
            <p:nvPr/>
          </p:nvSpPr>
          <p:spPr>
            <a:xfrm>
              <a:off x="4084836" y="3113369"/>
              <a:ext cx="10133" cy="10163"/>
            </a:xfrm>
            <a:custGeom>
              <a:avLst/>
              <a:gdLst/>
              <a:ahLst/>
              <a:cxnLst/>
              <a:rect l="l" t="t" r="r" b="b"/>
              <a:pathLst>
                <a:path w="333" h="334" extrusionOk="0">
                  <a:moveTo>
                    <a:pt x="174" y="1"/>
                  </a:moveTo>
                  <a:cubicBezTo>
                    <a:pt x="79" y="1"/>
                    <a:pt x="0" y="80"/>
                    <a:pt x="0" y="175"/>
                  </a:cubicBezTo>
                  <a:cubicBezTo>
                    <a:pt x="0" y="254"/>
                    <a:pt x="79" y="333"/>
                    <a:pt x="174" y="333"/>
                  </a:cubicBezTo>
                  <a:cubicBezTo>
                    <a:pt x="253" y="333"/>
                    <a:pt x="333" y="254"/>
                    <a:pt x="333" y="175"/>
                  </a:cubicBezTo>
                  <a:cubicBezTo>
                    <a:pt x="333" y="80"/>
                    <a:pt x="253" y="1"/>
                    <a:pt x="174"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5"/>
            <p:cNvSpPr/>
            <p:nvPr/>
          </p:nvSpPr>
          <p:spPr>
            <a:xfrm>
              <a:off x="4203842" y="2933658"/>
              <a:ext cx="26505" cy="22760"/>
            </a:xfrm>
            <a:custGeom>
              <a:avLst/>
              <a:gdLst/>
              <a:ahLst/>
              <a:cxnLst/>
              <a:rect l="l" t="t" r="r" b="b"/>
              <a:pathLst>
                <a:path w="871" h="748" extrusionOk="0">
                  <a:moveTo>
                    <a:pt x="507" y="1"/>
                  </a:moveTo>
                  <a:cubicBezTo>
                    <a:pt x="174" y="1"/>
                    <a:pt x="0" y="412"/>
                    <a:pt x="238" y="634"/>
                  </a:cubicBezTo>
                  <a:cubicBezTo>
                    <a:pt x="316" y="713"/>
                    <a:pt x="412" y="748"/>
                    <a:pt x="505" y="748"/>
                  </a:cubicBezTo>
                  <a:cubicBezTo>
                    <a:pt x="693" y="748"/>
                    <a:pt x="871" y="603"/>
                    <a:pt x="871" y="381"/>
                  </a:cubicBezTo>
                  <a:cubicBezTo>
                    <a:pt x="871" y="175"/>
                    <a:pt x="713" y="1"/>
                    <a:pt x="507"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5"/>
            <p:cNvSpPr/>
            <p:nvPr/>
          </p:nvSpPr>
          <p:spPr>
            <a:xfrm>
              <a:off x="4213580" y="3850042"/>
              <a:ext cx="6664" cy="4899"/>
            </a:xfrm>
            <a:custGeom>
              <a:avLst/>
              <a:gdLst/>
              <a:ahLst/>
              <a:cxnLst/>
              <a:rect l="l" t="t" r="r" b="b"/>
              <a:pathLst>
                <a:path w="219" h="161" extrusionOk="0">
                  <a:moveTo>
                    <a:pt x="123" y="0"/>
                  </a:moveTo>
                  <a:cubicBezTo>
                    <a:pt x="1" y="0"/>
                    <a:pt x="124" y="161"/>
                    <a:pt x="187" y="161"/>
                  </a:cubicBezTo>
                  <a:cubicBezTo>
                    <a:pt x="205" y="161"/>
                    <a:pt x="218" y="147"/>
                    <a:pt x="218" y="111"/>
                  </a:cubicBezTo>
                  <a:cubicBezTo>
                    <a:pt x="218" y="48"/>
                    <a:pt x="171" y="0"/>
                    <a:pt x="123"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5"/>
            <p:cNvSpPr/>
            <p:nvPr/>
          </p:nvSpPr>
          <p:spPr>
            <a:xfrm>
              <a:off x="4122416" y="2808871"/>
              <a:ext cx="14941" cy="12719"/>
            </a:xfrm>
            <a:custGeom>
              <a:avLst/>
              <a:gdLst/>
              <a:ahLst/>
              <a:cxnLst/>
              <a:rect l="l" t="t" r="r" b="b"/>
              <a:pathLst>
                <a:path w="491" h="418" extrusionOk="0">
                  <a:moveTo>
                    <a:pt x="285" y="1"/>
                  </a:moveTo>
                  <a:cubicBezTo>
                    <a:pt x="111" y="1"/>
                    <a:pt x="0" y="222"/>
                    <a:pt x="127" y="349"/>
                  </a:cubicBezTo>
                  <a:cubicBezTo>
                    <a:pt x="169" y="397"/>
                    <a:pt x="224" y="418"/>
                    <a:pt x="277" y="418"/>
                  </a:cubicBezTo>
                  <a:cubicBezTo>
                    <a:pt x="385" y="418"/>
                    <a:pt x="491" y="333"/>
                    <a:pt x="491" y="207"/>
                  </a:cubicBezTo>
                  <a:cubicBezTo>
                    <a:pt x="491" y="96"/>
                    <a:pt x="412" y="1"/>
                    <a:pt x="285"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5"/>
            <p:cNvSpPr/>
            <p:nvPr/>
          </p:nvSpPr>
          <p:spPr>
            <a:xfrm>
              <a:off x="4647066" y="2770805"/>
              <a:ext cx="17862" cy="15305"/>
            </a:xfrm>
            <a:custGeom>
              <a:avLst/>
              <a:gdLst/>
              <a:ahLst/>
              <a:cxnLst/>
              <a:rect l="l" t="t" r="r" b="b"/>
              <a:pathLst>
                <a:path w="587" h="503" extrusionOk="0">
                  <a:moveTo>
                    <a:pt x="333" y="1"/>
                  </a:moveTo>
                  <a:cubicBezTo>
                    <a:pt x="112" y="1"/>
                    <a:pt x="1" y="270"/>
                    <a:pt x="159" y="428"/>
                  </a:cubicBezTo>
                  <a:cubicBezTo>
                    <a:pt x="211" y="480"/>
                    <a:pt x="274" y="503"/>
                    <a:pt x="336" y="503"/>
                  </a:cubicBezTo>
                  <a:cubicBezTo>
                    <a:pt x="464" y="503"/>
                    <a:pt x="587" y="404"/>
                    <a:pt x="587" y="254"/>
                  </a:cubicBezTo>
                  <a:cubicBezTo>
                    <a:pt x="587" y="112"/>
                    <a:pt x="476" y="1"/>
                    <a:pt x="333"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5"/>
            <p:cNvSpPr/>
            <p:nvPr/>
          </p:nvSpPr>
          <p:spPr>
            <a:xfrm>
              <a:off x="4819566" y="3596117"/>
              <a:ext cx="36151" cy="31279"/>
            </a:xfrm>
            <a:custGeom>
              <a:avLst/>
              <a:gdLst/>
              <a:ahLst/>
              <a:cxnLst/>
              <a:rect l="l" t="t" r="r" b="b"/>
              <a:pathLst>
                <a:path w="1188" h="1028" extrusionOk="0">
                  <a:moveTo>
                    <a:pt x="681" y="1"/>
                  </a:moveTo>
                  <a:cubicBezTo>
                    <a:pt x="222" y="1"/>
                    <a:pt x="0" y="555"/>
                    <a:pt x="317" y="872"/>
                  </a:cubicBezTo>
                  <a:cubicBezTo>
                    <a:pt x="420" y="980"/>
                    <a:pt x="548" y="1028"/>
                    <a:pt x="675" y="1028"/>
                  </a:cubicBezTo>
                  <a:cubicBezTo>
                    <a:pt x="936" y="1028"/>
                    <a:pt x="1188" y="822"/>
                    <a:pt x="1188" y="523"/>
                  </a:cubicBezTo>
                  <a:cubicBezTo>
                    <a:pt x="1188" y="238"/>
                    <a:pt x="966" y="1"/>
                    <a:pt x="681"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5"/>
            <p:cNvSpPr/>
            <p:nvPr/>
          </p:nvSpPr>
          <p:spPr>
            <a:xfrm>
              <a:off x="5223779" y="2936549"/>
              <a:ext cx="6786" cy="6785"/>
            </a:xfrm>
            <a:custGeom>
              <a:avLst/>
              <a:gdLst/>
              <a:ahLst/>
              <a:cxnLst/>
              <a:rect l="l" t="t" r="r" b="b"/>
              <a:pathLst>
                <a:path w="223" h="223" extrusionOk="0">
                  <a:moveTo>
                    <a:pt x="112" y="1"/>
                  </a:moveTo>
                  <a:cubicBezTo>
                    <a:pt x="48" y="1"/>
                    <a:pt x="1" y="64"/>
                    <a:pt x="1" y="111"/>
                  </a:cubicBezTo>
                  <a:cubicBezTo>
                    <a:pt x="1" y="175"/>
                    <a:pt x="48" y="222"/>
                    <a:pt x="112" y="222"/>
                  </a:cubicBezTo>
                  <a:cubicBezTo>
                    <a:pt x="159" y="222"/>
                    <a:pt x="223" y="175"/>
                    <a:pt x="223" y="111"/>
                  </a:cubicBezTo>
                  <a:cubicBezTo>
                    <a:pt x="223" y="64"/>
                    <a:pt x="159" y="1"/>
                    <a:pt x="112"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5"/>
            <p:cNvSpPr/>
            <p:nvPr/>
          </p:nvSpPr>
          <p:spPr>
            <a:xfrm>
              <a:off x="4451471" y="3251636"/>
              <a:ext cx="10133" cy="10163"/>
            </a:xfrm>
            <a:custGeom>
              <a:avLst/>
              <a:gdLst/>
              <a:ahLst/>
              <a:cxnLst/>
              <a:rect l="l" t="t" r="r" b="b"/>
              <a:pathLst>
                <a:path w="333" h="334" extrusionOk="0">
                  <a:moveTo>
                    <a:pt x="159" y="1"/>
                  </a:moveTo>
                  <a:cubicBezTo>
                    <a:pt x="64" y="1"/>
                    <a:pt x="1" y="80"/>
                    <a:pt x="1" y="175"/>
                  </a:cubicBezTo>
                  <a:cubicBezTo>
                    <a:pt x="1" y="270"/>
                    <a:pt x="64" y="333"/>
                    <a:pt x="159" y="333"/>
                  </a:cubicBezTo>
                  <a:cubicBezTo>
                    <a:pt x="254" y="333"/>
                    <a:pt x="333" y="270"/>
                    <a:pt x="333" y="175"/>
                  </a:cubicBezTo>
                  <a:cubicBezTo>
                    <a:pt x="333" y="80"/>
                    <a:pt x="254" y="1"/>
                    <a:pt x="159"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5"/>
            <p:cNvSpPr/>
            <p:nvPr/>
          </p:nvSpPr>
          <p:spPr>
            <a:xfrm>
              <a:off x="3966317" y="3229971"/>
              <a:ext cx="10133" cy="8641"/>
            </a:xfrm>
            <a:custGeom>
              <a:avLst/>
              <a:gdLst/>
              <a:ahLst/>
              <a:cxnLst/>
              <a:rect l="l" t="t" r="r" b="b"/>
              <a:pathLst>
                <a:path w="333" h="284" extrusionOk="0">
                  <a:moveTo>
                    <a:pt x="190" y="0"/>
                  </a:moveTo>
                  <a:cubicBezTo>
                    <a:pt x="63" y="0"/>
                    <a:pt x="0" y="159"/>
                    <a:pt x="95" y="238"/>
                  </a:cubicBezTo>
                  <a:cubicBezTo>
                    <a:pt x="121" y="269"/>
                    <a:pt x="157" y="284"/>
                    <a:pt x="192" y="284"/>
                  </a:cubicBezTo>
                  <a:cubicBezTo>
                    <a:pt x="262" y="284"/>
                    <a:pt x="333" y="227"/>
                    <a:pt x="333" y="143"/>
                  </a:cubicBezTo>
                  <a:cubicBezTo>
                    <a:pt x="333" y="64"/>
                    <a:pt x="269" y="0"/>
                    <a:pt x="190"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5"/>
            <p:cNvSpPr/>
            <p:nvPr/>
          </p:nvSpPr>
          <p:spPr>
            <a:xfrm>
              <a:off x="4494831" y="3596603"/>
              <a:ext cx="29913" cy="25103"/>
            </a:xfrm>
            <a:custGeom>
              <a:avLst/>
              <a:gdLst/>
              <a:ahLst/>
              <a:cxnLst/>
              <a:rect l="l" t="t" r="r" b="b"/>
              <a:pathLst>
                <a:path w="983" h="825" extrusionOk="0">
                  <a:moveTo>
                    <a:pt x="555" y="1"/>
                  </a:moveTo>
                  <a:cubicBezTo>
                    <a:pt x="191" y="1"/>
                    <a:pt x="1" y="444"/>
                    <a:pt x="270" y="697"/>
                  </a:cubicBezTo>
                  <a:cubicBezTo>
                    <a:pt x="352" y="785"/>
                    <a:pt x="457" y="824"/>
                    <a:pt x="560" y="824"/>
                  </a:cubicBezTo>
                  <a:cubicBezTo>
                    <a:pt x="774" y="824"/>
                    <a:pt x="982" y="658"/>
                    <a:pt x="982" y="412"/>
                  </a:cubicBezTo>
                  <a:cubicBezTo>
                    <a:pt x="982" y="175"/>
                    <a:pt x="792" y="1"/>
                    <a:pt x="555"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5"/>
            <p:cNvSpPr/>
            <p:nvPr/>
          </p:nvSpPr>
          <p:spPr>
            <a:xfrm>
              <a:off x="4371961" y="3093621"/>
              <a:ext cx="22701" cy="23155"/>
            </a:xfrm>
            <a:custGeom>
              <a:avLst/>
              <a:gdLst/>
              <a:ahLst/>
              <a:cxnLst/>
              <a:rect l="l" t="t" r="r" b="b"/>
              <a:pathLst>
                <a:path w="746" h="761" extrusionOk="0">
                  <a:moveTo>
                    <a:pt x="381" y="0"/>
                  </a:moveTo>
                  <a:cubicBezTo>
                    <a:pt x="159" y="0"/>
                    <a:pt x="1" y="175"/>
                    <a:pt x="1" y="380"/>
                  </a:cubicBezTo>
                  <a:cubicBezTo>
                    <a:pt x="1" y="586"/>
                    <a:pt x="159" y="760"/>
                    <a:pt x="381" y="760"/>
                  </a:cubicBezTo>
                  <a:cubicBezTo>
                    <a:pt x="587" y="760"/>
                    <a:pt x="745" y="586"/>
                    <a:pt x="745" y="380"/>
                  </a:cubicBezTo>
                  <a:cubicBezTo>
                    <a:pt x="745" y="175"/>
                    <a:pt x="587" y="0"/>
                    <a:pt x="3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5"/>
            <p:cNvSpPr/>
            <p:nvPr/>
          </p:nvSpPr>
          <p:spPr>
            <a:xfrm>
              <a:off x="4439908" y="3299348"/>
              <a:ext cx="11594" cy="12080"/>
            </a:xfrm>
            <a:custGeom>
              <a:avLst/>
              <a:gdLst/>
              <a:ahLst/>
              <a:cxnLst/>
              <a:rect l="l" t="t" r="r" b="b"/>
              <a:pathLst>
                <a:path w="381" h="397" extrusionOk="0">
                  <a:moveTo>
                    <a:pt x="190" y="0"/>
                  </a:moveTo>
                  <a:cubicBezTo>
                    <a:pt x="80" y="0"/>
                    <a:pt x="0" y="95"/>
                    <a:pt x="0" y="190"/>
                  </a:cubicBezTo>
                  <a:cubicBezTo>
                    <a:pt x="0" y="301"/>
                    <a:pt x="80" y="396"/>
                    <a:pt x="190" y="396"/>
                  </a:cubicBezTo>
                  <a:cubicBezTo>
                    <a:pt x="301" y="396"/>
                    <a:pt x="381" y="301"/>
                    <a:pt x="381" y="190"/>
                  </a:cubicBezTo>
                  <a:cubicBezTo>
                    <a:pt x="381" y="95"/>
                    <a:pt x="301" y="0"/>
                    <a:pt x="190"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5"/>
            <p:cNvSpPr/>
            <p:nvPr/>
          </p:nvSpPr>
          <p:spPr>
            <a:xfrm>
              <a:off x="4320415" y="3478571"/>
              <a:ext cx="26048" cy="22425"/>
            </a:xfrm>
            <a:custGeom>
              <a:avLst/>
              <a:gdLst/>
              <a:ahLst/>
              <a:cxnLst/>
              <a:rect l="l" t="t" r="r" b="b"/>
              <a:pathLst>
                <a:path w="856" h="737" extrusionOk="0">
                  <a:moveTo>
                    <a:pt x="492" y="0"/>
                  </a:moveTo>
                  <a:cubicBezTo>
                    <a:pt x="175" y="0"/>
                    <a:pt x="1" y="396"/>
                    <a:pt x="238" y="634"/>
                  </a:cubicBezTo>
                  <a:cubicBezTo>
                    <a:pt x="309" y="705"/>
                    <a:pt x="398" y="737"/>
                    <a:pt x="485" y="737"/>
                  </a:cubicBezTo>
                  <a:cubicBezTo>
                    <a:pt x="672" y="737"/>
                    <a:pt x="856" y="591"/>
                    <a:pt x="856" y="365"/>
                  </a:cubicBezTo>
                  <a:cubicBezTo>
                    <a:pt x="856" y="175"/>
                    <a:pt x="697" y="0"/>
                    <a:pt x="492"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5"/>
            <p:cNvSpPr/>
            <p:nvPr/>
          </p:nvSpPr>
          <p:spPr>
            <a:xfrm>
              <a:off x="4508798" y="2992446"/>
              <a:ext cx="12081" cy="12080"/>
            </a:xfrm>
            <a:custGeom>
              <a:avLst/>
              <a:gdLst/>
              <a:ahLst/>
              <a:cxnLst/>
              <a:rect l="l" t="t" r="r" b="b"/>
              <a:pathLst>
                <a:path w="397" h="397" extrusionOk="0">
                  <a:moveTo>
                    <a:pt x="207" y="0"/>
                  </a:moveTo>
                  <a:cubicBezTo>
                    <a:pt x="96" y="0"/>
                    <a:pt x="1" y="95"/>
                    <a:pt x="1" y="206"/>
                  </a:cubicBezTo>
                  <a:cubicBezTo>
                    <a:pt x="1" y="301"/>
                    <a:pt x="96" y="396"/>
                    <a:pt x="207" y="396"/>
                  </a:cubicBezTo>
                  <a:cubicBezTo>
                    <a:pt x="317" y="396"/>
                    <a:pt x="397" y="301"/>
                    <a:pt x="397" y="206"/>
                  </a:cubicBezTo>
                  <a:cubicBezTo>
                    <a:pt x="397" y="95"/>
                    <a:pt x="317" y="0"/>
                    <a:pt x="207"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5"/>
            <p:cNvSpPr/>
            <p:nvPr/>
          </p:nvSpPr>
          <p:spPr>
            <a:xfrm>
              <a:off x="4755970" y="3740652"/>
              <a:ext cx="12568" cy="13053"/>
            </a:xfrm>
            <a:custGeom>
              <a:avLst/>
              <a:gdLst/>
              <a:ahLst/>
              <a:cxnLst/>
              <a:rect l="l" t="t" r="r" b="b"/>
              <a:pathLst>
                <a:path w="413" h="429" extrusionOk="0">
                  <a:moveTo>
                    <a:pt x="206" y="1"/>
                  </a:moveTo>
                  <a:cubicBezTo>
                    <a:pt x="95" y="1"/>
                    <a:pt x="0" y="96"/>
                    <a:pt x="0" y="223"/>
                  </a:cubicBezTo>
                  <a:cubicBezTo>
                    <a:pt x="0" y="333"/>
                    <a:pt x="95" y="428"/>
                    <a:pt x="206" y="428"/>
                  </a:cubicBezTo>
                  <a:cubicBezTo>
                    <a:pt x="333" y="428"/>
                    <a:pt x="412" y="333"/>
                    <a:pt x="412" y="223"/>
                  </a:cubicBezTo>
                  <a:cubicBezTo>
                    <a:pt x="412" y="96"/>
                    <a:pt x="333" y="1"/>
                    <a:pt x="206"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5"/>
            <p:cNvSpPr/>
            <p:nvPr/>
          </p:nvSpPr>
          <p:spPr>
            <a:xfrm>
              <a:off x="3887780" y="3091217"/>
              <a:ext cx="13024" cy="11228"/>
            </a:xfrm>
            <a:custGeom>
              <a:avLst/>
              <a:gdLst/>
              <a:ahLst/>
              <a:cxnLst/>
              <a:rect l="l" t="t" r="r" b="b"/>
              <a:pathLst>
                <a:path w="428" h="369" extrusionOk="0">
                  <a:moveTo>
                    <a:pt x="238" y="0"/>
                  </a:moveTo>
                  <a:cubicBezTo>
                    <a:pt x="79" y="0"/>
                    <a:pt x="0" y="190"/>
                    <a:pt x="111" y="317"/>
                  </a:cubicBezTo>
                  <a:cubicBezTo>
                    <a:pt x="147" y="353"/>
                    <a:pt x="192" y="369"/>
                    <a:pt x="237" y="369"/>
                  </a:cubicBezTo>
                  <a:cubicBezTo>
                    <a:pt x="333" y="369"/>
                    <a:pt x="428" y="298"/>
                    <a:pt x="428" y="190"/>
                  </a:cubicBezTo>
                  <a:cubicBezTo>
                    <a:pt x="428" y="79"/>
                    <a:pt x="348" y="0"/>
                    <a:pt x="238"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5"/>
            <p:cNvSpPr/>
            <p:nvPr/>
          </p:nvSpPr>
          <p:spPr>
            <a:xfrm>
              <a:off x="5264736" y="2993876"/>
              <a:ext cx="13054" cy="13053"/>
            </a:xfrm>
            <a:custGeom>
              <a:avLst/>
              <a:gdLst/>
              <a:ahLst/>
              <a:cxnLst/>
              <a:rect l="l" t="t" r="r" b="b"/>
              <a:pathLst>
                <a:path w="429" h="429" extrusionOk="0">
                  <a:moveTo>
                    <a:pt x="207" y="1"/>
                  </a:moveTo>
                  <a:cubicBezTo>
                    <a:pt x="96" y="1"/>
                    <a:pt x="1" y="96"/>
                    <a:pt x="1" y="207"/>
                  </a:cubicBezTo>
                  <a:cubicBezTo>
                    <a:pt x="1" y="333"/>
                    <a:pt x="96" y="428"/>
                    <a:pt x="207" y="428"/>
                  </a:cubicBezTo>
                  <a:cubicBezTo>
                    <a:pt x="333" y="428"/>
                    <a:pt x="428" y="333"/>
                    <a:pt x="428" y="207"/>
                  </a:cubicBezTo>
                  <a:cubicBezTo>
                    <a:pt x="428" y="96"/>
                    <a:pt x="333" y="1"/>
                    <a:pt x="207"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5"/>
            <p:cNvSpPr/>
            <p:nvPr/>
          </p:nvSpPr>
          <p:spPr>
            <a:xfrm>
              <a:off x="4364749" y="3670818"/>
              <a:ext cx="27478" cy="23216"/>
            </a:xfrm>
            <a:custGeom>
              <a:avLst/>
              <a:gdLst/>
              <a:ahLst/>
              <a:cxnLst/>
              <a:rect l="l" t="t" r="r" b="b"/>
              <a:pathLst>
                <a:path w="903" h="763" extrusionOk="0">
                  <a:moveTo>
                    <a:pt x="507" y="0"/>
                  </a:moveTo>
                  <a:cubicBezTo>
                    <a:pt x="175" y="0"/>
                    <a:pt x="0" y="412"/>
                    <a:pt x="238" y="649"/>
                  </a:cubicBezTo>
                  <a:cubicBezTo>
                    <a:pt x="316" y="727"/>
                    <a:pt x="414" y="762"/>
                    <a:pt x="511" y="762"/>
                  </a:cubicBezTo>
                  <a:cubicBezTo>
                    <a:pt x="710" y="762"/>
                    <a:pt x="903" y="614"/>
                    <a:pt x="903" y="380"/>
                  </a:cubicBezTo>
                  <a:cubicBezTo>
                    <a:pt x="903" y="174"/>
                    <a:pt x="729" y="0"/>
                    <a:pt x="507"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5"/>
            <p:cNvSpPr/>
            <p:nvPr/>
          </p:nvSpPr>
          <p:spPr>
            <a:xfrm>
              <a:off x="4238988" y="3055068"/>
              <a:ext cx="20266" cy="17283"/>
            </a:xfrm>
            <a:custGeom>
              <a:avLst/>
              <a:gdLst/>
              <a:ahLst/>
              <a:cxnLst/>
              <a:rect l="l" t="t" r="r" b="b"/>
              <a:pathLst>
                <a:path w="666" h="568" extrusionOk="0">
                  <a:moveTo>
                    <a:pt x="381" y="1"/>
                  </a:moveTo>
                  <a:cubicBezTo>
                    <a:pt x="128" y="1"/>
                    <a:pt x="1" y="302"/>
                    <a:pt x="191" y="476"/>
                  </a:cubicBezTo>
                  <a:cubicBezTo>
                    <a:pt x="249" y="539"/>
                    <a:pt x="321" y="567"/>
                    <a:pt x="391" y="567"/>
                  </a:cubicBezTo>
                  <a:cubicBezTo>
                    <a:pt x="532" y="567"/>
                    <a:pt x="666" y="455"/>
                    <a:pt x="666" y="286"/>
                  </a:cubicBezTo>
                  <a:cubicBezTo>
                    <a:pt x="666" y="127"/>
                    <a:pt x="539" y="1"/>
                    <a:pt x="38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5"/>
            <p:cNvSpPr/>
            <p:nvPr/>
          </p:nvSpPr>
          <p:spPr>
            <a:xfrm>
              <a:off x="4697182" y="3302725"/>
              <a:ext cx="17862" cy="17861"/>
            </a:xfrm>
            <a:custGeom>
              <a:avLst/>
              <a:gdLst/>
              <a:ahLst/>
              <a:cxnLst/>
              <a:rect l="l" t="t" r="r" b="b"/>
              <a:pathLst>
                <a:path w="587" h="587" extrusionOk="0">
                  <a:moveTo>
                    <a:pt x="302" y="0"/>
                  </a:moveTo>
                  <a:cubicBezTo>
                    <a:pt x="127" y="0"/>
                    <a:pt x="1" y="127"/>
                    <a:pt x="1" y="285"/>
                  </a:cubicBezTo>
                  <a:cubicBezTo>
                    <a:pt x="1" y="444"/>
                    <a:pt x="127" y="586"/>
                    <a:pt x="302" y="586"/>
                  </a:cubicBezTo>
                  <a:cubicBezTo>
                    <a:pt x="460" y="586"/>
                    <a:pt x="587" y="444"/>
                    <a:pt x="587" y="285"/>
                  </a:cubicBezTo>
                  <a:cubicBezTo>
                    <a:pt x="587" y="127"/>
                    <a:pt x="460" y="0"/>
                    <a:pt x="302"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5"/>
            <p:cNvSpPr/>
            <p:nvPr/>
          </p:nvSpPr>
          <p:spPr>
            <a:xfrm>
              <a:off x="4775383" y="3558051"/>
              <a:ext cx="32651" cy="27993"/>
            </a:xfrm>
            <a:custGeom>
              <a:avLst/>
              <a:gdLst/>
              <a:ahLst/>
              <a:cxnLst/>
              <a:rect l="l" t="t" r="r" b="b"/>
              <a:pathLst>
                <a:path w="1073" h="920" extrusionOk="0">
                  <a:moveTo>
                    <a:pt x="639" y="0"/>
                  </a:moveTo>
                  <a:cubicBezTo>
                    <a:pt x="630" y="0"/>
                    <a:pt x="622" y="0"/>
                    <a:pt x="613" y="1"/>
                  </a:cubicBezTo>
                  <a:cubicBezTo>
                    <a:pt x="607" y="1"/>
                    <a:pt x="601" y="1"/>
                    <a:pt x="594" y="1"/>
                  </a:cubicBezTo>
                  <a:cubicBezTo>
                    <a:pt x="195" y="1"/>
                    <a:pt x="0" y="496"/>
                    <a:pt x="281" y="777"/>
                  </a:cubicBezTo>
                  <a:cubicBezTo>
                    <a:pt x="380" y="876"/>
                    <a:pt x="499" y="920"/>
                    <a:pt x="615" y="920"/>
                  </a:cubicBezTo>
                  <a:cubicBezTo>
                    <a:pt x="851" y="920"/>
                    <a:pt x="1072" y="736"/>
                    <a:pt x="1072" y="460"/>
                  </a:cubicBezTo>
                  <a:cubicBezTo>
                    <a:pt x="1072" y="215"/>
                    <a:pt x="880" y="0"/>
                    <a:pt x="639"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5"/>
            <p:cNvSpPr/>
            <p:nvPr/>
          </p:nvSpPr>
          <p:spPr>
            <a:xfrm>
              <a:off x="3738406" y="2955476"/>
              <a:ext cx="15458" cy="14118"/>
            </a:xfrm>
            <a:custGeom>
              <a:avLst/>
              <a:gdLst/>
              <a:ahLst/>
              <a:cxnLst/>
              <a:rect l="l" t="t" r="r" b="b"/>
              <a:pathLst>
                <a:path w="508" h="464" extrusionOk="0">
                  <a:moveTo>
                    <a:pt x="254" y="0"/>
                  </a:moveTo>
                  <a:cubicBezTo>
                    <a:pt x="127" y="0"/>
                    <a:pt x="1" y="83"/>
                    <a:pt x="17" y="249"/>
                  </a:cubicBezTo>
                  <a:cubicBezTo>
                    <a:pt x="32" y="392"/>
                    <a:pt x="143" y="463"/>
                    <a:pt x="254" y="463"/>
                  </a:cubicBezTo>
                  <a:cubicBezTo>
                    <a:pt x="365" y="463"/>
                    <a:pt x="476" y="392"/>
                    <a:pt x="492" y="249"/>
                  </a:cubicBezTo>
                  <a:cubicBezTo>
                    <a:pt x="507" y="83"/>
                    <a:pt x="381" y="0"/>
                    <a:pt x="254"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5"/>
            <p:cNvSpPr/>
            <p:nvPr/>
          </p:nvSpPr>
          <p:spPr>
            <a:xfrm>
              <a:off x="4710205" y="3694401"/>
              <a:ext cx="13024" cy="11258"/>
            </a:xfrm>
            <a:custGeom>
              <a:avLst/>
              <a:gdLst/>
              <a:ahLst/>
              <a:cxnLst/>
              <a:rect l="l" t="t" r="r" b="b"/>
              <a:pathLst>
                <a:path w="428" h="370" extrusionOk="0">
                  <a:moveTo>
                    <a:pt x="238" y="1"/>
                  </a:moveTo>
                  <a:cubicBezTo>
                    <a:pt x="79" y="1"/>
                    <a:pt x="0" y="207"/>
                    <a:pt x="111" y="318"/>
                  </a:cubicBezTo>
                  <a:cubicBezTo>
                    <a:pt x="147" y="353"/>
                    <a:pt x="192" y="369"/>
                    <a:pt x="238" y="369"/>
                  </a:cubicBezTo>
                  <a:cubicBezTo>
                    <a:pt x="333" y="369"/>
                    <a:pt x="428" y="298"/>
                    <a:pt x="428" y="191"/>
                  </a:cubicBezTo>
                  <a:cubicBezTo>
                    <a:pt x="428" y="80"/>
                    <a:pt x="349" y="1"/>
                    <a:pt x="238"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5"/>
            <p:cNvSpPr/>
            <p:nvPr/>
          </p:nvSpPr>
          <p:spPr>
            <a:xfrm>
              <a:off x="3980770" y="2796822"/>
              <a:ext cx="15428" cy="13358"/>
            </a:xfrm>
            <a:custGeom>
              <a:avLst/>
              <a:gdLst/>
              <a:ahLst/>
              <a:cxnLst/>
              <a:rect l="l" t="t" r="r" b="b"/>
              <a:pathLst>
                <a:path w="507" h="439" extrusionOk="0">
                  <a:moveTo>
                    <a:pt x="285" y="1"/>
                  </a:moveTo>
                  <a:cubicBezTo>
                    <a:pt x="95" y="1"/>
                    <a:pt x="0" y="238"/>
                    <a:pt x="127" y="381"/>
                  </a:cubicBezTo>
                  <a:cubicBezTo>
                    <a:pt x="171" y="421"/>
                    <a:pt x="225" y="439"/>
                    <a:pt x="279" y="439"/>
                  </a:cubicBezTo>
                  <a:cubicBezTo>
                    <a:pt x="395" y="439"/>
                    <a:pt x="507" y="353"/>
                    <a:pt x="507" y="223"/>
                  </a:cubicBezTo>
                  <a:cubicBezTo>
                    <a:pt x="507" y="96"/>
                    <a:pt x="412" y="1"/>
                    <a:pt x="285"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5"/>
            <p:cNvSpPr/>
            <p:nvPr/>
          </p:nvSpPr>
          <p:spPr>
            <a:xfrm>
              <a:off x="4412431" y="3150461"/>
              <a:ext cx="32804" cy="28145"/>
            </a:xfrm>
            <a:custGeom>
              <a:avLst/>
              <a:gdLst/>
              <a:ahLst/>
              <a:cxnLst/>
              <a:rect l="l" t="t" r="r" b="b"/>
              <a:pathLst>
                <a:path w="1078" h="925" extrusionOk="0">
                  <a:moveTo>
                    <a:pt x="618" y="1"/>
                  </a:moveTo>
                  <a:cubicBezTo>
                    <a:pt x="207" y="1"/>
                    <a:pt x="1" y="492"/>
                    <a:pt x="302" y="792"/>
                  </a:cubicBezTo>
                  <a:cubicBezTo>
                    <a:pt x="393" y="884"/>
                    <a:pt x="505" y="925"/>
                    <a:pt x="616" y="925"/>
                  </a:cubicBezTo>
                  <a:cubicBezTo>
                    <a:pt x="851" y="925"/>
                    <a:pt x="1078" y="740"/>
                    <a:pt x="1078" y="460"/>
                  </a:cubicBezTo>
                  <a:cubicBezTo>
                    <a:pt x="1078" y="207"/>
                    <a:pt x="872" y="1"/>
                    <a:pt x="618"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5"/>
            <p:cNvSpPr/>
            <p:nvPr/>
          </p:nvSpPr>
          <p:spPr>
            <a:xfrm>
              <a:off x="3453442" y="2931741"/>
              <a:ext cx="3134" cy="2556"/>
            </a:xfrm>
            <a:custGeom>
              <a:avLst/>
              <a:gdLst/>
              <a:ahLst/>
              <a:cxnLst/>
              <a:rect l="l" t="t" r="r" b="b"/>
              <a:pathLst>
                <a:path w="103" h="84" extrusionOk="0">
                  <a:moveTo>
                    <a:pt x="50" y="0"/>
                  </a:moveTo>
                  <a:cubicBezTo>
                    <a:pt x="24" y="0"/>
                    <a:pt x="0" y="16"/>
                    <a:pt x="8" y="48"/>
                  </a:cubicBezTo>
                  <a:cubicBezTo>
                    <a:pt x="8" y="61"/>
                    <a:pt x="18" y="84"/>
                    <a:pt x="39" y="84"/>
                  </a:cubicBezTo>
                  <a:cubicBezTo>
                    <a:pt x="44" y="84"/>
                    <a:pt x="49" y="83"/>
                    <a:pt x="56" y="79"/>
                  </a:cubicBezTo>
                  <a:cubicBezTo>
                    <a:pt x="71" y="79"/>
                    <a:pt x="103" y="64"/>
                    <a:pt x="103" y="48"/>
                  </a:cubicBezTo>
                  <a:cubicBezTo>
                    <a:pt x="103" y="16"/>
                    <a:pt x="75" y="0"/>
                    <a:pt x="5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5"/>
            <p:cNvSpPr/>
            <p:nvPr/>
          </p:nvSpPr>
          <p:spPr>
            <a:xfrm>
              <a:off x="4434126" y="3479058"/>
              <a:ext cx="11594" cy="11593"/>
            </a:xfrm>
            <a:custGeom>
              <a:avLst/>
              <a:gdLst/>
              <a:ahLst/>
              <a:cxnLst/>
              <a:rect l="l" t="t" r="r" b="b"/>
              <a:pathLst>
                <a:path w="381" h="381" extrusionOk="0">
                  <a:moveTo>
                    <a:pt x="190" y="0"/>
                  </a:moveTo>
                  <a:cubicBezTo>
                    <a:pt x="80" y="0"/>
                    <a:pt x="0" y="95"/>
                    <a:pt x="0" y="190"/>
                  </a:cubicBezTo>
                  <a:cubicBezTo>
                    <a:pt x="0" y="301"/>
                    <a:pt x="80" y="380"/>
                    <a:pt x="190" y="380"/>
                  </a:cubicBezTo>
                  <a:cubicBezTo>
                    <a:pt x="301" y="380"/>
                    <a:pt x="380" y="301"/>
                    <a:pt x="380" y="190"/>
                  </a:cubicBezTo>
                  <a:cubicBezTo>
                    <a:pt x="380" y="95"/>
                    <a:pt x="301" y="0"/>
                    <a:pt x="19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5"/>
            <p:cNvSpPr/>
            <p:nvPr/>
          </p:nvSpPr>
          <p:spPr>
            <a:xfrm>
              <a:off x="4185038" y="2818517"/>
              <a:ext cx="9190" cy="8702"/>
            </a:xfrm>
            <a:custGeom>
              <a:avLst/>
              <a:gdLst/>
              <a:ahLst/>
              <a:cxnLst/>
              <a:rect l="l" t="t" r="r" b="b"/>
              <a:pathLst>
                <a:path w="302" h="286" extrusionOk="0">
                  <a:moveTo>
                    <a:pt x="143" y="0"/>
                  </a:moveTo>
                  <a:cubicBezTo>
                    <a:pt x="64" y="0"/>
                    <a:pt x="0" y="64"/>
                    <a:pt x="0" y="143"/>
                  </a:cubicBezTo>
                  <a:cubicBezTo>
                    <a:pt x="0" y="222"/>
                    <a:pt x="80" y="285"/>
                    <a:pt x="143" y="285"/>
                  </a:cubicBezTo>
                  <a:cubicBezTo>
                    <a:pt x="222" y="285"/>
                    <a:pt x="285" y="222"/>
                    <a:pt x="285" y="143"/>
                  </a:cubicBezTo>
                  <a:cubicBezTo>
                    <a:pt x="301" y="64"/>
                    <a:pt x="222" y="0"/>
                    <a:pt x="143"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5"/>
            <p:cNvSpPr/>
            <p:nvPr/>
          </p:nvSpPr>
          <p:spPr>
            <a:xfrm>
              <a:off x="4324766" y="3141789"/>
              <a:ext cx="10133" cy="10163"/>
            </a:xfrm>
            <a:custGeom>
              <a:avLst/>
              <a:gdLst/>
              <a:ahLst/>
              <a:cxnLst/>
              <a:rect l="l" t="t" r="r" b="b"/>
              <a:pathLst>
                <a:path w="333" h="334" extrusionOk="0">
                  <a:moveTo>
                    <a:pt x="174" y="1"/>
                  </a:moveTo>
                  <a:cubicBezTo>
                    <a:pt x="79" y="1"/>
                    <a:pt x="0" y="80"/>
                    <a:pt x="0" y="175"/>
                  </a:cubicBezTo>
                  <a:cubicBezTo>
                    <a:pt x="0" y="270"/>
                    <a:pt x="79" y="333"/>
                    <a:pt x="174" y="333"/>
                  </a:cubicBezTo>
                  <a:cubicBezTo>
                    <a:pt x="254" y="333"/>
                    <a:pt x="333" y="270"/>
                    <a:pt x="333" y="175"/>
                  </a:cubicBezTo>
                  <a:cubicBezTo>
                    <a:pt x="333" y="80"/>
                    <a:pt x="254" y="1"/>
                    <a:pt x="174"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5"/>
            <p:cNvSpPr/>
            <p:nvPr/>
          </p:nvSpPr>
          <p:spPr>
            <a:xfrm>
              <a:off x="5681487" y="3055555"/>
              <a:ext cx="1978" cy="2434"/>
            </a:xfrm>
            <a:custGeom>
              <a:avLst/>
              <a:gdLst/>
              <a:ahLst/>
              <a:cxnLst/>
              <a:rect l="l" t="t" r="r" b="b"/>
              <a:pathLst>
                <a:path w="65" h="80" extrusionOk="0">
                  <a:moveTo>
                    <a:pt x="33" y="1"/>
                  </a:moveTo>
                  <a:cubicBezTo>
                    <a:pt x="17" y="1"/>
                    <a:pt x="1" y="16"/>
                    <a:pt x="1" y="32"/>
                  </a:cubicBezTo>
                  <a:cubicBezTo>
                    <a:pt x="1" y="64"/>
                    <a:pt x="17" y="80"/>
                    <a:pt x="33" y="80"/>
                  </a:cubicBezTo>
                  <a:cubicBezTo>
                    <a:pt x="48" y="80"/>
                    <a:pt x="64" y="64"/>
                    <a:pt x="64" y="32"/>
                  </a:cubicBezTo>
                  <a:cubicBezTo>
                    <a:pt x="64" y="16"/>
                    <a:pt x="48" y="1"/>
                    <a:pt x="33"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5"/>
            <p:cNvSpPr/>
            <p:nvPr/>
          </p:nvSpPr>
          <p:spPr>
            <a:xfrm>
              <a:off x="4848473" y="3106614"/>
              <a:ext cx="13511" cy="11258"/>
            </a:xfrm>
            <a:custGeom>
              <a:avLst/>
              <a:gdLst/>
              <a:ahLst/>
              <a:cxnLst/>
              <a:rect l="l" t="t" r="r" b="b"/>
              <a:pathLst>
                <a:path w="444" h="370" extrusionOk="0">
                  <a:moveTo>
                    <a:pt x="254" y="1"/>
                  </a:moveTo>
                  <a:cubicBezTo>
                    <a:pt x="95" y="1"/>
                    <a:pt x="0" y="207"/>
                    <a:pt x="127" y="318"/>
                  </a:cubicBezTo>
                  <a:cubicBezTo>
                    <a:pt x="163" y="353"/>
                    <a:pt x="208" y="369"/>
                    <a:pt x="254" y="369"/>
                  </a:cubicBezTo>
                  <a:cubicBezTo>
                    <a:pt x="349" y="369"/>
                    <a:pt x="444" y="298"/>
                    <a:pt x="444" y="191"/>
                  </a:cubicBezTo>
                  <a:cubicBezTo>
                    <a:pt x="428" y="80"/>
                    <a:pt x="349" y="1"/>
                    <a:pt x="254"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5"/>
            <p:cNvSpPr/>
            <p:nvPr/>
          </p:nvSpPr>
          <p:spPr>
            <a:xfrm>
              <a:off x="4581066" y="3625024"/>
              <a:ext cx="15945" cy="13662"/>
            </a:xfrm>
            <a:custGeom>
              <a:avLst/>
              <a:gdLst/>
              <a:ahLst/>
              <a:cxnLst/>
              <a:rect l="l" t="t" r="r" b="b"/>
              <a:pathLst>
                <a:path w="524" h="449" extrusionOk="0">
                  <a:moveTo>
                    <a:pt x="302" y="1"/>
                  </a:moveTo>
                  <a:cubicBezTo>
                    <a:pt x="96" y="1"/>
                    <a:pt x="1" y="238"/>
                    <a:pt x="143" y="381"/>
                  </a:cubicBezTo>
                  <a:cubicBezTo>
                    <a:pt x="190" y="428"/>
                    <a:pt x="247" y="449"/>
                    <a:pt x="303" y="449"/>
                  </a:cubicBezTo>
                  <a:cubicBezTo>
                    <a:pt x="416" y="449"/>
                    <a:pt x="523" y="361"/>
                    <a:pt x="523" y="223"/>
                  </a:cubicBezTo>
                  <a:cubicBezTo>
                    <a:pt x="523" y="112"/>
                    <a:pt x="412" y="1"/>
                    <a:pt x="302"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5"/>
            <p:cNvSpPr/>
            <p:nvPr/>
          </p:nvSpPr>
          <p:spPr>
            <a:xfrm>
              <a:off x="4575893" y="3959859"/>
              <a:ext cx="14850" cy="12749"/>
            </a:xfrm>
            <a:custGeom>
              <a:avLst/>
              <a:gdLst/>
              <a:ahLst/>
              <a:cxnLst/>
              <a:rect l="l" t="t" r="r" b="b"/>
              <a:pathLst>
                <a:path w="488" h="419" extrusionOk="0">
                  <a:moveTo>
                    <a:pt x="278" y="0"/>
                  </a:moveTo>
                  <a:cubicBezTo>
                    <a:pt x="100" y="0"/>
                    <a:pt x="1" y="212"/>
                    <a:pt x="123" y="350"/>
                  </a:cubicBezTo>
                  <a:cubicBezTo>
                    <a:pt x="165" y="397"/>
                    <a:pt x="220" y="418"/>
                    <a:pt x="274" y="418"/>
                  </a:cubicBezTo>
                  <a:cubicBezTo>
                    <a:pt x="382" y="418"/>
                    <a:pt x="487" y="334"/>
                    <a:pt x="487" y="207"/>
                  </a:cubicBezTo>
                  <a:cubicBezTo>
                    <a:pt x="487" y="96"/>
                    <a:pt x="408" y="1"/>
                    <a:pt x="297" y="1"/>
                  </a:cubicBezTo>
                  <a:cubicBezTo>
                    <a:pt x="291" y="1"/>
                    <a:pt x="285" y="0"/>
                    <a:pt x="278"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5"/>
            <p:cNvSpPr/>
            <p:nvPr/>
          </p:nvSpPr>
          <p:spPr>
            <a:xfrm>
              <a:off x="4251037" y="2746736"/>
              <a:ext cx="15945" cy="13540"/>
            </a:xfrm>
            <a:custGeom>
              <a:avLst/>
              <a:gdLst/>
              <a:ahLst/>
              <a:cxnLst/>
              <a:rect l="l" t="t" r="r" b="b"/>
              <a:pathLst>
                <a:path w="524" h="445" extrusionOk="0">
                  <a:moveTo>
                    <a:pt x="302" y="0"/>
                  </a:moveTo>
                  <a:cubicBezTo>
                    <a:pt x="96" y="0"/>
                    <a:pt x="1" y="238"/>
                    <a:pt x="143" y="380"/>
                  </a:cubicBezTo>
                  <a:cubicBezTo>
                    <a:pt x="188" y="425"/>
                    <a:pt x="243" y="445"/>
                    <a:pt x="296" y="445"/>
                  </a:cubicBezTo>
                  <a:cubicBezTo>
                    <a:pt x="412" y="445"/>
                    <a:pt x="523" y="352"/>
                    <a:pt x="523" y="222"/>
                  </a:cubicBezTo>
                  <a:cubicBezTo>
                    <a:pt x="523" y="95"/>
                    <a:pt x="412" y="0"/>
                    <a:pt x="302"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5"/>
            <p:cNvSpPr/>
            <p:nvPr/>
          </p:nvSpPr>
          <p:spPr>
            <a:xfrm>
              <a:off x="4683215" y="3372589"/>
              <a:ext cx="38098" cy="32679"/>
            </a:xfrm>
            <a:custGeom>
              <a:avLst/>
              <a:gdLst/>
              <a:ahLst/>
              <a:cxnLst/>
              <a:rect l="l" t="t" r="r" b="b"/>
              <a:pathLst>
                <a:path w="1252" h="1074" extrusionOk="0">
                  <a:moveTo>
                    <a:pt x="713" y="0"/>
                  </a:moveTo>
                  <a:cubicBezTo>
                    <a:pt x="238" y="0"/>
                    <a:pt x="0" y="586"/>
                    <a:pt x="349" y="918"/>
                  </a:cubicBezTo>
                  <a:cubicBezTo>
                    <a:pt x="456" y="1025"/>
                    <a:pt x="587" y="1073"/>
                    <a:pt x="717" y="1073"/>
                  </a:cubicBezTo>
                  <a:cubicBezTo>
                    <a:pt x="989" y="1073"/>
                    <a:pt x="1251" y="860"/>
                    <a:pt x="1251" y="538"/>
                  </a:cubicBezTo>
                  <a:cubicBezTo>
                    <a:pt x="1251" y="238"/>
                    <a:pt x="1014" y="0"/>
                    <a:pt x="713"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5"/>
            <p:cNvSpPr/>
            <p:nvPr/>
          </p:nvSpPr>
          <p:spPr>
            <a:xfrm>
              <a:off x="4292968" y="2776130"/>
              <a:ext cx="12537" cy="11076"/>
            </a:xfrm>
            <a:custGeom>
              <a:avLst/>
              <a:gdLst/>
              <a:ahLst/>
              <a:cxnLst/>
              <a:rect l="l" t="t" r="r" b="b"/>
              <a:pathLst>
                <a:path w="412" h="364" extrusionOk="0">
                  <a:moveTo>
                    <a:pt x="238" y="0"/>
                  </a:moveTo>
                  <a:cubicBezTo>
                    <a:pt x="79" y="0"/>
                    <a:pt x="0" y="190"/>
                    <a:pt x="111" y="301"/>
                  </a:cubicBezTo>
                  <a:cubicBezTo>
                    <a:pt x="149" y="344"/>
                    <a:pt x="197" y="364"/>
                    <a:pt x="243" y="364"/>
                  </a:cubicBezTo>
                  <a:cubicBezTo>
                    <a:pt x="330" y="364"/>
                    <a:pt x="412" y="294"/>
                    <a:pt x="412" y="190"/>
                  </a:cubicBezTo>
                  <a:cubicBezTo>
                    <a:pt x="412" y="79"/>
                    <a:pt x="333" y="0"/>
                    <a:pt x="238"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5"/>
            <p:cNvSpPr/>
            <p:nvPr/>
          </p:nvSpPr>
          <p:spPr>
            <a:xfrm>
              <a:off x="5293887" y="3479880"/>
              <a:ext cx="8460" cy="8368"/>
            </a:xfrm>
            <a:custGeom>
              <a:avLst/>
              <a:gdLst/>
              <a:ahLst/>
              <a:cxnLst/>
              <a:rect l="l" t="t" r="r" b="b"/>
              <a:pathLst>
                <a:path w="278" h="275" extrusionOk="0">
                  <a:moveTo>
                    <a:pt x="137" y="1"/>
                  </a:moveTo>
                  <a:cubicBezTo>
                    <a:pt x="68" y="1"/>
                    <a:pt x="1" y="45"/>
                    <a:pt x="9" y="132"/>
                  </a:cubicBezTo>
                  <a:cubicBezTo>
                    <a:pt x="1" y="227"/>
                    <a:pt x="68" y="274"/>
                    <a:pt x="137" y="274"/>
                  </a:cubicBezTo>
                  <a:cubicBezTo>
                    <a:pt x="206" y="274"/>
                    <a:pt x="278" y="227"/>
                    <a:pt x="278" y="132"/>
                  </a:cubicBezTo>
                  <a:cubicBezTo>
                    <a:pt x="278" y="45"/>
                    <a:pt x="206" y="1"/>
                    <a:pt x="137"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5"/>
            <p:cNvSpPr/>
            <p:nvPr/>
          </p:nvSpPr>
          <p:spPr>
            <a:xfrm>
              <a:off x="4305474" y="3578772"/>
              <a:ext cx="33777" cy="28937"/>
            </a:xfrm>
            <a:custGeom>
              <a:avLst/>
              <a:gdLst/>
              <a:ahLst/>
              <a:cxnLst/>
              <a:rect l="l" t="t" r="r" b="b"/>
              <a:pathLst>
                <a:path w="1110" h="951" extrusionOk="0">
                  <a:moveTo>
                    <a:pt x="634" y="1"/>
                  </a:moveTo>
                  <a:cubicBezTo>
                    <a:pt x="223" y="1"/>
                    <a:pt x="1" y="523"/>
                    <a:pt x="302" y="808"/>
                  </a:cubicBezTo>
                  <a:cubicBezTo>
                    <a:pt x="400" y="907"/>
                    <a:pt x="520" y="951"/>
                    <a:pt x="638" y="951"/>
                  </a:cubicBezTo>
                  <a:cubicBezTo>
                    <a:pt x="880" y="951"/>
                    <a:pt x="1109" y="764"/>
                    <a:pt x="1109" y="476"/>
                  </a:cubicBezTo>
                  <a:cubicBezTo>
                    <a:pt x="1109" y="222"/>
                    <a:pt x="903" y="1"/>
                    <a:pt x="634"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5"/>
            <p:cNvSpPr/>
            <p:nvPr/>
          </p:nvSpPr>
          <p:spPr>
            <a:xfrm>
              <a:off x="5267323" y="3388960"/>
              <a:ext cx="7090" cy="5112"/>
            </a:xfrm>
            <a:custGeom>
              <a:avLst/>
              <a:gdLst/>
              <a:ahLst/>
              <a:cxnLst/>
              <a:rect l="l" t="t" r="r" b="b"/>
              <a:pathLst>
                <a:path w="233" h="168" extrusionOk="0">
                  <a:moveTo>
                    <a:pt x="122" y="0"/>
                  </a:moveTo>
                  <a:cubicBezTo>
                    <a:pt x="0" y="0"/>
                    <a:pt x="130" y="168"/>
                    <a:pt x="197" y="168"/>
                  </a:cubicBezTo>
                  <a:cubicBezTo>
                    <a:pt x="218" y="168"/>
                    <a:pt x="232" y="152"/>
                    <a:pt x="232" y="111"/>
                  </a:cubicBezTo>
                  <a:cubicBezTo>
                    <a:pt x="232" y="48"/>
                    <a:pt x="185" y="0"/>
                    <a:pt x="122"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5"/>
            <p:cNvSpPr/>
            <p:nvPr/>
          </p:nvSpPr>
          <p:spPr>
            <a:xfrm>
              <a:off x="3746592" y="3679004"/>
              <a:ext cx="6786" cy="6298"/>
            </a:xfrm>
            <a:custGeom>
              <a:avLst/>
              <a:gdLst/>
              <a:ahLst/>
              <a:cxnLst/>
              <a:rect l="l" t="t" r="r" b="b"/>
              <a:pathLst>
                <a:path w="223" h="207" extrusionOk="0">
                  <a:moveTo>
                    <a:pt x="112" y="0"/>
                  </a:moveTo>
                  <a:cubicBezTo>
                    <a:pt x="48" y="0"/>
                    <a:pt x="1" y="48"/>
                    <a:pt x="1" y="111"/>
                  </a:cubicBezTo>
                  <a:cubicBezTo>
                    <a:pt x="1" y="159"/>
                    <a:pt x="48" y="206"/>
                    <a:pt x="112" y="206"/>
                  </a:cubicBezTo>
                  <a:cubicBezTo>
                    <a:pt x="175" y="206"/>
                    <a:pt x="223" y="159"/>
                    <a:pt x="223" y="111"/>
                  </a:cubicBezTo>
                  <a:cubicBezTo>
                    <a:pt x="223" y="48"/>
                    <a:pt x="175" y="0"/>
                    <a:pt x="112"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5"/>
            <p:cNvSpPr/>
            <p:nvPr/>
          </p:nvSpPr>
          <p:spPr>
            <a:xfrm>
              <a:off x="4247660" y="3570587"/>
              <a:ext cx="11137" cy="10072"/>
            </a:xfrm>
            <a:custGeom>
              <a:avLst/>
              <a:gdLst/>
              <a:ahLst/>
              <a:cxnLst/>
              <a:rect l="l" t="t" r="r" b="b"/>
              <a:pathLst>
                <a:path w="366" h="331" extrusionOk="0">
                  <a:moveTo>
                    <a:pt x="207" y="1"/>
                  </a:moveTo>
                  <a:cubicBezTo>
                    <a:pt x="64" y="1"/>
                    <a:pt x="1" y="175"/>
                    <a:pt x="96" y="286"/>
                  </a:cubicBezTo>
                  <a:cubicBezTo>
                    <a:pt x="127" y="317"/>
                    <a:pt x="166" y="331"/>
                    <a:pt x="205" y="331"/>
                  </a:cubicBezTo>
                  <a:cubicBezTo>
                    <a:pt x="286" y="331"/>
                    <a:pt x="365" y="271"/>
                    <a:pt x="365" y="175"/>
                  </a:cubicBezTo>
                  <a:cubicBezTo>
                    <a:pt x="365" y="80"/>
                    <a:pt x="302" y="1"/>
                    <a:pt x="207"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5"/>
            <p:cNvSpPr/>
            <p:nvPr/>
          </p:nvSpPr>
          <p:spPr>
            <a:xfrm>
              <a:off x="5022403" y="3228997"/>
              <a:ext cx="16402" cy="16887"/>
            </a:xfrm>
            <a:custGeom>
              <a:avLst/>
              <a:gdLst/>
              <a:ahLst/>
              <a:cxnLst/>
              <a:rect l="l" t="t" r="r" b="b"/>
              <a:pathLst>
                <a:path w="539" h="555" extrusionOk="0">
                  <a:moveTo>
                    <a:pt x="270" y="1"/>
                  </a:moveTo>
                  <a:cubicBezTo>
                    <a:pt x="127" y="1"/>
                    <a:pt x="0" y="127"/>
                    <a:pt x="0" y="270"/>
                  </a:cubicBezTo>
                  <a:cubicBezTo>
                    <a:pt x="0" y="428"/>
                    <a:pt x="127" y="555"/>
                    <a:pt x="270" y="555"/>
                  </a:cubicBezTo>
                  <a:cubicBezTo>
                    <a:pt x="428" y="555"/>
                    <a:pt x="539" y="428"/>
                    <a:pt x="539" y="270"/>
                  </a:cubicBezTo>
                  <a:cubicBezTo>
                    <a:pt x="539" y="127"/>
                    <a:pt x="428" y="1"/>
                    <a:pt x="27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5"/>
            <p:cNvSpPr/>
            <p:nvPr/>
          </p:nvSpPr>
          <p:spPr>
            <a:xfrm>
              <a:off x="3852118" y="3503614"/>
              <a:ext cx="17376" cy="17374"/>
            </a:xfrm>
            <a:custGeom>
              <a:avLst/>
              <a:gdLst/>
              <a:ahLst/>
              <a:cxnLst/>
              <a:rect l="l" t="t" r="r" b="b"/>
              <a:pathLst>
                <a:path w="571" h="571" extrusionOk="0">
                  <a:moveTo>
                    <a:pt x="285" y="1"/>
                  </a:moveTo>
                  <a:cubicBezTo>
                    <a:pt x="127" y="1"/>
                    <a:pt x="0" y="127"/>
                    <a:pt x="0" y="286"/>
                  </a:cubicBezTo>
                  <a:cubicBezTo>
                    <a:pt x="0" y="444"/>
                    <a:pt x="127" y="571"/>
                    <a:pt x="285" y="571"/>
                  </a:cubicBezTo>
                  <a:cubicBezTo>
                    <a:pt x="444" y="571"/>
                    <a:pt x="570" y="444"/>
                    <a:pt x="570" y="286"/>
                  </a:cubicBezTo>
                  <a:cubicBezTo>
                    <a:pt x="570" y="127"/>
                    <a:pt x="444" y="1"/>
                    <a:pt x="285"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5"/>
            <p:cNvSpPr/>
            <p:nvPr/>
          </p:nvSpPr>
          <p:spPr>
            <a:xfrm>
              <a:off x="5588710" y="3235265"/>
              <a:ext cx="4169" cy="2891"/>
            </a:xfrm>
            <a:custGeom>
              <a:avLst/>
              <a:gdLst/>
              <a:ahLst/>
              <a:cxnLst/>
              <a:rect l="l" t="t" r="r" b="b"/>
              <a:pathLst>
                <a:path w="137" h="95" extrusionOk="0">
                  <a:moveTo>
                    <a:pt x="73" y="0"/>
                  </a:moveTo>
                  <a:cubicBezTo>
                    <a:pt x="0" y="0"/>
                    <a:pt x="77" y="94"/>
                    <a:pt x="116" y="94"/>
                  </a:cubicBezTo>
                  <a:cubicBezTo>
                    <a:pt x="128" y="94"/>
                    <a:pt x="136" y="86"/>
                    <a:pt x="136" y="64"/>
                  </a:cubicBezTo>
                  <a:cubicBezTo>
                    <a:pt x="136" y="32"/>
                    <a:pt x="105" y="0"/>
                    <a:pt x="73"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5"/>
            <p:cNvSpPr/>
            <p:nvPr/>
          </p:nvSpPr>
          <p:spPr>
            <a:xfrm>
              <a:off x="4195627" y="3440505"/>
              <a:ext cx="25105" cy="21482"/>
            </a:xfrm>
            <a:custGeom>
              <a:avLst/>
              <a:gdLst/>
              <a:ahLst/>
              <a:cxnLst/>
              <a:rect l="l" t="t" r="r" b="b"/>
              <a:pathLst>
                <a:path w="825" h="706" extrusionOk="0">
                  <a:moveTo>
                    <a:pt x="476" y="1"/>
                  </a:moveTo>
                  <a:cubicBezTo>
                    <a:pt x="159" y="1"/>
                    <a:pt x="1" y="381"/>
                    <a:pt x="223" y="602"/>
                  </a:cubicBezTo>
                  <a:cubicBezTo>
                    <a:pt x="294" y="674"/>
                    <a:pt x="382" y="706"/>
                    <a:pt x="468" y="706"/>
                  </a:cubicBezTo>
                  <a:cubicBezTo>
                    <a:pt x="649" y="706"/>
                    <a:pt x="824" y="564"/>
                    <a:pt x="824" y="349"/>
                  </a:cubicBezTo>
                  <a:cubicBezTo>
                    <a:pt x="824" y="159"/>
                    <a:pt x="666" y="1"/>
                    <a:pt x="476"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5"/>
            <p:cNvSpPr/>
            <p:nvPr/>
          </p:nvSpPr>
          <p:spPr>
            <a:xfrm>
              <a:off x="4364262" y="2783342"/>
              <a:ext cx="10164" cy="9128"/>
            </a:xfrm>
            <a:custGeom>
              <a:avLst/>
              <a:gdLst/>
              <a:ahLst/>
              <a:cxnLst/>
              <a:rect l="l" t="t" r="r" b="b"/>
              <a:pathLst>
                <a:path w="334" h="300" extrusionOk="0">
                  <a:moveTo>
                    <a:pt x="191" y="1"/>
                  </a:moveTo>
                  <a:cubicBezTo>
                    <a:pt x="64" y="1"/>
                    <a:pt x="1" y="159"/>
                    <a:pt x="96" y="254"/>
                  </a:cubicBezTo>
                  <a:cubicBezTo>
                    <a:pt x="127" y="285"/>
                    <a:pt x="163" y="299"/>
                    <a:pt x="197" y="299"/>
                  </a:cubicBezTo>
                  <a:cubicBezTo>
                    <a:pt x="269" y="299"/>
                    <a:pt x="333" y="239"/>
                    <a:pt x="333" y="143"/>
                  </a:cubicBezTo>
                  <a:cubicBezTo>
                    <a:pt x="333" y="80"/>
                    <a:pt x="270" y="1"/>
                    <a:pt x="191"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5"/>
            <p:cNvSpPr/>
            <p:nvPr/>
          </p:nvSpPr>
          <p:spPr>
            <a:xfrm>
              <a:off x="3901778" y="3032916"/>
              <a:ext cx="6269" cy="4290"/>
            </a:xfrm>
            <a:custGeom>
              <a:avLst/>
              <a:gdLst/>
              <a:ahLst/>
              <a:cxnLst/>
              <a:rect l="l" t="t" r="r" b="b"/>
              <a:pathLst>
                <a:path w="206" h="141" extrusionOk="0">
                  <a:moveTo>
                    <a:pt x="110" y="0"/>
                  </a:moveTo>
                  <a:cubicBezTo>
                    <a:pt x="1" y="0"/>
                    <a:pt x="116" y="141"/>
                    <a:pt x="175" y="141"/>
                  </a:cubicBezTo>
                  <a:cubicBezTo>
                    <a:pt x="192" y="141"/>
                    <a:pt x="205" y="128"/>
                    <a:pt x="205" y="95"/>
                  </a:cubicBezTo>
                  <a:cubicBezTo>
                    <a:pt x="205" y="48"/>
                    <a:pt x="158" y="0"/>
                    <a:pt x="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5"/>
            <p:cNvSpPr/>
            <p:nvPr/>
          </p:nvSpPr>
          <p:spPr>
            <a:xfrm>
              <a:off x="4914472" y="3508452"/>
              <a:ext cx="32804" cy="27780"/>
            </a:xfrm>
            <a:custGeom>
              <a:avLst/>
              <a:gdLst/>
              <a:ahLst/>
              <a:cxnLst/>
              <a:rect l="l" t="t" r="r" b="b"/>
              <a:pathLst>
                <a:path w="1078" h="913" extrusionOk="0">
                  <a:moveTo>
                    <a:pt x="618" y="0"/>
                  </a:moveTo>
                  <a:cubicBezTo>
                    <a:pt x="206" y="0"/>
                    <a:pt x="1" y="491"/>
                    <a:pt x="301" y="776"/>
                  </a:cubicBezTo>
                  <a:cubicBezTo>
                    <a:pt x="395" y="870"/>
                    <a:pt x="511" y="912"/>
                    <a:pt x="625" y="912"/>
                  </a:cubicBezTo>
                  <a:cubicBezTo>
                    <a:pt x="856" y="912"/>
                    <a:pt x="1077" y="736"/>
                    <a:pt x="1077" y="459"/>
                  </a:cubicBezTo>
                  <a:cubicBezTo>
                    <a:pt x="1077" y="206"/>
                    <a:pt x="871" y="0"/>
                    <a:pt x="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5"/>
            <p:cNvSpPr/>
            <p:nvPr/>
          </p:nvSpPr>
          <p:spPr>
            <a:xfrm>
              <a:off x="5085999" y="3467009"/>
              <a:ext cx="11594" cy="11593"/>
            </a:xfrm>
            <a:custGeom>
              <a:avLst/>
              <a:gdLst/>
              <a:ahLst/>
              <a:cxnLst/>
              <a:rect l="l" t="t" r="r" b="b"/>
              <a:pathLst>
                <a:path w="381" h="381" extrusionOk="0">
                  <a:moveTo>
                    <a:pt x="190" y="0"/>
                  </a:moveTo>
                  <a:cubicBezTo>
                    <a:pt x="80" y="0"/>
                    <a:pt x="0" y="80"/>
                    <a:pt x="0" y="190"/>
                  </a:cubicBezTo>
                  <a:cubicBezTo>
                    <a:pt x="0" y="301"/>
                    <a:pt x="80" y="380"/>
                    <a:pt x="190" y="380"/>
                  </a:cubicBezTo>
                  <a:cubicBezTo>
                    <a:pt x="301" y="380"/>
                    <a:pt x="380" y="301"/>
                    <a:pt x="380" y="190"/>
                  </a:cubicBezTo>
                  <a:cubicBezTo>
                    <a:pt x="380" y="80"/>
                    <a:pt x="301" y="0"/>
                    <a:pt x="19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5"/>
            <p:cNvSpPr/>
            <p:nvPr/>
          </p:nvSpPr>
          <p:spPr>
            <a:xfrm>
              <a:off x="4508798" y="3447261"/>
              <a:ext cx="22670" cy="22668"/>
            </a:xfrm>
            <a:custGeom>
              <a:avLst/>
              <a:gdLst/>
              <a:ahLst/>
              <a:cxnLst/>
              <a:rect l="l" t="t" r="r" b="b"/>
              <a:pathLst>
                <a:path w="745" h="745" extrusionOk="0">
                  <a:moveTo>
                    <a:pt x="381" y="0"/>
                  </a:moveTo>
                  <a:cubicBezTo>
                    <a:pt x="175" y="0"/>
                    <a:pt x="1" y="159"/>
                    <a:pt x="1" y="364"/>
                  </a:cubicBezTo>
                  <a:cubicBezTo>
                    <a:pt x="1" y="586"/>
                    <a:pt x="175" y="744"/>
                    <a:pt x="381" y="744"/>
                  </a:cubicBezTo>
                  <a:cubicBezTo>
                    <a:pt x="587" y="744"/>
                    <a:pt x="745" y="586"/>
                    <a:pt x="745" y="364"/>
                  </a:cubicBezTo>
                  <a:cubicBezTo>
                    <a:pt x="745" y="159"/>
                    <a:pt x="587" y="0"/>
                    <a:pt x="381"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5"/>
            <p:cNvSpPr/>
            <p:nvPr/>
          </p:nvSpPr>
          <p:spPr>
            <a:xfrm>
              <a:off x="5147190" y="2781425"/>
              <a:ext cx="12081" cy="11593"/>
            </a:xfrm>
            <a:custGeom>
              <a:avLst/>
              <a:gdLst/>
              <a:ahLst/>
              <a:cxnLst/>
              <a:rect l="l" t="t" r="r" b="b"/>
              <a:pathLst>
                <a:path w="397" h="381" extrusionOk="0">
                  <a:moveTo>
                    <a:pt x="206" y="0"/>
                  </a:moveTo>
                  <a:cubicBezTo>
                    <a:pt x="95" y="0"/>
                    <a:pt x="0" y="79"/>
                    <a:pt x="0" y="190"/>
                  </a:cubicBezTo>
                  <a:cubicBezTo>
                    <a:pt x="0" y="301"/>
                    <a:pt x="95" y="380"/>
                    <a:pt x="206" y="380"/>
                  </a:cubicBezTo>
                  <a:cubicBezTo>
                    <a:pt x="301" y="380"/>
                    <a:pt x="396" y="301"/>
                    <a:pt x="396" y="190"/>
                  </a:cubicBezTo>
                  <a:cubicBezTo>
                    <a:pt x="396" y="79"/>
                    <a:pt x="301" y="0"/>
                    <a:pt x="206"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5"/>
            <p:cNvSpPr/>
            <p:nvPr/>
          </p:nvSpPr>
          <p:spPr>
            <a:xfrm>
              <a:off x="4956403" y="3081084"/>
              <a:ext cx="13998" cy="13997"/>
            </a:xfrm>
            <a:custGeom>
              <a:avLst/>
              <a:gdLst/>
              <a:ahLst/>
              <a:cxnLst/>
              <a:rect l="l" t="t" r="r" b="b"/>
              <a:pathLst>
                <a:path w="460" h="460" extrusionOk="0">
                  <a:moveTo>
                    <a:pt x="222" y="1"/>
                  </a:moveTo>
                  <a:cubicBezTo>
                    <a:pt x="95" y="1"/>
                    <a:pt x="0" y="96"/>
                    <a:pt x="0" y="222"/>
                  </a:cubicBezTo>
                  <a:cubicBezTo>
                    <a:pt x="0" y="349"/>
                    <a:pt x="95" y="460"/>
                    <a:pt x="222" y="460"/>
                  </a:cubicBezTo>
                  <a:cubicBezTo>
                    <a:pt x="349" y="460"/>
                    <a:pt x="459" y="349"/>
                    <a:pt x="459" y="222"/>
                  </a:cubicBezTo>
                  <a:cubicBezTo>
                    <a:pt x="459" y="96"/>
                    <a:pt x="349" y="1"/>
                    <a:pt x="2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5"/>
            <p:cNvSpPr/>
            <p:nvPr/>
          </p:nvSpPr>
          <p:spPr>
            <a:xfrm>
              <a:off x="3958101" y="3365834"/>
              <a:ext cx="26535" cy="22425"/>
            </a:xfrm>
            <a:custGeom>
              <a:avLst/>
              <a:gdLst/>
              <a:ahLst/>
              <a:cxnLst/>
              <a:rect l="l" t="t" r="r" b="b"/>
              <a:pathLst>
                <a:path w="872" h="737" extrusionOk="0">
                  <a:moveTo>
                    <a:pt x="508" y="0"/>
                  </a:moveTo>
                  <a:cubicBezTo>
                    <a:pt x="175" y="0"/>
                    <a:pt x="1" y="396"/>
                    <a:pt x="238" y="634"/>
                  </a:cubicBezTo>
                  <a:cubicBezTo>
                    <a:pt x="314" y="704"/>
                    <a:pt x="406" y="737"/>
                    <a:pt x="496" y="737"/>
                  </a:cubicBezTo>
                  <a:cubicBezTo>
                    <a:pt x="688" y="737"/>
                    <a:pt x="872" y="591"/>
                    <a:pt x="872" y="365"/>
                  </a:cubicBezTo>
                  <a:cubicBezTo>
                    <a:pt x="872" y="159"/>
                    <a:pt x="713" y="0"/>
                    <a:pt x="508"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5"/>
            <p:cNvSpPr/>
            <p:nvPr/>
          </p:nvSpPr>
          <p:spPr>
            <a:xfrm>
              <a:off x="4649013" y="3303212"/>
              <a:ext cx="17862" cy="17831"/>
            </a:xfrm>
            <a:custGeom>
              <a:avLst/>
              <a:gdLst/>
              <a:ahLst/>
              <a:cxnLst/>
              <a:rect l="l" t="t" r="r" b="b"/>
              <a:pathLst>
                <a:path w="587" h="586" extrusionOk="0">
                  <a:moveTo>
                    <a:pt x="301" y="0"/>
                  </a:moveTo>
                  <a:cubicBezTo>
                    <a:pt x="143" y="0"/>
                    <a:pt x="0" y="143"/>
                    <a:pt x="0" y="301"/>
                  </a:cubicBezTo>
                  <a:cubicBezTo>
                    <a:pt x="0" y="459"/>
                    <a:pt x="143" y="586"/>
                    <a:pt x="301" y="586"/>
                  </a:cubicBezTo>
                  <a:cubicBezTo>
                    <a:pt x="459" y="586"/>
                    <a:pt x="586" y="459"/>
                    <a:pt x="586" y="301"/>
                  </a:cubicBezTo>
                  <a:cubicBezTo>
                    <a:pt x="586" y="143"/>
                    <a:pt x="459" y="0"/>
                    <a:pt x="301"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5"/>
            <p:cNvSpPr/>
            <p:nvPr/>
          </p:nvSpPr>
          <p:spPr>
            <a:xfrm>
              <a:off x="4264548" y="3477111"/>
              <a:ext cx="13511" cy="11258"/>
            </a:xfrm>
            <a:custGeom>
              <a:avLst/>
              <a:gdLst/>
              <a:ahLst/>
              <a:cxnLst/>
              <a:rect l="l" t="t" r="r" b="b"/>
              <a:pathLst>
                <a:path w="444" h="370" extrusionOk="0">
                  <a:moveTo>
                    <a:pt x="253" y="1"/>
                  </a:moveTo>
                  <a:cubicBezTo>
                    <a:pt x="95" y="1"/>
                    <a:pt x="0" y="191"/>
                    <a:pt x="127" y="318"/>
                  </a:cubicBezTo>
                  <a:cubicBezTo>
                    <a:pt x="162" y="353"/>
                    <a:pt x="208" y="369"/>
                    <a:pt x="253" y="369"/>
                  </a:cubicBezTo>
                  <a:cubicBezTo>
                    <a:pt x="349" y="369"/>
                    <a:pt x="443" y="298"/>
                    <a:pt x="443" y="191"/>
                  </a:cubicBezTo>
                  <a:cubicBezTo>
                    <a:pt x="443" y="80"/>
                    <a:pt x="364" y="1"/>
                    <a:pt x="253"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5"/>
            <p:cNvSpPr/>
            <p:nvPr/>
          </p:nvSpPr>
          <p:spPr>
            <a:xfrm>
              <a:off x="4838340" y="3145045"/>
              <a:ext cx="10650" cy="10528"/>
            </a:xfrm>
            <a:custGeom>
              <a:avLst/>
              <a:gdLst/>
              <a:ahLst/>
              <a:cxnLst/>
              <a:rect l="l" t="t" r="r" b="b"/>
              <a:pathLst>
                <a:path w="350" h="346" extrusionOk="0">
                  <a:moveTo>
                    <a:pt x="175" y="1"/>
                  </a:moveTo>
                  <a:cubicBezTo>
                    <a:pt x="88" y="1"/>
                    <a:pt x="1" y="60"/>
                    <a:pt x="1" y="179"/>
                  </a:cubicBezTo>
                  <a:cubicBezTo>
                    <a:pt x="1" y="290"/>
                    <a:pt x="88" y="345"/>
                    <a:pt x="175" y="345"/>
                  </a:cubicBezTo>
                  <a:cubicBezTo>
                    <a:pt x="262" y="345"/>
                    <a:pt x="349" y="290"/>
                    <a:pt x="349" y="179"/>
                  </a:cubicBezTo>
                  <a:cubicBezTo>
                    <a:pt x="349" y="60"/>
                    <a:pt x="262" y="1"/>
                    <a:pt x="17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5"/>
            <p:cNvSpPr/>
            <p:nvPr/>
          </p:nvSpPr>
          <p:spPr>
            <a:xfrm>
              <a:off x="4334868" y="3301752"/>
              <a:ext cx="14485" cy="12414"/>
            </a:xfrm>
            <a:custGeom>
              <a:avLst/>
              <a:gdLst/>
              <a:ahLst/>
              <a:cxnLst/>
              <a:rect l="l" t="t" r="r" b="b"/>
              <a:pathLst>
                <a:path w="476" h="408" extrusionOk="0">
                  <a:moveTo>
                    <a:pt x="270" y="1"/>
                  </a:moveTo>
                  <a:cubicBezTo>
                    <a:pt x="96" y="1"/>
                    <a:pt x="1" y="222"/>
                    <a:pt x="127" y="349"/>
                  </a:cubicBezTo>
                  <a:cubicBezTo>
                    <a:pt x="168" y="389"/>
                    <a:pt x="218" y="407"/>
                    <a:pt x="267" y="407"/>
                  </a:cubicBezTo>
                  <a:cubicBezTo>
                    <a:pt x="373" y="407"/>
                    <a:pt x="476" y="325"/>
                    <a:pt x="476" y="206"/>
                  </a:cubicBezTo>
                  <a:cubicBezTo>
                    <a:pt x="476" y="96"/>
                    <a:pt x="381" y="1"/>
                    <a:pt x="270"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5"/>
            <p:cNvSpPr/>
            <p:nvPr/>
          </p:nvSpPr>
          <p:spPr>
            <a:xfrm>
              <a:off x="4815214" y="3050747"/>
              <a:ext cx="22701" cy="18895"/>
            </a:xfrm>
            <a:custGeom>
              <a:avLst/>
              <a:gdLst/>
              <a:ahLst/>
              <a:cxnLst/>
              <a:rect l="l" t="t" r="r" b="b"/>
              <a:pathLst>
                <a:path w="746" h="621" extrusionOk="0">
                  <a:moveTo>
                    <a:pt x="428" y="0"/>
                  </a:moveTo>
                  <a:cubicBezTo>
                    <a:pt x="143" y="0"/>
                    <a:pt x="1" y="333"/>
                    <a:pt x="207" y="523"/>
                  </a:cubicBezTo>
                  <a:cubicBezTo>
                    <a:pt x="269" y="591"/>
                    <a:pt x="349" y="621"/>
                    <a:pt x="428" y="621"/>
                  </a:cubicBezTo>
                  <a:cubicBezTo>
                    <a:pt x="589" y="621"/>
                    <a:pt x="745" y="497"/>
                    <a:pt x="745" y="317"/>
                  </a:cubicBezTo>
                  <a:cubicBezTo>
                    <a:pt x="745" y="143"/>
                    <a:pt x="603" y="0"/>
                    <a:pt x="428"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5"/>
            <p:cNvSpPr/>
            <p:nvPr/>
          </p:nvSpPr>
          <p:spPr>
            <a:xfrm>
              <a:off x="3617970" y="3074573"/>
              <a:ext cx="4351" cy="4016"/>
            </a:xfrm>
            <a:custGeom>
              <a:avLst/>
              <a:gdLst/>
              <a:ahLst/>
              <a:cxnLst/>
              <a:rect l="l" t="t" r="r" b="b"/>
              <a:pathLst>
                <a:path w="143" h="132" extrusionOk="0">
                  <a:moveTo>
                    <a:pt x="72" y="1"/>
                  </a:moveTo>
                  <a:cubicBezTo>
                    <a:pt x="36" y="1"/>
                    <a:pt x="0" y="25"/>
                    <a:pt x="0" y="72"/>
                  </a:cubicBezTo>
                  <a:cubicBezTo>
                    <a:pt x="0" y="112"/>
                    <a:pt x="36" y="132"/>
                    <a:pt x="72" y="132"/>
                  </a:cubicBezTo>
                  <a:cubicBezTo>
                    <a:pt x="107" y="132"/>
                    <a:pt x="143" y="112"/>
                    <a:pt x="143" y="72"/>
                  </a:cubicBezTo>
                  <a:cubicBezTo>
                    <a:pt x="143" y="25"/>
                    <a:pt x="107" y="1"/>
                    <a:pt x="72"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5"/>
            <p:cNvSpPr/>
            <p:nvPr/>
          </p:nvSpPr>
          <p:spPr>
            <a:xfrm>
              <a:off x="4482782" y="3276709"/>
              <a:ext cx="22670" cy="19839"/>
            </a:xfrm>
            <a:custGeom>
              <a:avLst/>
              <a:gdLst/>
              <a:ahLst/>
              <a:cxnLst/>
              <a:rect l="l" t="t" r="r" b="b"/>
              <a:pathLst>
                <a:path w="745" h="652" extrusionOk="0">
                  <a:moveTo>
                    <a:pt x="428" y="0"/>
                  </a:moveTo>
                  <a:cubicBezTo>
                    <a:pt x="143" y="0"/>
                    <a:pt x="1" y="348"/>
                    <a:pt x="207" y="554"/>
                  </a:cubicBezTo>
                  <a:cubicBezTo>
                    <a:pt x="269" y="622"/>
                    <a:pt x="348" y="652"/>
                    <a:pt x="426" y="652"/>
                  </a:cubicBezTo>
                  <a:cubicBezTo>
                    <a:pt x="587" y="652"/>
                    <a:pt x="745" y="524"/>
                    <a:pt x="745" y="333"/>
                  </a:cubicBezTo>
                  <a:cubicBezTo>
                    <a:pt x="745" y="143"/>
                    <a:pt x="602" y="0"/>
                    <a:pt x="428"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5"/>
            <p:cNvSpPr/>
            <p:nvPr/>
          </p:nvSpPr>
          <p:spPr>
            <a:xfrm>
              <a:off x="5410246" y="2973185"/>
              <a:ext cx="10133" cy="8641"/>
            </a:xfrm>
            <a:custGeom>
              <a:avLst/>
              <a:gdLst/>
              <a:ahLst/>
              <a:cxnLst/>
              <a:rect l="l" t="t" r="r" b="b"/>
              <a:pathLst>
                <a:path w="333" h="284" extrusionOk="0">
                  <a:moveTo>
                    <a:pt x="190" y="0"/>
                  </a:moveTo>
                  <a:cubicBezTo>
                    <a:pt x="64" y="0"/>
                    <a:pt x="0" y="158"/>
                    <a:pt x="95" y="238"/>
                  </a:cubicBezTo>
                  <a:cubicBezTo>
                    <a:pt x="122" y="269"/>
                    <a:pt x="157" y="283"/>
                    <a:pt x="192" y="283"/>
                  </a:cubicBezTo>
                  <a:cubicBezTo>
                    <a:pt x="263" y="283"/>
                    <a:pt x="333" y="227"/>
                    <a:pt x="333" y="143"/>
                  </a:cubicBezTo>
                  <a:cubicBezTo>
                    <a:pt x="333" y="63"/>
                    <a:pt x="270" y="0"/>
                    <a:pt x="190"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5"/>
            <p:cNvSpPr/>
            <p:nvPr/>
          </p:nvSpPr>
          <p:spPr>
            <a:xfrm>
              <a:off x="4656225" y="3597090"/>
              <a:ext cx="15458" cy="15457"/>
            </a:xfrm>
            <a:custGeom>
              <a:avLst/>
              <a:gdLst/>
              <a:ahLst/>
              <a:cxnLst/>
              <a:rect l="l" t="t" r="r" b="b"/>
              <a:pathLst>
                <a:path w="508" h="508" extrusionOk="0">
                  <a:moveTo>
                    <a:pt x="254" y="0"/>
                  </a:moveTo>
                  <a:cubicBezTo>
                    <a:pt x="112" y="0"/>
                    <a:pt x="1" y="111"/>
                    <a:pt x="1" y="254"/>
                  </a:cubicBezTo>
                  <a:cubicBezTo>
                    <a:pt x="1" y="396"/>
                    <a:pt x="112" y="507"/>
                    <a:pt x="254" y="507"/>
                  </a:cubicBezTo>
                  <a:cubicBezTo>
                    <a:pt x="397" y="507"/>
                    <a:pt x="507" y="396"/>
                    <a:pt x="507" y="254"/>
                  </a:cubicBezTo>
                  <a:cubicBezTo>
                    <a:pt x="507" y="111"/>
                    <a:pt x="397" y="0"/>
                    <a:pt x="254"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5"/>
            <p:cNvSpPr/>
            <p:nvPr/>
          </p:nvSpPr>
          <p:spPr>
            <a:xfrm>
              <a:off x="4186955" y="3496402"/>
              <a:ext cx="23157" cy="23642"/>
            </a:xfrm>
            <a:custGeom>
              <a:avLst/>
              <a:gdLst/>
              <a:ahLst/>
              <a:cxnLst/>
              <a:rect l="l" t="t" r="r" b="b"/>
              <a:pathLst>
                <a:path w="761" h="777" extrusionOk="0">
                  <a:moveTo>
                    <a:pt x="381" y="0"/>
                  </a:moveTo>
                  <a:cubicBezTo>
                    <a:pt x="175" y="0"/>
                    <a:pt x="1" y="174"/>
                    <a:pt x="1" y="380"/>
                  </a:cubicBezTo>
                  <a:cubicBezTo>
                    <a:pt x="1" y="602"/>
                    <a:pt x="175" y="776"/>
                    <a:pt x="381" y="776"/>
                  </a:cubicBezTo>
                  <a:cubicBezTo>
                    <a:pt x="587" y="776"/>
                    <a:pt x="761" y="602"/>
                    <a:pt x="761" y="380"/>
                  </a:cubicBezTo>
                  <a:cubicBezTo>
                    <a:pt x="761" y="174"/>
                    <a:pt x="587" y="0"/>
                    <a:pt x="381"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5"/>
            <p:cNvSpPr/>
            <p:nvPr/>
          </p:nvSpPr>
          <p:spPr>
            <a:xfrm>
              <a:off x="4794979" y="3178881"/>
              <a:ext cx="14028" cy="12049"/>
            </a:xfrm>
            <a:custGeom>
              <a:avLst/>
              <a:gdLst/>
              <a:ahLst/>
              <a:cxnLst/>
              <a:rect l="l" t="t" r="r" b="b"/>
              <a:pathLst>
                <a:path w="461" h="396" extrusionOk="0">
                  <a:moveTo>
                    <a:pt x="270" y="1"/>
                  </a:moveTo>
                  <a:cubicBezTo>
                    <a:pt x="96" y="1"/>
                    <a:pt x="1" y="207"/>
                    <a:pt x="128" y="333"/>
                  </a:cubicBezTo>
                  <a:cubicBezTo>
                    <a:pt x="170" y="376"/>
                    <a:pt x="222" y="396"/>
                    <a:pt x="272" y="396"/>
                  </a:cubicBezTo>
                  <a:cubicBezTo>
                    <a:pt x="370" y="396"/>
                    <a:pt x="460" y="322"/>
                    <a:pt x="460" y="207"/>
                  </a:cubicBezTo>
                  <a:cubicBezTo>
                    <a:pt x="460" y="96"/>
                    <a:pt x="381" y="1"/>
                    <a:pt x="270"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5"/>
            <p:cNvSpPr/>
            <p:nvPr/>
          </p:nvSpPr>
          <p:spPr>
            <a:xfrm>
              <a:off x="4294398" y="3052664"/>
              <a:ext cx="25105" cy="25072"/>
            </a:xfrm>
            <a:custGeom>
              <a:avLst/>
              <a:gdLst/>
              <a:ahLst/>
              <a:cxnLst/>
              <a:rect l="l" t="t" r="r" b="b"/>
              <a:pathLst>
                <a:path w="825" h="824" extrusionOk="0">
                  <a:moveTo>
                    <a:pt x="412" y="1"/>
                  </a:moveTo>
                  <a:cubicBezTo>
                    <a:pt x="191" y="1"/>
                    <a:pt x="1" y="175"/>
                    <a:pt x="1" y="412"/>
                  </a:cubicBezTo>
                  <a:cubicBezTo>
                    <a:pt x="1" y="634"/>
                    <a:pt x="191" y="824"/>
                    <a:pt x="412" y="824"/>
                  </a:cubicBezTo>
                  <a:cubicBezTo>
                    <a:pt x="650" y="824"/>
                    <a:pt x="824" y="634"/>
                    <a:pt x="824" y="412"/>
                  </a:cubicBezTo>
                  <a:cubicBezTo>
                    <a:pt x="824" y="175"/>
                    <a:pt x="650" y="1"/>
                    <a:pt x="41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5"/>
            <p:cNvSpPr/>
            <p:nvPr/>
          </p:nvSpPr>
          <p:spPr>
            <a:xfrm>
              <a:off x="4371017" y="3228510"/>
              <a:ext cx="14485" cy="14483"/>
            </a:xfrm>
            <a:custGeom>
              <a:avLst/>
              <a:gdLst/>
              <a:ahLst/>
              <a:cxnLst/>
              <a:rect l="l" t="t" r="r" b="b"/>
              <a:pathLst>
                <a:path w="476" h="476" extrusionOk="0">
                  <a:moveTo>
                    <a:pt x="238" y="1"/>
                  </a:moveTo>
                  <a:cubicBezTo>
                    <a:pt x="111" y="1"/>
                    <a:pt x="0" y="96"/>
                    <a:pt x="0" y="238"/>
                  </a:cubicBezTo>
                  <a:cubicBezTo>
                    <a:pt x="0" y="365"/>
                    <a:pt x="111" y="476"/>
                    <a:pt x="238" y="476"/>
                  </a:cubicBezTo>
                  <a:cubicBezTo>
                    <a:pt x="380" y="476"/>
                    <a:pt x="475" y="365"/>
                    <a:pt x="475" y="238"/>
                  </a:cubicBezTo>
                  <a:cubicBezTo>
                    <a:pt x="475" y="96"/>
                    <a:pt x="380" y="1"/>
                    <a:pt x="238"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5"/>
            <p:cNvSpPr/>
            <p:nvPr/>
          </p:nvSpPr>
          <p:spPr>
            <a:xfrm>
              <a:off x="4099746" y="3259365"/>
              <a:ext cx="10650" cy="9159"/>
            </a:xfrm>
            <a:custGeom>
              <a:avLst/>
              <a:gdLst/>
              <a:ahLst/>
              <a:cxnLst/>
              <a:rect l="l" t="t" r="r" b="b"/>
              <a:pathLst>
                <a:path w="350" h="301" extrusionOk="0">
                  <a:moveTo>
                    <a:pt x="207" y="0"/>
                  </a:moveTo>
                  <a:cubicBezTo>
                    <a:pt x="1" y="0"/>
                    <a:pt x="1" y="301"/>
                    <a:pt x="207" y="301"/>
                  </a:cubicBezTo>
                  <a:cubicBezTo>
                    <a:pt x="286" y="301"/>
                    <a:pt x="349" y="222"/>
                    <a:pt x="349" y="143"/>
                  </a:cubicBezTo>
                  <a:cubicBezTo>
                    <a:pt x="349" y="63"/>
                    <a:pt x="286" y="0"/>
                    <a:pt x="207"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5"/>
            <p:cNvSpPr/>
            <p:nvPr/>
          </p:nvSpPr>
          <p:spPr>
            <a:xfrm>
              <a:off x="4653334" y="3646719"/>
              <a:ext cx="11107" cy="11593"/>
            </a:xfrm>
            <a:custGeom>
              <a:avLst/>
              <a:gdLst/>
              <a:ahLst/>
              <a:cxnLst/>
              <a:rect l="l" t="t" r="r" b="b"/>
              <a:pathLst>
                <a:path w="365" h="381" extrusionOk="0">
                  <a:moveTo>
                    <a:pt x="175" y="0"/>
                  </a:moveTo>
                  <a:cubicBezTo>
                    <a:pt x="80" y="0"/>
                    <a:pt x="1" y="95"/>
                    <a:pt x="1" y="190"/>
                  </a:cubicBezTo>
                  <a:cubicBezTo>
                    <a:pt x="1" y="301"/>
                    <a:pt x="80" y="380"/>
                    <a:pt x="175" y="380"/>
                  </a:cubicBezTo>
                  <a:cubicBezTo>
                    <a:pt x="286" y="380"/>
                    <a:pt x="365" y="301"/>
                    <a:pt x="365" y="190"/>
                  </a:cubicBezTo>
                  <a:cubicBezTo>
                    <a:pt x="365" y="95"/>
                    <a:pt x="286" y="0"/>
                    <a:pt x="175"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5"/>
            <p:cNvSpPr/>
            <p:nvPr/>
          </p:nvSpPr>
          <p:spPr>
            <a:xfrm>
              <a:off x="4872085" y="2913423"/>
              <a:ext cx="19779" cy="17405"/>
            </a:xfrm>
            <a:custGeom>
              <a:avLst/>
              <a:gdLst/>
              <a:ahLst/>
              <a:cxnLst/>
              <a:rect l="l" t="t" r="r" b="b"/>
              <a:pathLst>
                <a:path w="650" h="572" extrusionOk="0">
                  <a:moveTo>
                    <a:pt x="364" y="1"/>
                  </a:moveTo>
                  <a:cubicBezTo>
                    <a:pt x="111" y="1"/>
                    <a:pt x="0" y="301"/>
                    <a:pt x="174" y="491"/>
                  </a:cubicBezTo>
                  <a:cubicBezTo>
                    <a:pt x="230" y="547"/>
                    <a:pt x="298" y="572"/>
                    <a:pt x="366" y="572"/>
                  </a:cubicBezTo>
                  <a:cubicBezTo>
                    <a:pt x="510" y="572"/>
                    <a:pt x="649" y="458"/>
                    <a:pt x="649" y="286"/>
                  </a:cubicBezTo>
                  <a:cubicBezTo>
                    <a:pt x="649" y="127"/>
                    <a:pt x="523" y="1"/>
                    <a:pt x="364"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5"/>
            <p:cNvSpPr/>
            <p:nvPr/>
          </p:nvSpPr>
          <p:spPr>
            <a:xfrm>
              <a:off x="4937598" y="2881139"/>
              <a:ext cx="8216" cy="7759"/>
            </a:xfrm>
            <a:custGeom>
              <a:avLst/>
              <a:gdLst/>
              <a:ahLst/>
              <a:cxnLst/>
              <a:rect l="l" t="t" r="r" b="b"/>
              <a:pathLst>
                <a:path w="270" h="255" extrusionOk="0">
                  <a:moveTo>
                    <a:pt x="143" y="1"/>
                  </a:moveTo>
                  <a:cubicBezTo>
                    <a:pt x="64" y="1"/>
                    <a:pt x="1" y="48"/>
                    <a:pt x="1" y="127"/>
                  </a:cubicBezTo>
                  <a:cubicBezTo>
                    <a:pt x="1" y="191"/>
                    <a:pt x="64" y="254"/>
                    <a:pt x="143" y="254"/>
                  </a:cubicBezTo>
                  <a:cubicBezTo>
                    <a:pt x="207" y="254"/>
                    <a:pt x="270" y="191"/>
                    <a:pt x="270" y="127"/>
                  </a:cubicBezTo>
                  <a:cubicBezTo>
                    <a:pt x="270" y="48"/>
                    <a:pt x="207" y="1"/>
                    <a:pt x="143" y="1"/>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5"/>
            <p:cNvSpPr/>
            <p:nvPr/>
          </p:nvSpPr>
          <p:spPr>
            <a:xfrm>
              <a:off x="4446176" y="3451581"/>
              <a:ext cx="47714" cy="40834"/>
            </a:xfrm>
            <a:custGeom>
              <a:avLst/>
              <a:gdLst/>
              <a:ahLst/>
              <a:cxnLst/>
              <a:rect l="l" t="t" r="r" b="b"/>
              <a:pathLst>
                <a:path w="1568" h="1342" extrusionOk="0">
                  <a:moveTo>
                    <a:pt x="887" y="1"/>
                  </a:moveTo>
                  <a:cubicBezTo>
                    <a:pt x="301" y="1"/>
                    <a:pt x="0" y="729"/>
                    <a:pt x="428" y="1141"/>
                  </a:cubicBezTo>
                  <a:cubicBezTo>
                    <a:pt x="561" y="1279"/>
                    <a:pt x="728" y="1341"/>
                    <a:pt x="893" y="1341"/>
                  </a:cubicBezTo>
                  <a:cubicBezTo>
                    <a:pt x="1235" y="1341"/>
                    <a:pt x="1568" y="1072"/>
                    <a:pt x="1568" y="666"/>
                  </a:cubicBezTo>
                  <a:cubicBezTo>
                    <a:pt x="1568" y="302"/>
                    <a:pt x="1267" y="1"/>
                    <a:pt x="88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5"/>
            <p:cNvSpPr/>
            <p:nvPr/>
          </p:nvSpPr>
          <p:spPr>
            <a:xfrm>
              <a:off x="4265491" y="3608653"/>
              <a:ext cx="12081" cy="10741"/>
            </a:xfrm>
            <a:custGeom>
              <a:avLst/>
              <a:gdLst/>
              <a:ahLst/>
              <a:cxnLst/>
              <a:rect l="l" t="t" r="r" b="b"/>
              <a:pathLst>
                <a:path w="397" h="353" extrusionOk="0">
                  <a:moveTo>
                    <a:pt x="222" y="0"/>
                  </a:moveTo>
                  <a:cubicBezTo>
                    <a:pt x="80" y="0"/>
                    <a:pt x="1" y="190"/>
                    <a:pt x="96" y="301"/>
                  </a:cubicBezTo>
                  <a:cubicBezTo>
                    <a:pt x="131" y="337"/>
                    <a:pt x="175" y="353"/>
                    <a:pt x="218" y="353"/>
                  </a:cubicBezTo>
                  <a:cubicBezTo>
                    <a:pt x="309" y="353"/>
                    <a:pt x="397" y="282"/>
                    <a:pt x="397" y="175"/>
                  </a:cubicBezTo>
                  <a:cubicBezTo>
                    <a:pt x="397" y="80"/>
                    <a:pt x="317" y="0"/>
                    <a:pt x="222"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5"/>
            <p:cNvSpPr/>
            <p:nvPr/>
          </p:nvSpPr>
          <p:spPr>
            <a:xfrm>
              <a:off x="5140922" y="3433294"/>
              <a:ext cx="10133" cy="9646"/>
            </a:xfrm>
            <a:custGeom>
              <a:avLst/>
              <a:gdLst/>
              <a:ahLst/>
              <a:cxnLst/>
              <a:rect l="l" t="t" r="r" b="b"/>
              <a:pathLst>
                <a:path w="333" h="317" extrusionOk="0">
                  <a:moveTo>
                    <a:pt x="159" y="0"/>
                  </a:moveTo>
                  <a:cubicBezTo>
                    <a:pt x="80" y="0"/>
                    <a:pt x="0" y="63"/>
                    <a:pt x="0" y="158"/>
                  </a:cubicBezTo>
                  <a:cubicBezTo>
                    <a:pt x="0" y="253"/>
                    <a:pt x="80" y="317"/>
                    <a:pt x="159" y="317"/>
                  </a:cubicBezTo>
                  <a:cubicBezTo>
                    <a:pt x="254" y="317"/>
                    <a:pt x="333" y="253"/>
                    <a:pt x="333" y="158"/>
                  </a:cubicBezTo>
                  <a:cubicBezTo>
                    <a:pt x="333" y="63"/>
                    <a:pt x="254" y="0"/>
                    <a:pt x="159"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5"/>
            <p:cNvSpPr/>
            <p:nvPr/>
          </p:nvSpPr>
          <p:spPr>
            <a:xfrm>
              <a:off x="5207896" y="3457850"/>
              <a:ext cx="19293" cy="16461"/>
            </a:xfrm>
            <a:custGeom>
              <a:avLst/>
              <a:gdLst/>
              <a:ahLst/>
              <a:cxnLst/>
              <a:rect l="l" t="t" r="r" b="b"/>
              <a:pathLst>
                <a:path w="634" h="541" extrusionOk="0">
                  <a:moveTo>
                    <a:pt x="365" y="1"/>
                  </a:moveTo>
                  <a:cubicBezTo>
                    <a:pt x="111" y="1"/>
                    <a:pt x="0" y="286"/>
                    <a:pt x="175" y="460"/>
                  </a:cubicBezTo>
                  <a:cubicBezTo>
                    <a:pt x="226" y="516"/>
                    <a:pt x="291" y="541"/>
                    <a:pt x="357" y="541"/>
                  </a:cubicBezTo>
                  <a:cubicBezTo>
                    <a:pt x="496" y="541"/>
                    <a:pt x="634" y="431"/>
                    <a:pt x="634" y="270"/>
                  </a:cubicBezTo>
                  <a:cubicBezTo>
                    <a:pt x="634" y="111"/>
                    <a:pt x="507" y="1"/>
                    <a:pt x="365"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5"/>
            <p:cNvSpPr/>
            <p:nvPr/>
          </p:nvSpPr>
          <p:spPr>
            <a:xfrm>
              <a:off x="3972555" y="3521932"/>
              <a:ext cx="11137" cy="9493"/>
            </a:xfrm>
            <a:custGeom>
              <a:avLst/>
              <a:gdLst/>
              <a:ahLst/>
              <a:cxnLst/>
              <a:rect l="l" t="t" r="r" b="b"/>
              <a:pathLst>
                <a:path w="366" h="312" extrusionOk="0">
                  <a:moveTo>
                    <a:pt x="207" y="0"/>
                  </a:moveTo>
                  <a:cubicBezTo>
                    <a:pt x="64" y="0"/>
                    <a:pt x="1" y="159"/>
                    <a:pt x="96" y="270"/>
                  </a:cubicBezTo>
                  <a:cubicBezTo>
                    <a:pt x="125" y="299"/>
                    <a:pt x="162" y="312"/>
                    <a:pt x="198" y="312"/>
                  </a:cubicBezTo>
                  <a:cubicBezTo>
                    <a:pt x="281" y="312"/>
                    <a:pt x="365" y="247"/>
                    <a:pt x="365" y="159"/>
                  </a:cubicBezTo>
                  <a:cubicBezTo>
                    <a:pt x="365" y="64"/>
                    <a:pt x="286" y="0"/>
                    <a:pt x="207"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5"/>
            <p:cNvSpPr/>
            <p:nvPr/>
          </p:nvSpPr>
          <p:spPr>
            <a:xfrm>
              <a:off x="4423994" y="3212140"/>
              <a:ext cx="27509" cy="27476"/>
            </a:xfrm>
            <a:custGeom>
              <a:avLst/>
              <a:gdLst/>
              <a:ahLst/>
              <a:cxnLst/>
              <a:rect l="l" t="t" r="r" b="b"/>
              <a:pathLst>
                <a:path w="904" h="903" extrusionOk="0">
                  <a:moveTo>
                    <a:pt x="460" y="0"/>
                  </a:moveTo>
                  <a:cubicBezTo>
                    <a:pt x="207" y="0"/>
                    <a:pt x="1" y="206"/>
                    <a:pt x="1" y="444"/>
                  </a:cubicBezTo>
                  <a:cubicBezTo>
                    <a:pt x="1" y="697"/>
                    <a:pt x="207" y="903"/>
                    <a:pt x="460" y="903"/>
                  </a:cubicBezTo>
                  <a:cubicBezTo>
                    <a:pt x="713" y="903"/>
                    <a:pt x="904" y="697"/>
                    <a:pt x="904" y="444"/>
                  </a:cubicBezTo>
                  <a:cubicBezTo>
                    <a:pt x="904" y="206"/>
                    <a:pt x="713" y="0"/>
                    <a:pt x="460"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5"/>
            <p:cNvSpPr/>
            <p:nvPr/>
          </p:nvSpPr>
          <p:spPr>
            <a:xfrm>
              <a:off x="4110366" y="3645259"/>
              <a:ext cx="15915" cy="13662"/>
            </a:xfrm>
            <a:custGeom>
              <a:avLst/>
              <a:gdLst/>
              <a:ahLst/>
              <a:cxnLst/>
              <a:rect l="l" t="t" r="r" b="b"/>
              <a:pathLst>
                <a:path w="523" h="449" extrusionOk="0">
                  <a:moveTo>
                    <a:pt x="301" y="1"/>
                  </a:moveTo>
                  <a:cubicBezTo>
                    <a:pt x="95" y="1"/>
                    <a:pt x="0" y="238"/>
                    <a:pt x="143" y="381"/>
                  </a:cubicBezTo>
                  <a:cubicBezTo>
                    <a:pt x="190" y="428"/>
                    <a:pt x="247" y="449"/>
                    <a:pt x="302" y="449"/>
                  </a:cubicBezTo>
                  <a:cubicBezTo>
                    <a:pt x="416" y="449"/>
                    <a:pt x="523" y="361"/>
                    <a:pt x="523" y="223"/>
                  </a:cubicBezTo>
                  <a:cubicBezTo>
                    <a:pt x="523" y="96"/>
                    <a:pt x="428" y="1"/>
                    <a:pt x="301"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5"/>
            <p:cNvSpPr/>
            <p:nvPr/>
          </p:nvSpPr>
          <p:spPr>
            <a:xfrm>
              <a:off x="4588308" y="3803304"/>
              <a:ext cx="12081" cy="10284"/>
            </a:xfrm>
            <a:custGeom>
              <a:avLst/>
              <a:gdLst/>
              <a:ahLst/>
              <a:cxnLst/>
              <a:rect l="l" t="t" r="r" b="b"/>
              <a:pathLst>
                <a:path w="397" h="338" extrusionOk="0">
                  <a:moveTo>
                    <a:pt x="222" y="0"/>
                  </a:moveTo>
                  <a:cubicBezTo>
                    <a:pt x="79" y="0"/>
                    <a:pt x="0" y="190"/>
                    <a:pt x="111" y="285"/>
                  </a:cubicBezTo>
                  <a:cubicBezTo>
                    <a:pt x="147" y="322"/>
                    <a:pt x="190" y="337"/>
                    <a:pt x="232" y="337"/>
                  </a:cubicBezTo>
                  <a:cubicBezTo>
                    <a:pt x="317" y="337"/>
                    <a:pt x="396" y="270"/>
                    <a:pt x="396" y="174"/>
                  </a:cubicBezTo>
                  <a:cubicBezTo>
                    <a:pt x="396" y="79"/>
                    <a:pt x="317" y="0"/>
                    <a:pt x="222"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5"/>
            <p:cNvSpPr/>
            <p:nvPr/>
          </p:nvSpPr>
          <p:spPr>
            <a:xfrm>
              <a:off x="3960992" y="3137955"/>
              <a:ext cx="7273" cy="7242"/>
            </a:xfrm>
            <a:custGeom>
              <a:avLst/>
              <a:gdLst/>
              <a:ahLst/>
              <a:cxnLst/>
              <a:rect l="l" t="t" r="r" b="b"/>
              <a:pathLst>
                <a:path w="239" h="238" extrusionOk="0">
                  <a:moveTo>
                    <a:pt x="112" y="0"/>
                  </a:moveTo>
                  <a:cubicBezTo>
                    <a:pt x="48" y="0"/>
                    <a:pt x="1" y="48"/>
                    <a:pt x="1" y="111"/>
                  </a:cubicBezTo>
                  <a:cubicBezTo>
                    <a:pt x="1" y="174"/>
                    <a:pt x="48" y="238"/>
                    <a:pt x="112" y="238"/>
                  </a:cubicBezTo>
                  <a:cubicBezTo>
                    <a:pt x="175" y="238"/>
                    <a:pt x="238" y="174"/>
                    <a:pt x="238" y="111"/>
                  </a:cubicBezTo>
                  <a:cubicBezTo>
                    <a:pt x="238" y="48"/>
                    <a:pt x="175" y="0"/>
                    <a:pt x="112"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5"/>
            <p:cNvSpPr/>
            <p:nvPr/>
          </p:nvSpPr>
          <p:spPr>
            <a:xfrm>
              <a:off x="4118064" y="3382204"/>
              <a:ext cx="15945" cy="15457"/>
            </a:xfrm>
            <a:custGeom>
              <a:avLst/>
              <a:gdLst/>
              <a:ahLst/>
              <a:cxnLst/>
              <a:rect l="l" t="t" r="r" b="b"/>
              <a:pathLst>
                <a:path w="524" h="508" extrusionOk="0">
                  <a:moveTo>
                    <a:pt x="270" y="1"/>
                  </a:moveTo>
                  <a:cubicBezTo>
                    <a:pt x="127" y="1"/>
                    <a:pt x="1" y="112"/>
                    <a:pt x="1" y="254"/>
                  </a:cubicBezTo>
                  <a:cubicBezTo>
                    <a:pt x="1" y="397"/>
                    <a:pt x="127" y="507"/>
                    <a:pt x="270" y="507"/>
                  </a:cubicBezTo>
                  <a:cubicBezTo>
                    <a:pt x="412" y="507"/>
                    <a:pt x="523" y="397"/>
                    <a:pt x="523" y="254"/>
                  </a:cubicBezTo>
                  <a:cubicBezTo>
                    <a:pt x="523" y="112"/>
                    <a:pt x="412" y="1"/>
                    <a:pt x="270"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5"/>
            <p:cNvSpPr/>
            <p:nvPr/>
          </p:nvSpPr>
          <p:spPr>
            <a:xfrm>
              <a:off x="5217541" y="2835861"/>
              <a:ext cx="17832" cy="17861"/>
            </a:xfrm>
            <a:custGeom>
              <a:avLst/>
              <a:gdLst/>
              <a:ahLst/>
              <a:cxnLst/>
              <a:rect l="l" t="t" r="r" b="b"/>
              <a:pathLst>
                <a:path w="586" h="587" extrusionOk="0">
                  <a:moveTo>
                    <a:pt x="301" y="0"/>
                  </a:moveTo>
                  <a:cubicBezTo>
                    <a:pt x="127" y="0"/>
                    <a:pt x="0" y="127"/>
                    <a:pt x="0" y="285"/>
                  </a:cubicBezTo>
                  <a:cubicBezTo>
                    <a:pt x="0" y="444"/>
                    <a:pt x="127" y="586"/>
                    <a:pt x="301" y="586"/>
                  </a:cubicBezTo>
                  <a:cubicBezTo>
                    <a:pt x="459" y="586"/>
                    <a:pt x="586" y="444"/>
                    <a:pt x="586" y="285"/>
                  </a:cubicBezTo>
                  <a:cubicBezTo>
                    <a:pt x="586" y="127"/>
                    <a:pt x="459" y="0"/>
                    <a:pt x="3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5"/>
            <p:cNvSpPr/>
            <p:nvPr/>
          </p:nvSpPr>
          <p:spPr>
            <a:xfrm>
              <a:off x="4755970" y="3839423"/>
              <a:ext cx="8216" cy="7272"/>
            </a:xfrm>
            <a:custGeom>
              <a:avLst/>
              <a:gdLst/>
              <a:ahLst/>
              <a:cxnLst/>
              <a:rect l="l" t="t" r="r" b="b"/>
              <a:pathLst>
                <a:path w="270" h="239" extrusionOk="0">
                  <a:moveTo>
                    <a:pt x="143" y="1"/>
                  </a:moveTo>
                  <a:cubicBezTo>
                    <a:pt x="0" y="17"/>
                    <a:pt x="0" y="222"/>
                    <a:pt x="143" y="238"/>
                  </a:cubicBezTo>
                  <a:cubicBezTo>
                    <a:pt x="206" y="238"/>
                    <a:pt x="270" y="191"/>
                    <a:pt x="270" y="112"/>
                  </a:cubicBezTo>
                  <a:cubicBezTo>
                    <a:pt x="270" y="48"/>
                    <a:pt x="206" y="1"/>
                    <a:pt x="143"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5"/>
            <p:cNvSpPr/>
            <p:nvPr/>
          </p:nvSpPr>
          <p:spPr>
            <a:xfrm>
              <a:off x="5037343" y="3176964"/>
              <a:ext cx="18319" cy="18835"/>
            </a:xfrm>
            <a:custGeom>
              <a:avLst/>
              <a:gdLst/>
              <a:ahLst/>
              <a:cxnLst/>
              <a:rect l="l" t="t" r="r" b="b"/>
              <a:pathLst>
                <a:path w="602" h="619" extrusionOk="0">
                  <a:moveTo>
                    <a:pt x="301" y="1"/>
                  </a:moveTo>
                  <a:cubicBezTo>
                    <a:pt x="127" y="1"/>
                    <a:pt x="0" y="143"/>
                    <a:pt x="0" y="317"/>
                  </a:cubicBezTo>
                  <a:cubicBezTo>
                    <a:pt x="0" y="476"/>
                    <a:pt x="127" y="618"/>
                    <a:pt x="301" y="618"/>
                  </a:cubicBezTo>
                  <a:cubicBezTo>
                    <a:pt x="475" y="618"/>
                    <a:pt x="602" y="476"/>
                    <a:pt x="602" y="317"/>
                  </a:cubicBezTo>
                  <a:cubicBezTo>
                    <a:pt x="602" y="143"/>
                    <a:pt x="475" y="1"/>
                    <a:pt x="301"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5"/>
            <p:cNvSpPr/>
            <p:nvPr/>
          </p:nvSpPr>
          <p:spPr>
            <a:xfrm>
              <a:off x="4470275" y="3018462"/>
              <a:ext cx="10620" cy="8702"/>
            </a:xfrm>
            <a:custGeom>
              <a:avLst/>
              <a:gdLst/>
              <a:ahLst/>
              <a:cxnLst/>
              <a:rect l="l" t="t" r="r" b="b"/>
              <a:pathLst>
                <a:path w="349" h="286" extrusionOk="0">
                  <a:moveTo>
                    <a:pt x="206" y="0"/>
                  </a:moveTo>
                  <a:cubicBezTo>
                    <a:pt x="0" y="0"/>
                    <a:pt x="0" y="285"/>
                    <a:pt x="206" y="285"/>
                  </a:cubicBezTo>
                  <a:cubicBezTo>
                    <a:pt x="285" y="285"/>
                    <a:pt x="348" y="222"/>
                    <a:pt x="348" y="143"/>
                  </a:cubicBezTo>
                  <a:cubicBezTo>
                    <a:pt x="348" y="64"/>
                    <a:pt x="285" y="0"/>
                    <a:pt x="206"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5"/>
            <p:cNvSpPr/>
            <p:nvPr/>
          </p:nvSpPr>
          <p:spPr>
            <a:xfrm>
              <a:off x="4029913" y="3019893"/>
              <a:ext cx="9646" cy="9676"/>
            </a:xfrm>
            <a:custGeom>
              <a:avLst/>
              <a:gdLst/>
              <a:ahLst/>
              <a:cxnLst/>
              <a:rect l="l" t="t" r="r" b="b"/>
              <a:pathLst>
                <a:path w="317" h="318" extrusionOk="0">
                  <a:moveTo>
                    <a:pt x="158" y="1"/>
                  </a:moveTo>
                  <a:cubicBezTo>
                    <a:pt x="79" y="1"/>
                    <a:pt x="0" y="80"/>
                    <a:pt x="0" y="159"/>
                  </a:cubicBezTo>
                  <a:cubicBezTo>
                    <a:pt x="0" y="254"/>
                    <a:pt x="79" y="318"/>
                    <a:pt x="158" y="318"/>
                  </a:cubicBezTo>
                  <a:cubicBezTo>
                    <a:pt x="253" y="318"/>
                    <a:pt x="317" y="254"/>
                    <a:pt x="317" y="159"/>
                  </a:cubicBezTo>
                  <a:cubicBezTo>
                    <a:pt x="317" y="80"/>
                    <a:pt x="253" y="1"/>
                    <a:pt x="158"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5"/>
            <p:cNvSpPr/>
            <p:nvPr/>
          </p:nvSpPr>
          <p:spPr>
            <a:xfrm>
              <a:off x="4516040" y="3075303"/>
              <a:ext cx="15915" cy="13206"/>
            </a:xfrm>
            <a:custGeom>
              <a:avLst/>
              <a:gdLst/>
              <a:ahLst/>
              <a:cxnLst/>
              <a:rect l="l" t="t" r="r" b="b"/>
              <a:pathLst>
                <a:path w="523" h="434" extrusionOk="0">
                  <a:moveTo>
                    <a:pt x="301" y="1"/>
                  </a:moveTo>
                  <a:cubicBezTo>
                    <a:pt x="95" y="1"/>
                    <a:pt x="0" y="238"/>
                    <a:pt x="143" y="365"/>
                  </a:cubicBezTo>
                  <a:cubicBezTo>
                    <a:pt x="190" y="412"/>
                    <a:pt x="248" y="434"/>
                    <a:pt x="305" y="434"/>
                  </a:cubicBezTo>
                  <a:cubicBezTo>
                    <a:pt x="417" y="434"/>
                    <a:pt x="523" y="349"/>
                    <a:pt x="523" y="222"/>
                  </a:cubicBezTo>
                  <a:cubicBezTo>
                    <a:pt x="523" y="96"/>
                    <a:pt x="412" y="1"/>
                    <a:pt x="301"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5"/>
            <p:cNvSpPr/>
            <p:nvPr/>
          </p:nvSpPr>
          <p:spPr>
            <a:xfrm>
              <a:off x="4484729" y="2828619"/>
              <a:ext cx="26505" cy="22668"/>
            </a:xfrm>
            <a:custGeom>
              <a:avLst/>
              <a:gdLst/>
              <a:ahLst/>
              <a:cxnLst/>
              <a:rect l="l" t="t" r="r" b="b"/>
              <a:pathLst>
                <a:path w="871" h="745" extrusionOk="0">
                  <a:moveTo>
                    <a:pt x="491" y="1"/>
                  </a:moveTo>
                  <a:cubicBezTo>
                    <a:pt x="158" y="1"/>
                    <a:pt x="0" y="397"/>
                    <a:pt x="238" y="634"/>
                  </a:cubicBezTo>
                  <a:cubicBezTo>
                    <a:pt x="308" y="710"/>
                    <a:pt x="399" y="744"/>
                    <a:pt x="489" y="744"/>
                  </a:cubicBezTo>
                  <a:cubicBezTo>
                    <a:pt x="680" y="744"/>
                    <a:pt x="871" y="591"/>
                    <a:pt x="871" y="365"/>
                  </a:cubicBezTo>
                  <a:cubicBezTo>
                    <a:pt x="871" y="159"/>
                    <a:pt x="697" y="1"/>
                    <a:pt x="491"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5"/>
            <p:cNvSpPr/>
            <p:nvPr/>
          </p:nvSpPr>
          <p:spPr>
            <a:xfrm>
              <a:off x="3899861" y="3587444"/>
              <a:ext cx="6238" cy="4321"/>
            </a:xfrm>
            <a:custGeom>
              <a:avLst/>
              <a:gdLst/>
              <a:ahLst/>
              <a:cxnLst/>
              <a:rect l="l" t="t" r="r" b="b"/>
              <a:pathLst>
                <a:path w="205" h="142" extrusionOk="0">
                  <a:moveTo>
                    <a:pt x="110" y="1"/>
                  </a:moveTo>
                  <a:cubicBezTo>
                    <a:pt x="0" y="1"/>
                    <a:pt x="115" y="141"/>
                    <a:pt x="174" y="141"/>
                  </a:cubicBezTo>
                  <a:cubicBezTo>
                    <a:pt x="192" y="141"/>
                    <a:pt x="205" y="129"/>
                    <a:pt x="205" y="96"/>
                  </a:cubicBezTo>
                  <a:cubicBezTo>
                    <a:pt x="205" y="48"/>
                    <a:pt x="173" y="1"/>
                    <a:pt x="110"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5"/>
            <p:cNvSpPr/>
            <p:nvPr/>
          </p:nvSpPr>
          <p:spPr>
            <a:xfrm>
              <a:off x="3567367" y="3258878"/>
              <a:ext cx="2434" cy="2434"/>
            </a:xfrm>
            <a:custGeom>
              <a:avLst/>
              <a:gdLst/>
              <a:ahLst/>
              <a:cxnLst/>
              <a:rect l="l" t="t" r="r" b="b"/>
              <a:pathLst>
                <a:path w="80" h="80" extrusionOk="0">
                  <a:moveTo>
                    <a:pt x="48" y="0"/>
                  </a:moveTo>
                  <a:cubicBezTo>
                    <a:pt x="1" y="0"/>
                    <a:pt x="1" y="64"/>
                    <a:pt x="48" y="79"/>
                  </a:cubicBezTo>
                  <a:cubicBezTo>
                    <a:pt x="64" y="64"/>
                    <a:pt x="80" y="48"/>
                    <a:pt x="80" y="32"/>
                  </a:cubicBezTo>
                  <a:cubicBezTo>
                    <a:pt x="80" y="16"/>
                    <a:pt x="64" y="0"/>
                    <a:pt x="48"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5"/>
            <p:cNvSpPr/>
            <p:nvPr/>
          </p:nvSpPr>
          <p:spPr>
            <a:xfrm>
              <a:off x="4022671" y="3161081"/>
              <a:ext cx="11594" cy="10072"/>
            </a:xfrm>
            <a:custGeom>
              <a:avLst/>
              <a:gdLst/>
              <a:ahLst/>
              <a:cxnLst/>
              <a:rect l="l" t="t" r="r" b="b"/>
              <a:pathLst>
                <a:path w="381" h="331" extrusionOk="0">
                  <a:moveTo>
                    <a:pt x="222" y="0"/>
                  </a:moveTo>
                  <a:cubicBezTo>
                    <a:pt x="80" y="0"/>
                    <a:pt x="1" y="174"/>
                    <a:pt x="111" y="285"/>
                  </a:cubicBezTo>
                  <a:cubicBezTo>
                    <a:pt x="142" y="316"/>
                    <a:pt x="182" y="330"/>
                    <a:pt x="221" y="330"/>
                  </a:cubicBezTo>
                  <a:cubicBezTo>
                    <a:pt x="302" y="330"/>
                    <a:pt x="381" y="270"/>
                    <a:pt x="381" y="174"/>
                  </a:cubicBezTo>
                  <a:cubicBezTo>
                    <a:pt x="381" y="79"/>
                    <a:pt x="317" y="0"/>
                    <a:pt x="222"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5"/>
            <p:cNvSpPr/>
            <p:nvPr/>
          </p:nvSpPr>
          <p:spPr>
            <a:xfrm>
              <a:off x="3836873" y="3646719"/>
              <a:ext cx="4199" cy="2891"/>
            </a:xfrm>
            <a:custGeom>
              <a:avLst/>
              <a:gdLst/>
              <a:ahLst/>
              <a:cxnLst/>
              <a:rect l="l" t="t" r="r" b="b"/>
              <a:pathLst>
                <a:path w="138" h="95" extrusionOk="0">
                  <a:moveTo>
                    <a:pt x="74" y="0"/>
                  </a:moveTo>
                  <a:cubicBezTo>
                    <a:pt x="1" y="0"/>
                    <a:pt x="78" y="94"/>
                    <a:pt x="117" y="94"/>
                  </a:cubicBezTo>
                  <a:cubicBezTo>
                    <a:pt x="129" y="94"/>
                    <a:pt x="137" y="86"/>
                    <a:pt x="137" y="64"/>
                  </a:cubicBezTo>
                  <a:cubicBezTo>
                    <a:pt x="137" y="32"/>
                    <a:pt x="106" y="0"/>
                    <a:pt x="74"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5"/>
            <p:cNvSpPr/>
            <p:nvPr/>
          </p:nvSpPr>
          <p:spPr>
            <a:xfrm>
              <a:off x="4741516" y="2925960"/>
              <a:ext cx="8216" cy="8215"/>
            </a:xfrm>
            <a:custGeom>
              <a:avLst/>
              <a:gdLst/>
              <a:ahLst/>
              <a:cxnLst/>
              <a:rect l="l" t="t" r="r" b="b"/>
              <a:pathLst>
                <a:path w="270" h="270" extrusionOk="0">
                  <a:moveTo>
                    <a:pt x="143" y="0"/>
                  </a:moveTo>
                  <a:cubicBezTo>
                    <a:pt x="64" y="0"/>
                    <a:pt x="0" y="64"/>
                    <a:pt x="0" y="143"/>
                  </a:cubicBezTo>
                  <a:cubicBezTo>
                    <a:pt x="0" y="222"/>
                    <a:pt x="64" y="269"/>
                    <a:pt x="143" y="269"/>
                  </a:cubicBezTo>
                  <a:cubicBezTo>
                    <a:pt x="206" y="269"/>
                    <a:pt x="270" y="222"/>
                    <a:pt x="270" y="143"/>
                  </a:cubicBezTo>
                  <a:cubicBezTo>
                    <a:pt x="270" y="64"/>
                    <a:pt x="206" y="0"/>
                    <a:pt x="143"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5"/>
            <p:cNvSpPr/>
            <p:nvPr/>
          </p:nvSpPr>
          <p:spPr>
            <a:xfrm>
              <a:off x="4780069" y="2839726"/>
              <a:ext cx="8216" cy="7242"/>
            </a:xfrm>
            <a:custGeom>
              <a:avLst/>
              <a:gdLst/>
              <a:ahLst/>
              <a:cxnLst/>
              <a:rect l="l" t="t" r="r" b="b"/>
              <a:pathLst>
                <a:path w="270" h="238" extrusionOk="0">
                  <a:moveTo>
                    <a:pt x="158" y="0"/>
                  </a:moveTo>
                  <a:cubicBezTo>
                    <a:pt x="0" y="0"/>
                    <a:pt x="0" y="238"/>
                    <a:pt x="158" y="238"/>
                  </a:cubicBezTo>
                  <a:cubicBezTo>
                    <a:pt x="222" y="238"/>
                    <a:pt x="269" y="190"/>
                    <a:pt x="269" y="127"/>
                  </a:cubicBezTo>
                  <a:cubicBezTo>
                    <a:pt x="269" y="63"/>
                    <a:pt x="222" y="0"/>
                    <a:pt x="158"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5"/>
            <p:cNvSpPr/>
            <p:nvPr/>
          </p:nvSpPr>
          <p:spPr>
            <a:xfrm>
              <a:off x="4461116" y="3722364"/>
              <a:ext cx="15915" cy="15427"/>
            </a:xfrm>
            <a:custGeom>
              <a:avLst/>
              <a:gdLst/>
              <a:ahLst/>
              <a:cxnLst/>
              <a:rect l="l" t="t" r="r" b="b"/>
              <a:pathLst>
                <a:path w="523" h="507" extrusionOk="0">
                  <a:moveTo>
                    <a:pt x="254" y="0"/>
                  </a:moveTo>
                  <a:cubicBezTo>
                    <a:pt x="111" y="0"/>
                    <a:pt x="0" y="111"/>
                    <a:pt x="0" y="254"/>
                  </a:cubicBezTo>
                  <a:cubicBezTo>
                    <a:pt x="0" y="396"/>
                    <a:pt x="111" y="507"/>
                    <a:pt x="254" y="507"/>
                  </a:cubicBezTo>
                  <a:cubicBezTo>
                    <a:pt x="396" y="507"/>
                    <a:pt x="523" y="396"/>
                    <a:pt x="523" y="254"/>
                  </a:cubicBezTo>
                  <a:cubicBezTo>
                    <a:pt x="523" y="111"/>
                    <a:pt x="396"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5"/>
            <p:cNvSpPr/>
            <p:nvPr/>
          </p:nvSpPr>
          <p:spPr>
            <a:xfrm>
              <a:off x="5314852" y="3661234"/>
              <a:ext cx="11107" cy="9615"/>
            </a:xfrm>
            <a:custGeom>
              <a:avLst/>
              <a:gdLst/>
              <a:ahLst/>
              <a:cxnLst/>
              <a:rect l="l" t="t" r="r" b="b"/>
              <a:pathLst>
                <a:path w="365" h="316" extrusionOk="0">
                  <a:moveTo>
                    <a:pt x="205" y="1"/>
                  </a:moveTo>
                  <a:cubicBezTo>
                    <a:pt x="166" y="1"/>
                    <a:pt x="126" y="15"/>
                    <a:pt x="95" y="46"/>
                  </a:cubicBezTo>
                  <a:cubicBezTo>
                    <a:pt x="0" y="141"/>
                    <a:pt x="64" y="315"/>
                    <a:pt x="206" y="315"/>
                  </a:cubicBezTo>
                  <a:cubicBezTo>
                    <a:pt x="301" y="315"/>
                    <a:pt x="365" y="252"/>
                    <a:pt x="365" y="157"/>
                  </a:cubicBezTo>
                  <a:cubicBezTo>
                    <a:pt x="365" y="61"/>
                    <a:pt x="286" y="1"/>
                    <a:pt x="205"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5"/>
            <p:cNvSpPr/>
            <p:nvPr/>
          </p:nvSpPr>
          <p:spPr>
            <a:xfrm>
              <a:off x="4880271" y="3844200"/>
              <a:ext cx="18806" cy="16035"/>
            </a:xfrm>
            <a:custGeom>
              <a:avLst/>
              <a:gdLst/>
              <a:ahLst/>
              <a:cxnLst/>
              <a:rect l="l" t="t" r="r" b="b"/>
              <a:pathLst>
                <a:path w="618" h="527" extrusionOk="0">
                  <a:moveTo>
                    <a:pt x="389" y="1"/>
                  </a:moveTo>
                  <a:cubicBezTo>
                    <a:pt x="381" y="1"/>
                    <a:pt x="373" y="1"/>
                    <a:pt x="365" y="2"/>
                  </a:cubicBezTo>
                  <a:cubicBezTo>
                    <a:pt x="127" y="2"/>
                    <a:pt x="0" y="287"/>
                    <a:pt x="175" y="445"/>
                  </a:cubicBezTo>
                  <a:cubicBezTo>
                    <a:pt x="226" y="502"/>
                    <a:pt x="290" y="526"/>
                    <a:pt x="353" y="526"/>
                  </a:cubicBezTo>
                  <a:cubicBezTo>
                    <a:pt x="487" y="526"/>
                    <a:pt x="618" y="416"/>
                    <a:pt x="618" y="255"/>
                  </a:cubicBezTo>
                  <a:cubicBezTo>
                    <a:pt x="618" y="121"/>
                    <a:pt x="519" y="1"/>
                    <a:pt x="389"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5"/>
            <p:cNvSpPr/>
            <p:nvPr/>
          </p:nvSpPr>
          <p:spPr>
            <a:xfrm>
              <a:off x="4781013" y="3237182"/>
              <a:ext cx="32317" cy="27324"/>
            </a:xfrm>
            <a:custGeom>
              <a:avLst/>
              <a:gdLst/>
              <a:ahLst/>
              <a:cxnLst/>
              <a:rect l="l" t="t" r="r" b="b"/>
              <a:pathLst>
                <a:path w="1062" h="898" extrusionOk="0">
                  <a:moveTo>
                    <a:pt x="602" y="1"/>
                  </a:moveTo>
                  <a:cubicBezTo>
                    <a:pt x="207" y="1"/>
                    <a:pt x="1" y="492"/>
                    <a:pt x="286" y="761"/>
                  </a:cubicBezTo>
                  <a:cubicBezTo>
                    <a:pt x="380" y="855"/>
                    <a:pt x="497" y="897"/>
                    <a:pt x="611" y="897"/>
                  </a:cubicBezTo>
                  <a:cubicBezTo>
                    <a:pt x="842" y="897"/>
                    <a:pt x="1062" y="725"/>
                    <a:pt x="1062" y="460"/>
                  </a:cubicBezTo>
                  <a:cubicBezTo>
                    <a:pt x="1046" y="207"/>
                    <a:pt x="856" y="1"/>
                    <a:pt x="602"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5"/>
            <p:cNvSpPr/>
            <p:nvPr/>
          </p:nvSpPr>
          <p:spPr>
            <a:xfrm>
              <a:off x="5272922" y="3262955"/>
              <a:ext cx="8703" cy="6907"/>
            </a:xfrm>
            <a:custGeom>
              <a:avLst/>
              <a:gdLst/>
              <a:ahLst/>
              <a:cxnLst/>
              <a:rect l="l" t="t" r="r" b="b"/>
              <a:pathLst>
                <a:path w="286" h="227" extrusionOk="0">
                  <a:moveTo>
                    <a:pt x="143" y="1"/>
                  </a:moveTo>
                  <a:cubicBezTo>
                    <a:pt x="84" y="1"/>
                    <a:pt x="25" y="40"/>
                    <a:pt x="17" y="120"/>
                  </a:cubicBezTo>
                  <a:cubicBezTo>
                    <a:pt x="1" y="191"/>
                    <a:pt x="72" y="227"/>
                    <a:pt x="143" y="227"/>
                  </a:cubicBezTo>
                  <a:cubicBezTo>
                    <a:pt x="215" y="227"/>
                    <a:pt x="286" y="191"/>
                    <a:pt x="270" y="120"/>
                  </a:cubicBezTo>
                  <a:cubicBezTo>
                    <a:pt x="262" y="40"/>
                    <a:pt x="203" y="1"/>
                    <a:pt x="143" y="1"/>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5"/>
            <p:cNvSpPr/>
            <p:nvPr/>
          </p:nvSpPr>
          <p:spPr>
            <a:xfrm>
              <a:off x="3775986" y="3106157"/>
              <a:ext cx="16889" cy="14331"/>
            </a:xfrm>
            <a:custGeom>
              <a:avLst/>
              <a:gdLst/>
              <a:ahLst/>
              <a:cxnLst/>
              <a:rect l="l" t="t" r="r" b="b"/>
              <a:pathLst>
                <a:path w="555" h="471" extrusionOk="0">
                  <a:moveTo>
                    <a:pt x="317" y="0"/>
                  </a:moveTo>
                  <a:cubicBezTo>
                    <a:pt x="112" y="0"/>
                    <a:pt x="1" y="253"/>
                    <a:pt x="159" y="396"/>
                  </a:cubicBezTo>
                  <a:cubicBezTo>
                    <a:pt x="206" y="448"/>
                    <a:pt x="265" y="471"/>
                    <a:pt x="323" y="471"/>
                  </a:cubicBezTo>
                  <a:cubicBezTo>
                    <a:pt x="441" y="471"/>
                    <a:pt x="555" y="376"/>
                    <a:pt x="555" y="238"/>
                  </a:cubicBezTo>
                  <a:cubicBezTo>
                    <a:pt x="555" y="95"/>
                    <a:pt x="444" y="0"/>
                    <a:pt x="317"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5"/>
            <p:cNvSpPr/>
            <p:nvPr/>
          </p:nvSpPr>
          <p:spPr>
            <a:xfrm>
              <a:off x="4402815" y="3741139"/>
              <a:ext cx="15428" cy="14970"/>
            </a:xfrm>
            <a:custGeom>
              <a:avLst/>
              <a:gdLst/>
              <a:ahLst/>
              <a:cxnLst/>
              <a:rect l="l" t="t" r="r" b="b"/>
              <a:pathLst>
                <a:path w="507" h="492" extrusionOk="0">
                  <a:moveTo>
                    <a:pt x="254" y="1"/>
                  </a:moveTo>
                  <a:cubicBezTo>
                    <a:pt x="111" y="1"/>
                    <a:pt x="0" y="112"/>
                    <a:pt x="0" y="254"/>
                  </a:cubicBezTo>
                  <a:cubicBezTo>
                    <a:pt x="0" y="381"/>
                    <a:pt x="111" y="492"/>
                    <a:pt x="254" y="492"/>
                  </a:cubicBezTo>
                  <a:cubicBezTo>
                    <a:pt x="380" y="492"/>
                    <a:pt x="507" y="381"/>
                    <a:pt x="507" y="254"/>
                  </a:cubicBezTo>
                  <a:cubicBezTo>
                    <a:pt x="507" y="112"/>
                    <a:pt x="380" y="1"/>
                    <a:pt x="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5"/>
            <p:cNvSpPr/>
            <p:nvPr/>
          </p:nvSpPr>
          <p:spPr>
            <a:xfrm>
              <a:off x="4973261" y="3252549"/>
              <a:ext cx="9190" cy="8763"/>
            </a:xfrm>
            <a:custGeom>
              <a:avLst/>
              <a:gdLst/>
              <a:ahLst/>
              <a:cxnLst/>
              <a:rect l="l" t="t" r="r" b="b"/>
              <a:pathLst>
                <a:path w="302" h="288" extrusionOk="0">
                  <a:moveTo>
                    <a:pt x="135" y="0"/>
                  </a:moveTo>
                  <a:cubicBezTo>
                    <a:pt x="53" y="0"/>
                    <a:pt x="0" y="73"/>
                    <a:pt x="0" y="145"/>
                  </a:cubicBezTo>
                  <a:cubicBezTo>
                    <a:pt x="0" y="224"/>
                    <a:pt x="64" y="287"/>
                    <a:pt x="159" y="287"/>
                  </a:cubicBezTo>
                  <a:cubicBezTo>
                    <a:pt x="238" y="287"/>
                    <a:pt x="301" y="224"/>
                    <a:pt x="301" y="145"/>
                  </a:cubicBezTo>
                  <a:cubicBezTo>
                    <a:pt x="301" y="73"/>
                    <a:pt x="248" y="0"/>
                    <a:pt x="179" y="0"/>
                  </a:cubicBezTo>
                  <a:cubicBezTo>
                    <a:pt x="172" y="0"/>
                    <a:pt x="166" y="1"/>
                    <a:pt x="159" y="2"/>
                  </a:cubicBezTo>
                  <a:cubicBezTo>
                    <a:pt x="150" y="1"/>
                    <a:pt x="142" y="0"/>
                    <a:pt x="135"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5"/>
            <p:cNvSpPr/>
            <p:nvPr/>
          </p:nvSpPr>
          <p:spPr>
            <a:xfrm>
              <a:off x="5026054" y="3613948"/>
              <a:ext cx="7455" cy="5112"/>
            </a:xfrm>
            <a:custGeom>
              <a:avLst/>
              <a:gdLst/>
              <a:ahLst/>
              <a:cxnLst/>
              <a:rect l="l" t="t" r="r" b="b"/>
              <a:pathLst>
                <a:path w="245" h="168" extrusionOk="0">
                  <a:moveTo>
                    <a:pt x="134" y="1"/>
                  </a:moveTo>
                  <a:cubicBezTo>
                    <a:pt x="0" y="1"/>
                    <a:pt x="127" y="168"/>
                    <a:pt x="201" y="168"/>
                  </a:cubicBezTo>
                  <a:cubicBezTo>
                    <a:pt x="223" y="168"/>
                    <a:pt x="241" y="152"/>
                    <a:pt x="245" y="111"/>
                  </a:cubicBezTo>
                  <a:cubicBezTo>
                    <a:pt x="245" y="48"/>
                    <a:pt x="197" y="1"/>
                    <a:pt x="134"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5"/>
            <p:cNvSpPr/>
            <p:nvPr/>
          </p:nvSpPr>
          <p:spPr>
            <a:xfrm>
              <a:off x="4803195" y="2752031"/>
              <a:ext cx="6269" cy="6298"/>
            </a:xfrm>
            <a:custGeom>
              <a:avLst/>
              <a:gdLst/>
              <a:ahLst/>
              <a:cxnLst/>
              <a:rect l="l" t="t" r="r" b="b"/>
              <a:pathLst>
                <a:path w="206" h="207" extrusionOk="0">
                  <a:moveTo>
                    <a:pt x="95" y="0"/>
                  </a:moveTo>
                  <a:cubicBezTo>
                    <a:pt x="48" y="0"/>
                    <a:pt x="0" y="48"/>
                    <a:pt x="0" y="111"/>
                  </a:cubicBezTo>
                  <a:cubicBezTo>
                    <a:pt x="0" y="159"/>
                    <a:pt x="48" y="206"/>
                    <a:pt x="95" y="206"/>
                  </a:cubicBezTo>
                  <a:cubicBezTo>
                    <a:pt x="158" y="206"/>
                    <a:pt x="206" y="159"/>
                    <a:pt x="206" y="111"/>
                  </a:cubicBezTo>
                  <a:cubicBezTo>
                    <a:pt x="206" y="48"/>
                    <a:pt x="158" y="0"/>
                    <a:pt x="95"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5"/>
            <p:cNvSpPr/>
            <p:nvPr/>
          </p:nvSpPr>
          <p:spPr>
            <a:xfrm>
              <a:off x="4684189" y="3012681"/>
              <a:ext cx="12537" cy="12567"/>
            </a:xfrm>
            <a:custGeom>
              <a:avLst/>
              <a:gdLst/>
              <a:ahLst/>
              <a:cxnLst/>
              <a:rect l="l" t="t" r="r" b="b"/>
              <a:pathLst>
                <a:path w="412" h="413" extrusionOk="0">
                  <a:moveTo>
                    <a:pt x="206" y="0"/>
                  </a:moveTo>
                  <a:cubicBezTo>
                    <a:pt x="95" y="0"/>
                    <a:pt x="0" y="95"/>
                    <a:pt x="0" y="206"/>
                  </a:cubicBezTo>
                  <a:cubicBezTo>
                    <a:pt x="0" y="317"/>
                    <a:pt x="95" y="412"/>
                    <a:pt x="206" y="412"/>
                  </a:cubicBezTo>
                  <a:cubicBezTo>
                    <a:pt x="317" y="412"/>
                    <a:pt x="412" y="317"/>
                    <a:pt x="412" y="206"/>
                  </a:cubicBezTo>
                  <a:cubicBezTo>
                    <a:pt x="412" y="95"/>
                    <a:pt x="317" y="0"/>
                    <a:pt x="206"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5"/>
            <p:cNvSpPr/>
            <p:nvPr/>
          </p:nvSpPr>
          <p:spPr>
            <a:xfrm>
              <a:off x="4735248" y="3531091"/>
              <a:ext cx="32804" cy="27993"/>
            </a:xfrm>
            <a:custGeom>
              <a:avLst/>
              <a:gdLst/>
              <a:ahLst/>
              <a:cxnLst/>
              <a:rect l="l" t="t" r="r" b="b"/>
              <a:pathLst>
                <a:path w="1078" h="920" extrusionOk="0">
                  <a:moveTo>
                    <a:pt x="618" y="0"/>
                  </a:moveTo>
                  <a:cubicBezTo>
                    <a:pt x="206" y="0"/>
                    <a:pt x="1" y="491"/>
                    <a:pt x="286" y="776"/>
                  </a:cubicBezTo>
                  <a:cubicBezTo>
                    <a:pt x="385" y="875"/>
                    <a:pt x="504" y="919"/>
                    <a:pt x="620" y="919"/>
                  </a:cubicBezTo>
                  <a:cubicBezTo>
                    <a:pt x="856" y="919"/>
                    <a:pt x="1077" y="736"/>
                    <a:pt x="1077" y="459"/>
                  </a:cubicBezTo>
                  <a:cubicBezTo>
                    <a:pt x="1077" y="206"/>
                    <a:pt x="871" y="0"/>
                    <a:pt x="618" y="0"/>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5"/>
            <p:cNvSpPr/>
            <p:nvPr/>
          </p:nvSpPr>
          <p:spPr>
            <a:xfrm>
              <a:off x="4890373" y="3703560"/>
              <a:ext cx="25592" cy="25559"/>
            </a:xfrm>
            <a:custGeom>
              <a:avLst/>
              <a:gdLst/>
              <a:ahLst/>
              <a:cxnLst/>
              <a:rect l="l" t="t" r="r" b="b"/>
              <a:pathLst>
                <a:path w="841" h="840" extrusionOk="0">
                  <a:moveTo>
                    <a:pt x="413" y="1"/>
                  </a:moveTo>
                  <a:cubicBezTo>
                    <a:pt x="175" y="1"/>
                    <a:pt x="1" y="175"/>
                    <a:pt x="1" y="412"/>
                  </a:cubicBezTo>
                  <a:cubicBezTo>
                    <a:pt x="1" y="650"/>
                    <a:pt x="175" y="840"/>
                    <a:pt x="413" y="840"/>
                  </a:cubicBezTo>
                  <a:cubicBezTo>
                    <a:pt x="650" y="840"/>
                    <a:pt x="840" y="650"/>
                    <a:pt x="840" y="412"/>
                  </a:cubicBezTo>
                  <a:cubicBezTo>
                    <a:pt x="840" y="175"/>
                    <a:pt x="650" y="1"/>
                    <a:pt x="413" y="1"/>
                  </a:cubicBez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5"/>
            <p:cNvSpPr/>
            <p:nvPr/>
          </p:nvSpPr>
          <p:spPr>
            <a:xfrm>
              <a:off x="5072093" y="3766212"/>
              <a:ext cx="109335" cy="85319"/>
            </a:xfrm>
            <a:custGeom>
              <a:avLst/>
              <a:gdLst/>
              <a:ahLst/>
              <a:cxnLst/>
              <a:rect l="l" t="t" r="r" b="b"/>
              <a:pathLst>
                <a:path w="3593" h="2804" extrusionOk="0">
                  <a:moveTo>
                    <a:pt x="204" y="0"/>
                  </a:moveTo>
                  <a:lnTo>
                    <a:pt x="204" y="0"/>
                  </a:lnTo>
                  <a:cubicBezTo>
                    <a:pt x="0" y="2696"/>
                    <a:pt x="2237" y="2803"/>
                    <a:pt x="2595" y="2803"/>
                  </a:cubicBezTo>
                  <a:cubicBezTo>
                    <a:pt x="2626" y="2803"/>
                    <a:pt x="2642" y="2803"/>
                    <a:pt x="2642" y="2803"/>
                  </a:cubicBezTo>
                  <a:cubicBezTo>
                    <a:pt x="3592" y="428"/>
                    <a:pt x="220" y="0"/>
                    <a:pt x="204"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5"/>
            <p:cNvSpPr/>
            <p:nvPr/>
          </p:nvSpPr>
          <p:spPr>
            <a:xfrm>
              <a:off x="4983363" y="3870977"/>
              <a:ext cx="79544" cy="74091"/>
            </a:xfrm>
            <a:custGeom>
              <a:avLst/>
              <a:gdLst/>
              <a:ahLst/>
              <a:cxnLst/>
              <a:rect l="l" t="t" r="r" b="b"/>
              <a:pathLst>
                <a:path w="2614" h="2435" extrusionOk="0">
                  <a:moveTo>
                    <a:pt x="1493" y="1"/>
                  </a:moveTo>
                  <a:cubicBezTo>
                    <a:pt x="1124" y="1"/>
                    <a:pt x="734" y="182"/>
                    <a:pt x="460" y="515"/>
                  </a:cubicBezTo>
                  <a:cubicBezTo>
                    <a:pt x="1" y="1070"/>
                    <a:pt x="33" y="1830"/>
                    <a:pt x="508" y="2210"/>
                  </a:cubicBezTo>
                  <a:cubicBezTo>
                    <a:pt x="690" y="2362"/>
                    <a:pt x="913" y="2435"/>
                    <a:pt x="1144" y="2435"/>
                  </a:cubicBezTo>
                  <a:cubicBezTo>
                    <a:pt x="1511" y="2435"/>
                    <a:pt x="1897" y="2250"/>
                    <a:pt x="2170" y="1909"/>
                  </a:cubicBezTo>
                  <a:cubicBezTo>
                    <a:pt x="2613" y="1355"/>
                    <a:pt x="2598" y="610"/>
                    <a:pt x="2123" y="215"/>
                  </a:cubicBezTo>
                  <a:cubicBezTo>
                    <a:pt x="1941" y="70"/>
                    <a:pt x="1721" y="1"/>
                    <a:pt x="1493"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5"/>
            <p:cNvSpPr/>
            <p:nvPr/>
          </p:nvSpPr>
          <p:spPr>
            <a:xfrm>
              <a:off x="4965075" y="3943579"/>
              <a:ext cx="72789" cy="213844"/>
            </a:xfrm>
            <a:custGeom>
              <a:avLst/>
              <a:gdLst/>
              <a:ahLst/>
              <a:cxnLst/>
              <a:rect l="l" t="t" r="r" b="b"/>
              <a:pathLst>
                <a:path w="2392" h="7028" extrusionOk="0">
                  <a:moveTo>
                    <a:pt x="439" y="1"/>
                  </a:moveTo>
                  <a:cubicBezTo>
                    <a:pt x="345" y="1"/>
                    <a:pt x="254" y="64"/>
                    <a:pt x="222" y="172"/>
                  </a:cubicBezTo>
                  <a:cubicBezTo>
                    <a:pt x="64" y="726"/>
                    <a:pt x="0" y="1328"/>
                    <a:pt x="48" y="1914"/>
                  </a:cubicBezTo>
                  <a:cubicBezTo>
                    <a:pt x="79" y="2563"/>
                    <a:pt x="222" y="3212"/>
                    <a:pt x="444" y="3845"/>
                  </a:cubicBezTo>
                  <a:cubicBezTo>
                    <a:pt x="634" y="4447"/>
                    <a:pt x="903" y="5017"/>
                    <a:pt x="1235" y="5571"/>
                  </a:cubicBezTo>
                  <a:cubicBezTo>
                    <a:pt x="1536" y="6110"/>
                    <a:pt x="1932" y="6600"/>
                    <a:pt x="2391" y="7028"/>
                  </a:cubicBezTo>
                  <a:cubicBezTo>
                    <a:pt x="2027" y="6537"/>
                    <a:pt x="1758" y="5983"/>
                    <a:pt x="1568" y="5413"/>
                  </a:cubicBezTo>
                  <a:cubicBezTo>
                    <a:pt x="1378" y="4843"/>
                    <a:pt x="1251" y="4257"/>
                    <a:pt x="1172" y="3671"/>
                  </a:cubicBezTo>
                  <a:cubicBezTo>
                    <a:pt x="1109" y="3085"/>
                    <a:pt x="1109" y="2515"/>
                    <a:pt x="1172" y="1945"/>
                  </a:cubicBezTo>
                  <a:cubicBezTo>
                    <a:pt x="1251" y="1534"/>
                    <a:pt x="1394" y="1122"/>
                    <a:pt x="1568" y="742"/>
                  </a:cubicBezTo>
                  <a:cubicBezTo>
                    <a:pt x="1631" y="615"/>
                    <a:pt x="1568" y="473"/>
                    <a:pt x="1425" y="441"/>
                  </a:cubicBezTo>
                  <a:cubicBezTo>
                    <a:pt x="1124" y="362"/>
                    <a:pt x="839" y="235"/>
                    <a:pt x="570" y="45"/>
                  </a:cubicBezTo>
                  <a:cubicBezTo>
                    <a:pt x="530" y="15"/>
                    <a:pt x="484" y="1"/>
                    <a:pt x="439"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5"/>
            <p:cNvSpPr/>
            <p:nvPr/>
          </p:nvSpPr>
          <p:spPr>
            <a:xfrm>
              <a:off x="5135628" y="3743086"/>
              <a:ext cx="52553" cy="158040"/>
            </a:xfrm>
            <a:custGeom>
              <a:avLst/>
              <a:gdLst/>
              <a:ahLst/>
              <a:cxnLst/>
              <a:rect l="l" t="t" r="r" b="b"/>
              <a:pathLst>
                <a:path w="1727" h="5194" extrusionOk="0">
                  <a:moveTo>
                    <a:pt x="1314" y="0"/>
                  </a:moveTo>
                  <a:cubicBezTo>
                    <a:pt x="0" y="1488"/>
                    <a:pt x="507" y="3863"/>
                    <a:pt x="998" y="5193"/>
                  </a:cubicBezTo>
                  <a:lnTo>
                    <a:pt x="1109" y="4972"/>
                  </a:lnTo>
                  <a:cubicBezTo>
                    <a:pt x="222" y="1504"/>
                    <a:pt x="1726" y="333"/>
                    <a:pt x="1726" y="333"/>
                  </a:cubicBezTo>
                  <a:lnTo>
                    <a:pt x="1314" y="0"/>
                  </a:ln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5"/>
            <p:cNvSpPr/>
            <p:nvPr/>
          </p:nvSpPr>
          <p:spPr>
            <a:xfrm>
              <a:off x="5165965" y="3739222"/>
              <a:ext cx="150842" cy="161905"/>
            </a:xfrm>
            <a:custGeom>
              <a:avLst/>
              <a:gdLst/>
              <a:ahLst/>
              <a:cxnLst/>
              <a:rect l="l" t="t" r="r" b="b"/>
              <a:pathLst>
                <a:path w="4957" h="5321" extrusionOk="0">
                  <a:moveTo>
                    <a:pt x="4434" y="0"/>
                  </a:moveTo>
                  <a:lnTo>
                    <a:pt x="4434" y="0"/>
                  </a:lnTo>
                  <a:cubicBezTo>
                    <a:pt x="64" y="333"/>
                    <a:pt x="191" y="3246"/>
                    <a:pt x="1" y="5320"/>
                  </a:cubicBezTo>
                  <a:cubicBezTo>
                    <a:pt x="4957" y="4798"/>
                    <a:pt x="4434" y="16"/>
                    <a:pt x="4434"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Skupina 4"/>
          <p:cNvGrpSpPr/>
          <p:nvPr/>
        </p:nvGrpSpPr>
        <p:grpSpPr>
          <a:xfrm>
            <a:off x="638081" y="2974130"/>
            <a:ext cx="2134106" cy="2073667"/>
            <a:chOff x="1568824" y="753035"/>
            <a:chExt cx="2134106" cy="2073667"/>
          </a:xfrm>
        </p:grpSpPr>
        <p:sp>
          <p:nvSpPr>
            <p:cNvPr id="4" name="Elipsa 3"/>
            <p:cNvSpPr/>
            <p:nvPr/>
          </p:nvSpPr>
          <p:spPr>
            <a:xfrm>
              <a:off x="1568824" y="753035"/>
              <a:ext cx="2134106" cy="20736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pic>
          <p:nvPicPr>
            <p:cNvPr id="468" name="Picture 10" descr="Prikaži izvorno sliko"/>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7667" y1="46243" x2="47667" y2="53179"/>
                          <a14:foregroundMark x1="63333" y1="43353" x2="77000" y2="40462"/>
                          <a14:foregroundMark x1="71000" y1="63584" x2="74333" y2="79191"/>
                          <a14:foregroundMark x1="13333" y1="77457" x2="23333" y2="73699"/>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931389" y="931179"/>
              <a:ext cx="1408976" cy="16250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Skupina 5"/>
          <p:cNvGrpSpPr/>
          <p:nvPr/>
        </p:nvGrpSpPr>
        <p:grpSpPr>
          <a:xfrm>
            <a:off x="3521628" y="116865"/>
            <a:ext cx="2134106" cy="2073667"/>
            <a:chOff x="3466745" y="590228"/>
            <a:chExt cx="2134106" cy="2073667"/>
          </a:xfrm>
        </p:grpSpPr>
        <p:sp>
          <p:nvSpPr>
            <p:cNvPr id="471" name="Elipsa 470"/>
            <p:cNvSpPr/>
            <p:nvPr/>
          </p:nvSpPr>
          <p:spPr>
            <a:xfrm>
              <a:off x="3466745" y="590228"/>
              <a:ext cx="2134106" cy="20736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pic>
          <p:nvPicPr>
            <p:cNvPr id="473" name="Picture 2" descr="Prikaži izvorno sliko"/>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89669" l="667" r="100000"/>
                      </a14:imgEffect>
                      <a14:imgEffect>
                        <a14:sharpenSoften amount="-25000"/>
                      </a14:imgEffect>
                    </a14:imgLayer>
                  </a14:imgProps>
                </a:ext>
                <a:ext uri="{28A0092B-C50C-407E-A947-70E740481C1C}">
                  <a14:useLocalDpi xmlns:a14="http://schemas.microsoft.com/office/drawing/2010/main" val="0"/>
                </a:ext>
              </a:extLst>
            </a:blip>
            <a:srcRect b="34927"/>
            <a:stretch/>
          </p:blipFill>
          <p:spPr bwMode="auto">
            <a:xfrm>
              <a:off x="3502078" y="1071951"/>
              <a:ext cx="2054806" cy="1078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Skupina 6"/>
          <p:cNvGrpSpPr/>
          <p:nvPr/>
        </p:nvGrpSpPr>
        <p:grpSpPr>
          <a:xfrm rot="20555679">
            <a:off x="6303229" y="3009075"/>
            <a:ext cx="2142425" cy="2073667"/>
            <a:chOff x="6134924" y="787234"/>
            <a:chExt cx="2142425" cy="2073667"/>
          </a:xfrm>
        </p:grpSpPr>
        <p:sp>
          <p:nvSpPr>
            <p:cNvPr id="476" name="Elipsa 475"/>
            <p:cNvSpPr/>
            <p:nvPr/>
          </p:nvSpPr>
          <p:spPr>
            <a:xfrm>
              <a:off x="6143243" y="787234"/>
              <a:ext cx="2134106" cy="20736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pic>
          <p:nvPicPr>
            <p:cNvPr id="478" name="Picture 4" descr="Prikaži izvorno sliko"/>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9206" l="10000" r="96417">
                          <a14:foregroundMark x1="56167" y1="44286" x2="56167" y2="53016"/>
                          <a14:foregroundMark x1="86167" y1="45556" x2="86167" y2="45556"/>
                          <a14:foregroundMark x1="96417" y1="44127" x2="96417" y2="44127"/>
                          <a14:foregroundMark x1="96417" y1="43651" x2="96417" y2="43651"/>
                          <a14:backgroundMark x1="38250" y1="27619" x2="27083" y2="54603"/>
                          <a14:backgroundMark x1="46167" y1="47302" x2="56833" y2="35397"/>
                          <a14:backgroundMark x1="56833" y1="35397" x2="72083" y2="57619"/>
                          <a14:backgroundMark x1="72083" y1="57619" x2="58500" y2="63175"/>
                          <a14:backgroundMark x1="32333" y1="47937" x2="30250" y2="83968"/>
                          <a14:backgroundMark x1="30250" y1="83968" x2="33083" y2="98730"/>
                          <a14:backgroundMark x1="32833" y1="96984" x2="49250" y2="97460"/>
                          <a14:backgroundMark x1="43083" y1="78889" x2="43083" y2="95079"/>
                          <a14:backgroundMark x1="52000" y1="86032" x2="50417" y2="98095"/>
                          <a14:backgroundMark x1="53167" y1="97619" x2="70583" y2="97937"/>
                          <a14:backgroundMark x1="66250" y1="97619" x2="71167" y2="83810"/>
                          <a14:backgroundMark x1="46917" y1="34762" x2="47750" y2="34762"/>
                          <a14:backgroundMark x1="49917" y1="29365" x2="51583" y2="30635"/>
                          <a14:backgroundMark x1="7833" y1="60000" x2="7833" y2="60000"/>
                          <a14:backgroundMark x1="7833" y1="60000" x2="7833" y2="60000"/>
                          <a14:backgroundMark x1="7833" y1="60000" x2="7833" y2="60000"/>
                          <a14:backgroundMark x1="7833" y1="60000" x2="7833" y2="60000"/>
                          <a14:backgroundMark x1="7833" y1="60000" x2="7833" y2="60000"/>
                        </a14:backgroundRemoval>
                      </a14:imgEffect>
                      <a14:imgEffect>
                        <a14:sharpenSoften amount="25000"/>
                      </a14:imgEffect>
                    </a14:imgLayer>
                  </a14:imgProps>
                </a:ext>
                <a:ext uri="{28A0092B-C50C-407E-A947-70E740481C1C}">
                  <a14:useLocalDpi xmlns:a14="http://schemas.microsoft.com/office/drawing/2010/main" val="0"/>
                </a:ext>
              </a:extLst>
            </a:blip>
            <a:srcRect l="23674" t="20206" r="29525"/>
            <a:stretch/>
          </p:blipFill>
          <p:spPr bwMode="auto">
            <a:xfrm rot="1261883">
              <a:off x="6134924" y="926501"/>
              <a:ext cx="2071700" cy="18543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Skupina 7"/>
          <p:cNvGrpSpPr/>
          <p:nvPr/>
        </p:nvGrpSpPr>
        <p:grpSpPr>
          <a:xfrm>
            <a:off x="1048472" y="740471"/>
            <a:ext cx="2134106" cy="2073667"/>
            <a:chOff x="771628" y="2044933"/>
            <a:chExt cx="2134106" cy="2073667"/>
          </a:xfrm>
        </p:grpSpPr>
        <p:sp>
          <p:nvSpPr>
            <p:cNvPr id="482" name="Elipsa 481"/>
            <p:cNvSpPr/>
            <p:nvPr/>
          </p:nvSpPr>
          <p:spPr>
            <a:xfrm>
              <a:off x="771628" y="2044933"/>
              <a:ext cx="2134106" cy="20736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pic>
          <p:nvPicPr>
            <p:cNvPr id="2050" name="Picture 2" descr="Prikaži izvorno sliko"/>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13983" y1="64455" x2="26441" y2="69000"/>
                          <a14:foregroundMark x1="17458" y1="50727" x2="25508" y2="52455"/>
                          <a14:foregroundMark x1="31949" y1="69636" x2="38983" y2="72455"/>
                          <a14:foregroundMark x1="13305" y1="84091" x2="36441" y2="84091"/>
                          <a14:foregroundMark x1="8814" y1="82091" x2="22627" y2="82364"/>
                          <a14:foregroundMark x1="6864" y1="85545" x2="12966" y2="84455"/>
                          <a14:foregroundMark x1="24831" y1="87273" x2="35508" y2="90000"/>
                          <a14:foregroundMark x1="35508" y1="90000" x2="66017" y2="84455"/>
                          <a14:foregroundMark x1="49237" y1="79636" x2="49237" y2="78636"/>
                          <a14:foregroundMark x1="61525" y1="86182" x2="78475" y2="80000"/>
                          <a14:foregroundMark x1="42203" y1="92091" x2="79831" y2="82091"/>
                          <a14:foregroundMark x1="80085" y1="82091" x2="89153" y2="82091"/>
                          <a14:foregroundMark x1="19746" y1="91364" x2="26780" y2="88636"/>
                          <a14:foregroundMark x1="71102" y1="60727" x2="67288" y2="77545"/>
                          <a14:foregroundMark x1="77881" y1="61000" x2="83051" y2="67273"/>
                          <a14:foregroundMark x1="94237" y1="63455" x2="98729" y2="62727"/>
                          <a14:foregroundMark x1="94576" y1="62727" x2="92288" y2="62727"/>
                          <a14:backgroundMark x1="68559" y1="76182" x2="68559" y2="76182"/>
                          <a14:backgroundMark x1="68559" y1="76182" x2="71441" y2="76545"/>
                          <a14:backgroundMark x1="66610" y1="76182" x2="66610" y2="75545"/>
                        </a14:backgroundRemoval>
                      </a14:imgEffect>
                    </a14:imgLayer>
                  </a14:imgProps>
                </a:ext>
                <a:ext uri="{28A0092B-C50C-407E-A947-70E740481C1C}">
                  <a14:useLocalDpi xmlns:a14="http://schemas.microsoft.com/office/drawing/2010/main" val="0"/>
                </a:ext>
              </a:extLst>
            </a:blip>
            <a:srcRect/>
            <a:stretch>
              <a:fillRect/>
            </a:stretch>
          </p:blipFill>
          <p:spPr bwMode="auto">
            <a:xfrm>
              <a:off x="929760" y="2241725"/>
              <a:ext cx="1812229" cy="1689366"/>
            </a:xfrm>
            <a:prstGeom prst="rect">
              <a:avLst/>
            </a:prstGeom>
            <a:noFill/>
            <a:extLst>
              <a:ext uri="{909E8E84-426E-40DD-AFC4-6F175D3DCCD1}">
                <a14:hiddenFill xmlns:a14="http://schemas.microsoft.com/office/drawing/2010/main">
                  <a:solidFill>
                    <a:srgbClr val="FFFFFF"/>
                  </a:solidFill>
                </a14:hiddenFill>
              </a:ext>
            </a:extLst>
          </p:spPr>
        </p:pic>
      </p:grpSp>
      <p:sp>
        <p:nvSpPr>
          <p:cNvPr id="485" name="Elipsa 484"/>
          <p:cNvSpPr/>
          <p:nvPr/>
        </p:nvSpPr>
        <p:spPr>
          <a:xfrm>
            <a:off x="6161768" y="803790"/>
            <a:ext cx="2134106" cy="20736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pic>
        <p:nvPicPr>
          <p:cNvPr id="486" name="Picture 12" descr="Prikaži izvorno sliko"/>
          <p:cNvPicPr>
            <a:picLocks noChangeAspect="1" noChangeArrowheads="1"/>
          </p:cNvPicPr>
          <p:nvPr/>
        </p:nvPicPr>
        <p:blipFill rotWithShape="1">
          <a:blip r:embed="rId11">
            <a:extLst>
              <a:ext uri="{28A0092B-C50C-407E-A947-70E740481C1C}">
                <a14:useLocalDpi xmlns:a14="http://schemas.microsoft.com/office/drawing/2010/main" val="0"/>
              </a:ext>
            </a:extLst>
          </a:blip>
          <a:srcRect t="12884" b="12626"/>
          <a:stretch/>
        </p:blipFill>
        <p:spPr bwMode="auto">
          <a:xfrm>
            <a:off x="6221484" y="937263"/>
            <a:ext cx="2035199" cy="1793305"/>
          </a:xfrm>
          <a:prstGeom prst="ellipse">
            <a:avLst/>
          </a:prstGeom>
          <a:noFill/>
          <a:extLst>
            <a:ext uri="{909E8E84-426E-40DD-AFC4-6F175D3DCCD1}">
              <a14:hiddenFill xmlns:a14="http://schemas.microsoft.com/office/drawing/2010/main">
                <a:solidFill>
                  <a:srgbClr val="FFFFFF"/>
                </a:solidFill>
              </a14:hiddenFill>
            </a:ext>
          </a:extLst>
        </p:spPr>
      </p:pic>
      <p:sp>
        <p:nvSpPr>
          <p:cNvPr id="487" name="Google Shape;3476;p49"/>
          <p:cNvSpPr txBox="1">
            <a:spLocks noGrp="1"/>
          </p:cNvSpPr>
          <p:nvPr>
            <p:ph type="title"/>
          </p:nvPr>
        </p:nvSpPr>
        <p:spPr>
          <a:xfrm>
            <a:off x="2266268" y="2309524"/>
            <a:ext cx="4634752" cy="149498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sz="3000" dirty="0" smtClean="0">
                <a:solidFill>
                  <a:srgbClr val="002060"/>
                </a:solidFill>
                <a:latin typeface="Berlin Sans FB Demi" panose="020E0802020502020306" pitchFamily="34" charset="0"/>
              </a:rPr>
              <a:t>KNJIŽNA ILUSTRACIJA</a:t>
            </a:r>
            <a:endParaRPr sz="3000" dirty="0">
              <a:solidFill>
                <a:srgbClr val="002060"/>
              </a:solidFill>
              <a:latin typeface="Berlin Sans FB Demi" panose="020E0802020502020306"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901"/>
        <p:cNvGrpSpPr/>
        <p:nvPr/>
      </p:nvGrpSpPr>
      <p:grpSpPr>
        <a:xfrm>
          <a:off x="0" y="0"/>
          <a:ext cx="0" cy="0"/>
          <a:chOff x="0" y="0"/>
          <a:chExt cx="0" cy="0"/>
        </a:xfrm>
      </p:grpSpPr>
      <p:sp>
        <p:nvSpPr>
          <p:cNvPr id="13" name="Google Shape;3789;p64"/>
          <p:cNvSpPr txBox="1">
            <a:spLocks noGrp="1"/>
          </p:cNvSpPr>
          <p:nvPr>
            <p:ph type="subTitle" idx="1"/>
          </p:nvPr>
        </p:nvSpPr>
        <p:spPr>
          <a:xfrm>
            <a:off x="1676399" y="484960"/>
            <a:ext cx="5916706" cy="562816"/>
          </a:xfrm>
          <a:prstGeom prst="rect">
            <a:avLst/>
          </a:prstGeom>
        </p:spPr>
        <p:txBody>
          <a:bodyPr spcFirstLastPara="1" wrap="square" lIns="91425" tIns="91425" rIns="91425" bIns="91425" anchor="t" anchorCtr="0">
            <a:noAutofit/>
          </a:bodyPr>
          <a:lstStyle/>
          <a:p>
            <a:pPr marL="0" indent="0">
              <a:spcAft>
                <a:spcPts val="1600"/>
              </a:spcAft>
            </a:pPr>
            <a:r>
              <a:rPr lang="sl-SI" sz="2000" dirty="0" smtClean="0"/>
              <a:t>SI </a:t>
            </a:r>
            <a:r>
              <a:rPr lang="sl-SI" sz="2000" dirty="0"/>
              <a:t>lahko predstavljaš svojo </a:t>
            </a:r>
            <a:endParaRPr lang="sl-SI" sz="2000" dirty="0" smtClean="0"/>
          </a:p>
          <a:p>
            <a:pPr marL="0" indent="0">
              <a:spcAft>
                <a:spcPts val="1600"/>
              </a:spcAft>
            </a:pPr>
            <a:r>
              <a:rPr lang="sl-SI" sz="2000" dirty="0" smtClean="0"/>
              <a:t>najljubšo </a:t>
            </a:r>
            <a:r>
              <a:rPr lang="sl-SI" sz="2000" dirty="0"/>
              <a:t>slikanico brez ilustracij?</a:t>
            </a:r>
          </a:p>
          <a:p>
            <a:pPr marL="0" lvl="0" indent="0" algn="l" rtl="0">
              <a:spcBef>
                <a:spcPts val="0"/>
              </a:spcBef>
              <a:spcAft>
                <a:spcPts val="1600"/>
              </a:spcAft>
              <a:buNone/>
            </a:pPr>
            <a:r>
              <a:rPr lang="en" dirty="0" smtClean="0"/>
              <a:t> </a:t>
            </a:r>
            <a:endParaRPr dirty="0"/>
          </a:p>
        </p:txBody>
      </p:sp>
      <p:sp>
        <p:nvSpPr>
          <p:cNvPr id="15" name="Google Shape;3791;p64"/>
          <p:cNvSpPr txBox="1">
            <a:spLocks noGrp="1"/>
          </p:cNvSpPr>
          <p:nvPr>
            <p:ph type="subTitle" idx="3"/>
          </p:nvPr>
        </p:nvSpPr>
        <p:spPr>
          <a:xfrm>
            <a:off x="2886635" y="1986082"/>
            <a:ext cx="3675529" cy="467100"/>
          </a:xfrm>
          <a:prstGeom prst="rect">
            <a:avLst/>
          </a:prstGeom>
        </p:spPr>
        <p:txBody>
          <a:bodyPr spcFirstLastPara="1" wrap="square" lIns="91425" tIns="91425" rIns="91425" bIns="91425" anchor="t" anchorCtr="0">
            <a:noAutofit/>
          </a:bodyPr>
          <a:lstStyle/>
          <a:p>
            <a:pPr marL="0" lvl="0" indent="0"/>
            <a:r>
              <a:rPr lang="sl-SI" sz="2000" dirty="0" smtClean="0"/>
              <a:t>Bi </a:t>
            </a:r>
            <a:r>
              <a:rPr lang="sl-SI" sz="2000" dirty="0"/>
              <a:t>si </a:t>
            </a:r>
            <a:r>
              <a:rPr lang="sl-SI" sz="2000" dirty="0" smtClean="0"/>
              <a:t>lahko </a:t>
            </a:r>
            <a:r>
              <a:rPr lang="sl-SI" sz="2000" dirty="0" err="1" smtClean="0"/>
              <a:t>Pedenjpeda</a:t>
            </a:r>
            <a:r>
              <a:rPr lang="sl-SI" sz="2000" dirty="0"/>
              <a:t>, Mačka Murija, </a:t>
            </a:r>
            <a:endParaRPr lang="sl-SI" sz="2000" dirty="0" smtClean="0"/>
          </a:p>
          <a:p>
            <a:pPr marL="0" lvl="0" indent="0"/>
            <a:r>
              <a:rPr lang="sl-SI" sz="2000" dirty="0" smtClean="0"/>
              <a:t>Pika Dinozavra, </a:t>
            </a:r>
            <a:r>
              <a:rPr lang="sl-SI" sz="2000" dirty="0" err="1" smtClean="0"/>
              <a:t>Pikija</a:t>
            </a:r>
            <a:r>
              <a:rPr lang="sl-SI" sz="2000" dirty="0" smtClean="0"/>
              <a:t> Jakoba, Muco </a:t>
            </a:r>
            <a:r>
              <a:rPr lang="sl-SI" sz="2000" dirty="0" smtClean="0"/>
              <a:t>Copatarico </a:t>
            </a:r>
            <a:r>
              <a:rPr lang="sl-SI" sz="2000" dirty="0" smtClean="0"/>
              <a:t>… </a:t>
            </a:r>
            <a:r>
              <a:rPr lang="sl-SI" sz="2000" dirty="0"/>
              <a:t>predstavljali ravno takšne, kot so jih ilustratorji upodobili, </a:t>
            </a:r>
            <a:endParaRPr lang="sl-SI" sz="2000" dirty="0" smtClean="0"/>
          </a:p>
          <a:p>
            <a:pPr marL="0" lvl="0" indent="0"/>
            <a:r>
              <a:rPr lang="sl-SI" sz="2000" dirty="0" smtClean="0"/>
              <a:t>če </a:t>
            </a:r>
            <a:r>
              <a:rPr lang="sl-SI" sz="2000" dirty="0"/>
              <a:t>njihove zgodbe ne bi bile ilustrirane</a:t>
            </a:r>
            <a:r>
              <a:rPr lang="sl-SI" sz="2000" dirty="0" smtClean="0"/>
              <a:t>?</a:t>
            </a:r>
          </a:p>
          <a:p>
            <a:pPr marL="0" lvl="0" indent="0"/>
            <a:endParaRPr lang="sl-SI" dirty="0"/>
          </a:p>
          <a:p>
            <a:pPr marL="0" lvl="0" indent="0"/>
            <a:endParaRPr lang="sl-SI"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47"/>
        <p:cNvGrpSpPr/>
        <p:nvPr/>
      </p:nvGrpSpPr>
      <p:grpSpPr>
        <a:xfrm>
          <a:off x="0" y="0"/>
          <a:ext cx="0" cy="0"/>
          <a:chOff x="0" y="0"/>
          <a:chExt cx="0" cy="0"/>
        </a:xfrm>
      </p:grpSpPr>
      <p:grpSp>
        <p:nvGrpSpPr>
          <p:cNvPr id="3351" name="Google Shape;3351;p46"/>
          <p:cNvGrpSpPr/>
          <p:nvPr/>
        </p:nvGrpSpPr>
        <p:grpSpPr>
          <a:xfrm>
            <a:off x="694847" y="1486925"/>
            <a:ext cx="3733139" cy="3121654"/>
            <a:chOff x="694847" y="1486925"/>
            <a:chExt cx="3733139" cy="3121654"/>
          </a:xfrm>
        </p:grpSpPr>
        <p:sp>
          <p:nvSpPr>
            <p:cNvPr id="3352" name="Google Shape;3352;p46"/>
            <p:cNvSpPr/>
            <p:nvPr/>
          </p:nvSpPr>
          <p:spPr>
            <a:xfrm>
              <a:off x="970175" y="1486925"/>
              <a:ext cx="3027275" cy="3027275"/>
            </a:xfrm>
            <a:custGeom>
              <a:avLst/>
              <a:gdLst/>
              <a:ahLst/>
              <a:cxnLst/>
              <a:rect l="l" t="t" r="r" b="b"/>
              <a:pathLst>
                <a:path w="78093" h="78093" extrusionOk="0">
                  <a:moveTo>
                    <a:pt x="78092" y="39047"/>
                  </a:moveTo>
                  <a:cubicBezTo>
                    <a:pt x="78092" y="60612"/>
                    <a:pt x="60612" y="78092"/>
                    <a:pt x="39046" y="78092"/>
                  </a:cubicBezTo>
                  <a:cubicBezTo>
                    <a:pt x="17497" y="78092"/>
                    <a:pt x="1" y="60612"/>
                    <a:pt x="1" y="39047"/>
                  </a:cubicBezTo>
                  <a:cubicBezTo>
                    <a:pt x="1" y="17481"/>
                    <a:pt x="17497" y="1"/>
                    <a:pt x="39046" y="1"/>
                  </a:cubicBezTo>
                  <a:cubicBezTo>
                    <a:pt x="60612" y="1"/>
                    <a:pt x="78092" y="17481"/>
                    <a:pt x="78092" y="39047"/>
                  </a:cubicBezTo>
                  <a:close/>
                </a:path>
              </a:pathLst>
            </a:custGeom>
            <a:solidFill>
              <a:srgbClr val="B9CC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6"/>
            <p:cNvSpPr/>
            <p:nvPr/>
          </p:nvSpPr>
          <p:spPr>
            <a:xfrm>
              <a:off x="2785117" y="1754745"/>
              <a:ext cx="821547" cy="224721"/>
            </a:xfrm>
            <a:custGeom>
              <a:avLst/>
              <a:gdLst/>
              <a:ahLst/>
              <a:cxnLst/>
              <a:rect l="l" t="t" r="r" b="b"/>
              <a:pathLst>
                <a:path w="21193" h="5797" extrusionOk="0">
                  <a:moveTo>
                    <a:pt x="10712" y="0"/>
                  </a:moveTo>
                  <a:cubicBezTo>
                    <a:pt x="10465" y="0"/>
                    <a:pt x="10205" y="71"/>
                    <a:pt x="9951" y="232"/>
                  </a:cubicBezTo>
                  <a:cubicBezTo>
                    <a:pt x="9303" y="649"/>
                    <a:pt x="8941" y="1771"/>
                    <a:pt x="8074" y="1771"/>
                  </a:cubicBezTo>
                  <a:cubicBezTo>
                    <a:pt x="8051" y="1771"/>
                    <a:pt x="8027" y="1770"/>
                    <a:pt x="8003" y="1768"/>
                  </a:cubicBezTo>
                  <a:cubicBezTo>
                    <a:pt x="7275" y="1721"/>
                    <a:pt x="6942" y="771"/>
                    <a:pt x="6261" y="470"/>
                  </a:cubicBezTo>
                  <a:cubicBezTo>
                    <a:pt x="6115" y="406"/>
                    <a:pt x="5961" y="377"/>
                    <a:pt x="5807" y="377"/>
                  </a:cubicBezTo>
                  <a:cubicBezTo>
                    <a:pt x="5311" y="377"/>
                    <a:pt x="4810" y="677"/>
                    <a:pt x="4520" y="1087"/>
                  </a:cubicBezTo>
                  <a:cubicBezTo>
                    <a:pt x="4124" y="1626"/>
                    <a:pt x="4013" y="2307"/>
                    <a:pt x="3918" y="2956"/>
                  </a:cubicBezTo>
                  <a:cubicBezTo>
                    <a:pt x="3396" y="2354"/>
                    <a:pt x="2699" y="1911"/>
                    <a:pt x="1923" y="1673"/>
                  </a:cubicBezTo>
                  <a:cubicBezTo>
                    <a:pt x="1815" y="1645"/>
                    <a:pt x="1710" y="1632"/>
                    <a:pt x="1610" y="1632"/>
                  </a:cubicBezTo>
                  <a:cubicBezTo>
                    <a:pt x="529" y="1632"/>
                    <a:pt x="1" y="3177"/>
                    <a:pt x="1131" y="4033"/>
                  </a:cubicBezTo>
                  <a:cubicBezTo>
                    <a:pt x="1695" y="4465"/>
                    <a:pt x="2412" y="4599"/>
                    <a:pt x="3084" y="4599"/>
                  </a:cubicBezTo>
                  <a:cubicBezTo>
                    <a:pt x="4186" y="4599"/>
                    <a:pt x="5169" y="4238"/>
                    <a:pt x="5169" y="4238"/>
                  </a:cubicBezTo>
                  <a:cubicBezTo>
                    <a:pt x="5181" y="4970"/>
                    <a:pt x="5821" y="5330"/>
                    <a:pt x="6653" y="5330"/>
                  </a:cubicBezTo>
                  <a:cubicBezTo>
                    <a:pt x="6919" y="5330"/>
                    <a:pt x="7205" y="5293"/>
                    <a:pt x="7496" y="5220"/>
                  </a:cubicBezTo>
                  <a:cubicBezTo>
                    <a:pt x="8271" y="5026"/>
                    <a:pt x="9140" y="4360"/>
                    <a:pt x="9992" y="4360"/>
                  </a:cubicBezTo>
                  <a:cubicBezTo>
                    <a:pt x="10185" y="4360"/>
                    <a:pt x="10378" y="4394"/>
                    <a:pt x="10568" y="4476"/>
                  </a:cubicBezTo>
                  <a:cubicBezTo>
                    <a:pt x="10223" y="5117"/>
                    <a:pt x="11328" y="5797"/>
                    <a:pt x="13000" y="5797"/>
                  </a:cubicBezTo>
                  <a:cubicBezTo>
                    <a:pt x="13475" y="5797"/>
                    <a:pt x="13996" y="5742"/>
                    <a:pt x="14542" y="5616"/>
                  </a:cubicBezTo>
                  <a:cubicBezTo>
                    <a:pt x="15350" y="5410"/>
                    <a:pt x="15572" y="4650"/>
                    <a:pt x="15144" y="4302"/>
                  </a:cubicBezTo>
                  <a:lnTo>
                    <a:pt x="15144" y="4302"/>
                  </a:lnTo>
                  <a:cubicBezTo>
                    <a:pt x="15276" y="4329"/>
                    <a:pt x="15413" y="4342"/>
                    <a:pt x="15552" y="4342"/>
                  </a:cubicBezTo>
                  <a:cubicBezTo>
                    <a:pt x="16047" y="4342"/>
                    <a:pt x="16574" y="4183"/>
                    <a:pt x="17044" y="3985"/>
                  </a:cubicBezTo>
                  <a:cubicBezTo>
                    <a:pt x="17742" y="3695"/>
                    <a:pt x="18474" y="3318"/>
                    <a:pt x="19220" y="3318"/>
                  </a:cubicBezTo>
                  <a:cubicBezTo>
                    <a:pt x="19370" y="3318"/>
                    <a:pt x="19521" y="3333"/>
                    <a:pt x="19673" y="3368"/>
                  </a:cubicBezTo>
                  <a:cubicBezTo>
                    <a:pt x="19892" y="3420"/>
                    <a:pt x="20242" y="3582"/>
                    <a:pt x="20564" y="3582"/>
                  </a:cubicBezTo>
                  <a:cubicBezTo>
                    <a:pt x="20730" y="3582"/>
                    <a:pt x="20889" y="3539"/>
                    <a:pt x="21018" y="3415"/>
                  </a:cubicBezTo>
                  <a:cubicBezTo>
                    <a:pt x="21193" y="3241"/>
                    <a:pt x="21177" y="2940"/>
                    <a:pt x="20971" y="2798"/>
                  </a:cubicBezTo>
                  <a:cubicBezTo>
                    <a:pt x="20882" y="2766"/>
                    <a:pt x="20783" y="2753"/>
                    <a:pt x="20673" y="2753"/>
                  </a:cubicBezTo>
                  <a:cubicBezTo>
                    <a:pt x="20066" y="2753"/>
                    <a:pt x="19125" y="3154"/>
                    <a:pt x="17824" y="3154"/>
                  </a:cubicBezTo>
                  <a:cubicBezTo>
                    <a:pt x="16858" y="3154"/>
                    <a:pt x="15694" y="2933"/>
                    <a:pt x="14321" y="2164"/>
                  </a:cubicBezTo>
                  <a:cubicBezTo>
                    <a:pt x="13997" y="1980"/>
                    <a:pt x="13556" y="1881"/>
                    <a:pt x="13117" y="1881"/>
                  </a:cubicBezTo>
                  <a:cubicBezTo>
                    <a:pt x="12612" y="1881"/>
                    <a:pt x="12109" y="2011"/>
                    <a:pt x="11787" y="2291"/>
                  </a:cubicBezTo>
                  <a:cubicBezTo>
                    <a:pt x="12609" y="1302"/>
                    <a:pt x="11775" y="0"/>
                    <a:pt x="10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4" name="Google Shape;3354;p46"/>
            <p:cNvGrpSpPr/>
            <p:nvPr/>
          </p:nvGrpSpPr>
          <p:grpSpPr>
            <a:xfrm rot="-1741540">
              <a:off x="921222" y="3271185"/>
              <a:ext cx="389524" cy="1033947"/>
              <a:chOff x="2836025" y="2549125"/>
              <a:chExt cx="389525" cy="1033950"/>
            </a:xfrm>
          </p:grpSpPr>
          <p:sp>
            <p:nvSpPr>
              <p:cNvPr id="3355" name="Google Shape;3355;p46"/>
              <p:cNvSpPr/>
              <p:nvPr/>
            </p:nvSpPr>
            <p:spPr>
              <a:xfrm>
                <a:off x="2883925" y="3046700"/>
                <a:ext cx="285025" cy="536375"/>
              </a:xfrm>
              <a:custGeom>
                <a:avLst/>
                <a:gdLst/>
                <a:ahLst/>
                <a:cxnLst/>
                <a:rect l="l" t="t" r="r" b="b"/>
                <a:pathLst>
                  <a:path w="11401" h="21455" extrusionOk="0">
                    <a:moveTo>
                      <a:pt x="3325" y="3880"/>
                    </a:moveTo>
                    <a:cubicBezTo>
                      <a:pt x="0" y="808"/>
                      <a:pt x="792" y="0"/>
                      <a:pt x="871" y="2613"/>
                    </a:cubicBezTo>
                    <a:cubicBezTo>
                      <a:pt x="903" y="4355"/>
                      <a:pt x="681" y="5146"/>
                      <a:pt x="713" y="6286"/>
                    </a:cubicBezTo>
                    <a:cubicBezTo>
                      <a:pt x="1821" y="6065"/>
                      <a:pt x="2961" y="6160"/>
                      <a:pt x="4022" y="6571"/>
                    </a:cubicBezTo>
                    <a:cubicBezTo>
                      <a:pt x="4893" y="6951"/>
                      <a:pt x="3404" y="6001"/>
                      <a:pt x="776" y="6888"/>
                    </a:cubicBezTo>
                    <a:cubicBezTo>
                      <a:pt x="1378" y="9564"/>
                      <a:pt x="5684" y="8551"/>
                      <a:pt x="8297" y="12034"/>
                    </a:cubicBezTo>
                    <a:cubicBezTo>
                      <a:pt x="11195" y="18858"/>
                      <a:pt x="10830" y="21455"/>
                      <a:pt x="11400" y="21344"/>
                    </a:cubicBezTo>
                    <a:cubicBezTo>
                      <a:pt x="10276" y="15723"/>
                      <a:pt x="7474" y="7854"/>
                      <a:pt x="3325" y="3880"/>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6"/>
              <p:cNvSpPr/>
              <p:nvPr/>
            </p:nvSpPr>
            <p:spPr>
              <a:xfrm>
                <a:off x="2836025" y="2881625"/>
                <a:ext cx="287000" cy="546300"/>
              </a:xfrm>
              <a:custGeom>
                <a:avLst/>
                <a:gdLst/>
                <a:ahLst/>
                <a:cxnLst/>
                <a:rect l="l" t="t" r="r" b="b"/>
                <a:pathLst>
                  <a:path w="11480" h="21852" extrusionOk="0">
                    <a:moveTo>
                      <a:pt x="8946" y="15549"/>
                    </a:moveTo>
                    <a:cubicBezTo>
                      <a:pt x="10720" y="18732"/>
                      <a:pt x="11480" y="21851"/>
                      <a:pt x="10941" y="19856"/>
                    </a:cubicBezTo>
                    <a:cubicBezTo>
                      <a:pt x="9785" y="15597"/>
                      <a:pt x="9580" y="10736"/>
                      <a:pt x="7379" y="6936"/>
                    </a:cubicBezTo>
                    <a:cubicBezTo>
                      <a:pt x="5020" y="3057"/>
                      <a:pt x="2375" y="3247"/>
                      <a:pt x="95" y="1"/>
                    </a:cubicBezTo>
                    <a:cubicBezTo>
                      <a:pt x="0" y="777"/>
                      <a:pt x="48" y="1584"/>
                      <a:pt x="206" y="2360"/>
                    </a:cubicBezTo>
                    <a:cubicBezTo>
                      <a:pt x="634" y="4466"/>
                      <a:pt x="444" y="3785"/>
                      <a:pt x="1979" y="3785"/>
                    </a:cubicBezTo>
                    <a:cubicBezTo>
                      <a:pt x="2375" y="3785"/>
                      <a:pt x="2755" y="3848"/>
                      <a:pt x="3120" y="3991"/>
                    </a:cubicBezTo>
                    <a:cubicBezTo>
                      <a:pt x="2312" y="3880"/>
                      <a:pt x="1504" y="4007"/>
                      <a:pt x="776" y="4323"/>
                    </a:cubicBezTo>
                    <a:cubicBezTo>
                      <a:pt x="3072" y="9818"/>
                      <a:pt x="5621" y="9438"/>
                      <a:pt x="8946" y="15549"/>
                    </a:cubicBezTo>
                    <a:close/>
                  </a:path>
                </a:pathLst>
              </a:custGeom>
              <a:solidFill>
                <a:srgbClr val="8D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6"/>
              <p:cNvSpPr/>
              <p:nvPr/>
            </p:nvSpPr>
            <p:spPr>
              <a:xfrm>
                <a:off x="3069175" y="2549125"/>
                <a:ext cx="156375" cy="726800"/>
              </a:xfrm>
              <a:custGeom>
                <a:avLst/>
                <a:gdLst/>
                <a:ahLst/>
                <a:cxnLst/>
                <a:rect l="l" t="t" r="r" b="b"/>
                <a:pathLst>
                  <a:path w="6255" h="29072" extrusionOk="0">
                    <a:moveTo>
                      <a:pt x="2724" y="2645"/>
                    </a:moveTo>
                    <a:cubicBezTo>
                      <a:pt x="3167" y="3389"/>
                      <a:pt x="3753" y="4387"/>
                      <a:pt x="3848" y="5162"/>
                    </a:cubicBezTo>
                    <a:cubicBezTo>
                      <a:pt x="3531" y="4371"/>
                      <a:pt x="3040" y="3658"/>
                      <a:pt x="2391" y="3088"/>
                    </a:cubicBezTo>
                    <a:cubicBezTo>
                      <a:pt x="491" y="5748"/>
                      <a:pt x="0" y="9200"/>
                      <a:pt x="190" y="12446"/>
                    </a:cubicBezTo>
                    <a:cubicBezTo>
                      <a:pt x="744" y="23308"/>
                      <a:pt x="1710" y="29071"/>
                      <a:pt x="1457" y="26142"/>
                    </a:cubicBezTo>
                    <a:cubicBezTo>
                      <a:pt x="776" y="18653"/>
                      <a:pt x="4434" y="13792"/>
                      <a:pt x="4766" y="6461"/>
                    </a:cubicBezTo>
                    <a:cubicBezTo>
                      <a:pt x="4893" y="4434"/>
                      <a:pt x="4750" y="2471"/>
                      <a:pt x="6255" y="1"/>
                    </a:cubicBezTo>
                    <a:cubicBezTo>
                      <a:pt x="5431" y="206"/>
                      <a:pt x="3959" y="1077"/>
                      <a:pt x="2724" y="2645"/>
                    </a:cubicBezTo>
                    <a:close/>
                  </a:path>
                </a:pathLst>
              </a:custGeom>
              <a:solidFill>
                <a:srgbClr val="8D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8" name="Google Shape;3358;p46"/>
            <p:cNvGrpSpPr/>
            <p:nvPr/>
          </p:nvGrpSpPr>
          <p:grpSpPr>
            <a:xfrm rot="2998153">
              <a:off x="3712105" y="3027577"/>
              <a:ext cx="389526" cy="1033951"/>
              <a:chOff x="2836025" y="2549125"/>
              <a:chExt cx="389525" cy="1033950"/>
            </a:xfrm>
          </p:grpSpPr>
          <p:sp>
            <p:nvSpPr>
              <p:cNvPr id="3359" name="Google Shape;3359;p46"/>
              <p:cNvSpPr/>
              <p:nvPr/>
            </p:nvSpPr>
            <p:spPr>
              <a:xfrm>
                <a:off x="2883925" y="3046700"/>
                <a:ext cx="285025" cy="536375"/>
              </a:xfrm>
              <a:custGeom>
                <a:avLst/>
                <a:gdLst/>
                <a:ahLst/>
                <a:cxnLst/>
                <a:rect l="l" t="t" r="r" b="b"/>
                <a:pathLst>
                  <a:path w="11401" h="21455" extrusionOk="0">
                    <a:moveTo>
                      <a:pt x="3325" y="3880"/>
                    </a:moveTo>
                    <a:cubicBezTo>
                      <a:pt x="0" y="808"/>
                      <a:pt x="792" y="0"/>
                      <a:pt x="871" y="2613"/>
                    </a:cubicBezTo>
                    <a:cubicBezTo>
                      <a:pt x="903" y="4355"/>
                      <a:pt x="681" y="5146"/>
                      <a:pt x="713" y="6286"/>
                    </a:cubicBezTo>
                    <a:cubicBezTo>
                      <a:pt x="1821" y="6065"/>
                      <a:pt x="2961" y="6160"/>
                      <a:pt x="4022" y="6571"/>
                    </a:cubicBezTo>
                    <a:cubicBezTo>
                      <a:pt x="4893" y="6951"/>
                      <a:pt x="3404" y="6001"/>
                      <a:pt x="776" y="6888"/>
                    </a:cubicBezTo>
                    <a:cubicBezTo>
                      <a:pt x="1378" y="9564"/>
                      <a:pt x="5684" y="8551"/>
                      <a:pt x="8297" y="12034"/>
                    </a:cubicBezTo>
                    <a:cubicBezTo>
                      <a:pt x="11195" y="18858"/>
                      <a:pt x="10830" y="21455"/>
                      <a:pt x="11400" y="21344"/>
                    </a:cubicBezTo>
                    <a:cubicBezTo>
                      <a:pt x="10276" y="15723"/>
                      <a:pt x="7474" y="7854"/>
                      <a:pt x="3325" y="3880"/>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6"/>
              <p:cNvSpPr/>
              <p:nvPr/>
            </p:nvSpPr>
            <p:spPr>
              <a:xfrm>
                <a:off x="2836025" y="2881625"/>
                <a:ext cx="287000" cy="546300"/>
              </a:xfrm>
              <a:custGeom>
                <a:avLst/>
                <a:gdLst/>
                <a:ahLst/>
                <a:cxnLst/>
                <a:rect l="l" t="t" r="r" b="b"/>
                <a:pathLst>
                  <a:path w="11480" h="21852" extrusionOk="0">
                    <a:moveTo>
                      <a:pt x="8946" y="15549"/>
                    </a:moveTo>
                    <a:cubicBezTo>
                      <a:pt x="10720" y="18732"/>
                      <a:pt x="11480" y="21851"/>
                      <a:pt x="10941" y="19856"/>
                    </a:cubicBezTo>
                    <a:cubicBezTo>
                      <a:pt x="9785" y="15597"/>
                      <a:pt x="9580" y="10736"/>
                      <a:pt x="7379" y="6936"/>
                    </a:cubicBezTo>
                    <a:cubicBezTo>
                      <a:pt x="5020" y="3057"/>
                      <a:pt x="2375" y="3247"/>
                      <a:pt x="95" y="1"/>
                    </a:cubicBezTo>
                    <a:cubicBezTo>
                      <a:pt x="0" y="777"/>
                      <a:pt x="48" y="1584"/>
                      <a:pt x="206" y="2360"/>
                    </a:cubicBezTo>
                    <a:cubicBezTo>
                      <a:pt x="634" y="4466"/>
                      <a:pt x="444" y="3785"/>
                      <a:pt x="1979" y="3785"/>
                    </a:cubicBezTo>
                    <a:cubicBezTo>
                      <a:pt x="2375" y="3785"/>
                      <a:pt x="2755" y="3848"/>
                      <a:pt x="3120" y="3991"/>
                    </a:cubicBezTo>
                    <a:cubicBezTo>
                      <a:pt x="2312" y="3880"/>
                      <a:pt x="1504" y="4007"/>
                      <a:pt x="776" y="4323"/>
                    </a:cubicBezTo>
                    <a:cubicBezTo>
                      <a:pt x="3072" y="9818"/>
                      <a:pt x="5621" y="9438"/>
                      <a:pt x="8946" y="15549"/>
                    </a:cubicBezTo>
                    <a:close/>
                  </a:path>
                </a:pathLst>
              </a:custGeom>
              <a:solidFill>
                <a:srgbClr val="8D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6"/>
              <p:cNvSpPr/>
              <p:nvPr/>
            </p:nvSpPr>
            <p:spPr>
              <a:xfrm>
                <a:off x="2946075" y="2722100"/>
                <a:ext cx="234350" cy="733925"/>
              </a:xfrm>
              <a:custGeom>
                <a:avLst/>
                <a:gdLst/>
                <a:ahLst/>
                <a:cxnLst/>
                <a:rect l="l" t="t" r="r" b="b"/>
                <a:pathLst>
                  <a:path w="9374" h="29357" extrusionOk="0">
                    <a:moveTo>
                      <a:pt x="5241" y="7316"/>
                    </a:moveTo>
                    <a:cubicBezTo>
                      <a:pt x="5178" y="6018"/>
                      <a:pt x="4988" y="4529"/>
                      <a:pt x="5114" y="2962"/>
                    </a:cubicBezTo>
                    <a:cubicBezTo>
                      <a:pt x="5288" y="397"/>
                      <a:pt x="5859" y="1"/>
                      <a:pt x="4861" y="1426"/>
                    </a:cubicBezTo>
                    <a:cubicBezTo>
                      <a:pt x="253" y="7902"/>
                      <a:pt x="1251" y="4529"/>
                      <a:pt x="3563" y="8124"/>
                    </a:cubicBezTo>
                    <a:cubicBezTo>
                      <a:pt x="3800" y="8472"/>
                      <a:pt x="4006" y="8836"/>
                      <a:pt x="4196" y="9232"/>
                    </a:cubicBezTo>
                    <a:cubicBezTo>
                      <a:pt x="3848" y="8583"/>
                      <a:pt x="2771" y="7443"/>
                      <a:pt x="1235" y="6762"/>
                    </a:cubicBezTo>
                    <a:cubicBezTo>
                      <a:pt x="0" y="10388"/>
                      <a:pt x="4449" y="13000"/>
                      <a:pt x="5906" y="17640"/>
                    </a:cubicBezTo>
                    <a:cubicBezTo>
                      <a:pt x="6492" y="21677"/>
                      <a:pt x="7600" y="25604"/>
                      <a:pt x="9199" y="29356"/>
                    </a:cubicBezTo>
                    <a:lnTo>
                      <a:pt x="9374" y="29277"/>
                    </a:lnTo>
                    <a:cubicBezTo>
                      <a:pt x="6334" y="22136"/>
                      <a:pt x="5684" y="16690"/>
                      <a:pt x="5241" y="7316"/>
                    </a:cubicBezTo>
                    <a:close/>
                  </a:path>
                </a:pathLst>
              </a:custGeom>
              <a:solidFill>
                <a:srgbClr val="99D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6"/>
              <p:cNvSpPr/>
              <p:nvPr/>
            </p:nvSpPr>
            <p:spPr>
              <a:xfrm>
                <a:off x="3069175" y="2549125"/>
                <a:ext cx="156375" cy="726800"/>
              </a:xfrm>
              <a:custGeom>
                <a:avLst/>
                <a:gdLst/>
                <a:ahLst/>
                <a:cxnLst/>
                <a:rect l="l" t="t" r="r" b="b"/>
                <a:pathLst>
                  <a:path w="6255" h="29072" extrusionOk="0">
                    <a:moveTo>
                      <a:pt x="2724" y="2645"/>
                    </a:moveTo>
                    <a:cubicBezTo>
                      <a:pt x="3167" y="3389"/>
                      <a:pt x="3753" y="4387"/>
                      <a:pt x="3848" y="5162"/>
                    </a:cubicBezTo>
                    <a:cubicBezTo>
                      <a:pt x="3531" y="4371"/>
                      <a:pt x="3040" y="3658"/>
                      <a:pt x="2391" y="3088"/>
                    </a:cubicBezTo>
                    <a:cubicBezTo>
                      <a:pt x="491" y="5748"/>
                      <a:pt x="0" y="9200"/>
                      <a:pt x="190" y="12446"/>
                    </a:cubicBezTo>
                    <a:cubicBezTo>
                      <a:pt x="744" y="23308"/>
                      <a:pt x="1710" y="29071"/>
                      <a:pt x="1457" y="26142"/>
                    </a:cubicBezTo>
                    <a:cubicBezTo>
                      <a:pt x="776" y="18653"/>
                      <a:pt x="4434" y="13792"/>
                      <a:pt x="4766" y="6461"/>
                    </a:cubicBezTo>
                    <a:cubicBezTo>
                      <a:pt x="4893" y="4434"/>
                      <a:pt x="4750" y="2471"/>
                      <a:pt x="6255" y="1"/>
                    </a:cubicBezTo>
                    <a:cubicBezTo>
                      <a:pt x="5431" y="206"/>
                      <a:pt x="3959" y="1077"/>
                      <a:pt x="2724" y="2645"/>
                    </a:cubicBezTo>
                    <a:close/>
                  </a:path>
                </a:pathLst>
              </a:custGeom>
              <a:solidFill>
                <a:srgbClr val="8D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3" name="Google Shape;3363;p46"/>
            <p:cNvGrpSpPr/>
            <p:nvPr/>
          </p:nvGrpSpPr>
          <p:grpSpPr>
            <a:xfrm>
              <a:off x="1209539" y="2284827"/>
              <a:ext cx="2524519" cy="2323751"/>
              <a:chOff x="1209539" y="2284827"/>
              <a:chExt cx="2524519" cy="2323751"/>
            </a:xfrm>
          </p:grpSpPr>
          <p:sp>
            <p:nvSpPr>
              <p:cNvPr id="3364" name="Google Shape;3364;p46"/>
              <p:cNvSpPr/>
              <p:nvPr/>
            </p:nvSpPr>
            <p:spPr>
              <a:xfrm>
                <a:off x="1209539" y="2360338"/>
                <a:ext cx="1261995" cy="1881886"/>
              </a:xfrm>
              <a:custGeom>
                <a:avLst/>
                <a:gdLst/>
                <a:ahLst/>
                <a:cxnLst/>
                <a:rect l="l" t="t" r="r" b="b"/>
                <a:pathLst>
                  <a:path w="32555" h="48546" extrusionOk="0">
                    <a:moveTo>
                      <a:pt x="808" y="0"/>
                    </a:moveTo>
                    <a:cubicBezTo>
                      <a:pt x="365" y="0"/>
                      <a:pt x="1" y="348"/>
                      <a:pt x="1" y="808"/>
                    </a:cubicBezTo>
                    <a:lnTo>
                      <a:pt x="1" y="47738"/>
                    </a:lnTo>
                    <a:cubicBezTo>
                      <a:pt x="1" y="48182"/>
                      <a:pt x="365" y="48546"/>
                      <a:pt x="808" y="48546"/>
                    </a:cubicBezTo>
                    <a:lnTo>
                      <a:pt x="31747" y="48546"/>
                    </a:lnTo>
                    <a:cubicBezTo>
                      <a:pt x="32206" y="48546"/>
                      <a:pt x="32555" y="48182"/>
                      <a:pt x="32555" y="47738"/>
                    </a:cubicBezTo>
                    <a:lnTo>
                      <a:pt x="32555" y="808"/>
                    </a:lnTo>
                    <a:cubicBezTo>
                      <a:pt x="32555" y="348"/>
                      <a:pt x="32206" y="0"/>
                      <a:pt x="31747"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6"/>
              <p:cNvSpPr/>
              <p:nvPr/>
            </p:nvSpPr>
            <p:spPr>
              <a:xfrm>
                <a:off x="1361143" y="2332080"/>
                <a:ext cx="1111005" cy="1894213"/>
              </a:xfrm>
              <a:custGeom>
                <a:avLst/>
                <a:gdLst/>
                <a:ahLst/>
                <a:cxnLst/>
                <a:rect l="l" t="t" r="r" b="b"/>
                <a:pathLst>
                  <a:path w="28660" h="48864" extrusionOk="0">
                    <a:moveTo>
                      <a:pt x="1" y="1"/>
                    </a:moveTo>
                    <a:lnTo>
                      <a:pt x="1" y="48863"/>
                    </a:lnTo>
                    <a:lnTo>
                      <a:pt x="28660" y="48863"/>
                    </a:lnTo>
                    <a:lnTo>
                      <a:pt x="28660" y="2882"/>
                    </a:lnTo>
                    <a:cubicBezTo>
                      <a:pt x="28660" y="1600"/>
                      <a:pt x="20474" y="587"/>
                      <a:pt x="1" y="1"/>
                    </a:cubicBezTo>
                    <a:close/>
                  </a:path>
                </a:pathLst>
              </a:custGeom>
              <a:solidFill>
                <a:srgbClr val="F2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6"/>
              <p:cNvSpPr/>
              <p:nvPr/>
            </p:nvSpPr>
            <p:spPr>
              <a:xfrm>
                <a:off x="1395526" y="2309985"/>
                <a:ext cx="1076620" cy="1916309"/>
              </a:xfrm>
              <a:custGeom>
                <a:avLst/>
                <a:gdLst/>
                <a:ahLst/>
                <a:cxnLst/>
                <a:rect l="l" t="t" r="r" b="b"/>
                <a:pathLst>
                  <a:path w="27773" h="49434" extrusionOk="0">
                    <a:moveTo>
                      <a:pt x="0" y="1"/>
                    </a:moveTo>
                    <a:lnTo>
                      <a:pt x="0" y="49433"/>
                    </a:lnTo>
                    <a:lnTo>
                      <a:pt x="27773" y="49433"/>
                    </a:lnTo>
                    <a:lnTo>
                      <a:pt x="27773" y="2914"/>
                    </a:lnTo>
                    <a:cubicBezTo>
                      <a:pt x="27773" y="1632"/>
                      <a:pt x="19856" y="602"/>
                      <a:pt x="0"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6"/>
              <p:cNvSpPr/>
              <p:nvPr/>
            </p:nvSpPr>
            <p:spPr>
              <a:xfrm>
                <a:off x="1497397" y="2284827"/>
                <a:ext cx="974746" cy="1941467"/>
              </a:xfrm>
              <a:custGeom>
                <a:avLst/>
                <a:gdLst/>
                <a:ahLst/>
                <a:cxnLst/>
                <a:rect l="l" t="t" r="r" b="b"/>
                <a:pathLst>
                  <a:path w="25145" h="50083" extrusionOk="0">
                    <a:moveTo>
                      <a:pt x="1" y="1"/>
                    </a:moveTo>
                    <a:lnTo>
                      <a:pt x="1" y="50082"/>
                    </a:lnTo>
                    <a:lnTo>
                      <a:pt x="25145" y="50082"/>
                    </a:lnTo>
                    <a:lnTo>
                      <a:pt x="25145" y="3563"/>
                    </a:lnTo>
                    <a:cubicBezTo>
                      <a:pt x="25145" y="2265"/>
                      <a:pt x="19856" y="602"/>
                      <a:pt x="1"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6"/>
              <p:cNvSpPr/>
              <p:nvPr/>
            </p:nvSpPr>
            <p:spPr>
              <a:xfrm>
                <a:off x="2472064" y="2360338"/>
                <a:ext cx="1261995" cy="1881886"/>
              </a:xfrm>
              <a:custGeom>
                <a:avLst/>
                <a:gdLst/>
                <a:ahLst/>
                <a:cxnLst/>
                <a:rect l="l" t="t" r="r" b="b"/>
                <a:pathLst>
                  <a:path w="32555" h="48546" extrusionOk="0">
                    <a:moveTo>
                      <a:pt x="808" y="0"/>
                    </a:moveTo>
                    <a:cubicBezTo>
                      <a:pt x="349" y="0"/>
                      <a:pt x="1" y="348"/>
                      <a:pt x="1" y="808"/>
                    </a:cubicBezTo>
                    <a:lnTo>
                      <a:pt x="1" y="47738"/>
                    </a:lnTo>
                    <a:cubicBezTo>
                      <a:pt x="1" y="48182"/>
                      <a:pt x="349" y="48546"/>
                      <a:pt x="808" y="48546"/>
                    </a:cubicBezTo>
                    <a:lnTo>
                      <a:pt x="31747" y="48546"/>
                    </a:lnTo>
                    <a:cubicBezTo>
                      <a:pt x="32190" y="48546"/>
                      <a:pt x="32555" y="48182"/>
                      <a:pt x="32555" y="47738"/>
                    </a:cubicBezTo>
                    <a:lnTo>
                      <a:pt x="32555" y="808"/>
                    </a:lnTo>
                    <a:cubicBezTo>
                      <a:pt x="32555" y="348"/>
                      <a:pt x="32190" y="0"/>
                      <a:pt x="31747"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6"/>
              <p:cNvSpPr/>
              <p:nvPr/>
            </p:nvSpPr>
            <p:spPr>
              <a:xfrm>
                <a:off x="3582365" y="2332080"/>
                <a:ext cx="98851" cy="1894213"/>
              </a:xfrm>
              <a:custGeom>
                <a:avLst/>
                <a:gdLst/>
                <a:ahLst/>
                <a:cxnLst/>
                <a:rect l="l" t="t" r="r" b="b"/>
                <a:pathLst>
                  <a:path w="2550" h="48864" extrusionOk="0">
                    <a:moveTo>
                      <a:pt x="1" y="1"/>
                    </a:moveTo>
                    <a:lnTo>
                      <a:pt x="1" y="48863"/>
                    </a:lnTo>
                    <a:lnTo>
                      <a:pt x="2550" y="48863"/>
                    </a:lnTo>
                    <a:lnTo>
                      <a:pt x="2550" y="1822"/>
                    </a:lnTo>
                    <a:lnTo>
                      <a:pt x="1" y="1"/>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6"/>
              <p:cNvSpPr/>
              <p:nvPr/>
            </p:nvSpPr>
            <p:spPr>
              <a:xfrm>
                <a:off x="2472064" y="2332080"/>
                <a:ext cx="1110385" cy="1894213"/>
              </a:xfrm>
              <a:custGeom>
                <a:avLst/>
                <a:gdLst/>
                <a:ahLst/>
                <a:cxnLst/>
                <a:rect l="l" t="t" r="r" b="b"/>
                <a:pathLst>
                  <a:path w="28644" h="48864" extrusionOk="0">
                    <a:moveTo>
                      <a:pt x="28644" y="1"/>
                    </a:moveTo>
                    <a:cubicBezTo>
                      <a:pt x="8171" y="587"/>
                      <a:pt x="1" y="1600"/>
                      <a:pt x="1" y="2882"/>
                    </a:cubicBezTo>
                    <a:lnTo>
                      <a:pt x="1" y="48863"/>
                    </a:lnTo>
                    <a:lnTo>
                      <a:pt x="28644" y="48863"/>
                    </a:lnTo>
                    <a:lnTo>
                      <a:pt x="28644" y="1"/>
                    </a:lnTo>
                    <a:close/>
                  </a:path>
                </a:pathLst>
              </a:custGeom>
              <a:solidFill>
                <a:srgbClr val="F2D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6"/>
              <p:cNvSpPr/>
              <p:nvPr/>
            </p:nvSpPr>
            <p:spPr>
              <a:xfrm>
                <a:off x="2472064" y="2309985"/>
                <a:ext cx="1076039" cy="1916309"/>
              </a:xfrm>
              <a:custGeom>
                <a:avLst/>
                <a:gdLst/>
                <a:ahLst/>
                <a:cxnLst/>
                <a:rect l="l" t="t" r="r" b="b"/>
                <a:pathLst>
                  <a:path w="27758" h="49434" extrusionOk="0">
                    <a:moveTo>
                      <a:pt x="27757" y="1"/>
                    </a:moveTo>
                    <a:cubicBezTo>
                      <a:pt x="7917" y="602"/>
                      <a:pt x="1" y="1632"/>
                      <a:pt x="1" y="2914"/>
                    </a:cubicBezTo>
                    <a:lnTo>
                      <a:pt x="1" y="49433"/>
                    </a:lnTo>
                    <a:lnTo>
                      <a:pt x="27757" y="49433"/>
                    </a:lnTo>
                    <a:lnTo>
                      <a:pt x="27757" y="1"/>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6"/>
              <p:cNvSpPr/>
              <p:nvPr/>
            </p:nvSpPr>
            <p:spPr>
              <a:xfrm>
                <a:off x="2472064" y="2284827"/>
                <a:ext cx="974126" cy="1941467"/>
              </a:xfrm>
              <a:custGeom>
                <a:avLst/>
                <a:gdLst/>
                <a:ahLst/>
                <a:cxnLst/>
                <a:rect l="l" t="t" r="r" b="b"/>
                <a:pathLst>
                  <a:path w="25129" h="50083" extrusionOk="0">
                    <a:moveTo>
                      <a:pt x="25129" y="1"/>
                    </a:moveTo>
                    <a:cubicBezTo>
                      <a:pt x="5289" y="602"/>
                      <a:pt x="1" y="2265"/>
                      <a:pt x="1" y="3563"/>
                    </a:cubicBezTo>
                    <a:lnTo>
                      <a:pt x="1" y="50082"/>
                    </a:lnTo>
                    <a:lnTo>
                      <a:pt x="25129" y="50082"/>
                    </a:lnTo>
                    <a:lnTo>
                      <a:pt x="25129" y="1"/>
                    </a:ln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6"/>
              <p:cNvSpPr/>
              <p:nvPr/>
            </p:nvSpPr>
            <p:spPr>
              <a:xfrm>
                <a:off x="1262335" y="2332080"/>
                <a:ext cx="98851" cy="1894213"/>
              </a:xfrm>
              <a:custGeom>
                <a:avLst/>
                <a:gdLst/>
                <a:ahLst/>
                <a:cxnLst/>
                <a:rect l="l" t="t" r="r" b="b"/>
                <a:pathLst>
                  <a:path w="2550" h="48864" extrusionOk="0">
                    <a:moveTo>
                      <a:pt x="2550" y="1"/>
                    </a:moveTo>
                    <a:lnTo>
                      <a:pt x="0" y="1822"/>
                    </a:lnTo>
                    <a:lnTo>
                      <a:pt x="0" y="48863"/>
                    </a:lnTo>
                    <a:lnTo>
                      <a:pt x="2550" y="48863"/>
                    </a:lnTo>
                    <a:lnTo>
                      <a:pt x="2550" y="1"/>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6"/>
              <p:cNvSpPr/>
              <p:nvPr/>
            </p:nvSpPr>
            <p:spPr>
              <a:xfrm>
                <a:off x="2472064" y="2371967"/>
                <a:ext cx="936679" cy="1854324"/>
              </a:xfrm>
              <a:custGeom>
                <a:avLst/>
                <a:gdLst/>
                <a:ahLst/>
                <a:cxnLst/>
                <a:rect l="l" t="t" r="r" b="b"/>
                <a:pathLst>
                  <a:path w="24163" h="47835" extrusionOk="0">
                    <a:moveTo>
                      <a:pt x="1869" y="1"/>
                    </a:moveTo>
                    <a:cubicBezTo>
                      <a:pt x="523" y="444"/>
                      <a:pt x="1" y="903"/>
                      <a:pt x="1" y="1315"/>
                    </a:cubicBezTo>
                    <a:lnTo>
                      <a:pt x="1" y="47834"/>
                    </a:lnTo>
                    <a:lnTo>
                      <a:pt x="24163" y="47834"/>
                    </a:lnTo>
                    <a:lnTo>
                      <a:pt x="24163" y="24828"/>
                    </a:lnTo>
                    <a:cubicBezTo>
                      <a:pt x="16072" y="20901"/>
                      <a:pt x="5764" y="13285"/>
                      <a:pt x="1869"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6"/>
              <p:cNvSpPr/>
              <p:nvPr/>
            </p:nvSpPr>
            <p:spPr>
              <a:xfrm>
                <a:off x="1447538" y="2824669"/>
                <a:ext cx="605393" cy="166030"/>
              </a:xfrm>
              <a:custGeom>
                <a:avLst/>
                <a:gdLst/>
                <a:ahLst/>
                <a:cxnLst/>
                <a:rect l="l" t="t" r="r" b="b"/>
                <a:pathLst>
                  <a:path w="15617" h="4283" extrusionOk="0">
                    <a:moveTo>
                      <a:pt x="7909" y="1"/>
                    </a:moveTo>
                    <a:cubicBezTo>
                      <a:pt x="7728" y="1"/>
                      <a:pt x="7537" y="53"/>
                      <a:pt x="7351" y="173"/>
                    </a:cubicBezTo>
                    <a:cubicBezTo>
                      <a:pt x="6873" y="481"/>
                      <a:pt x="6591" y="1315"/>
                      <a:pt x="5962" y="1315"/>
                    </a:cubicBezTo>
                    <a:cubicBezTo>
                      <a:pt x="5945" y="1315"/>
                      <a:pt x="5928" y="1314"/>
                      <a:pt x="5910" y="1313"/>
                    </a:cubicBezTo>
                    <a:cubicBezTo>
                      <a:pt x="5372" y="1281"/>
                      <a:pt x="5119" y="569"/>
                      <a:pt x="4612" y="347"/>
                    </a:cubicBezTo>
                    <a:cubicBezTo>
                      <a:pt x="4504" y="297"/>
                      <a:pt x="4391" y="274"/>
                      <a:pt x="4276" y="274"/>
                    </a:cubicBezTo>
                    <a:cubicBezTo>
                      <a:pt x="3922" y="274"/>
                      <a:pt x="3561" y="495"/>
                      <a:pt x="3345" y="806"/>
                    </a:cubicBezTo>
                    <a:cubicBezTo>
                      <a:pt x="3045" y="1202"/>
                      <a:pt x="2965" y="1709"/>
                      <a:pt x="2902" y="2184"/>
                    </a:cubicBezTo>
                    <a:cubicBezTo>
                      <a:pt x="2506" y="1740"/>
                      <a:pt x="1984" y="1408"/>
                      <a:pt x="1414" y="1234"/>
                    </a:cubicBezTo>
                    <a:cubicBezTo>
                      <a:pt x="1337" y="1214"/>
                      <a:pt x="1263" y="1205"/>
                      <a:pt x="1192" y="1205"/>
                    </a:cubicBezTo>
                    <a:cubicBezTo>
                      <a:pt x="399" y="1205"/>
                      <a:pt x="1" y="2350"/>
                      <a:pt x="844" y="2975"/>
                    </a:cubicBezTo>
                    <a:cubicBezTo>
                      <a:pt x="1254" y="3291"/>
                      <a:pt x="1775" y="3389"/>
                      <a:pt x="2264" y="3389"/>
                    </a:cubicBezTo>
                    <a:cubicBezTo>
                      <a:pt x="3077" y="3389"/>
                      <a:pt x="3805" y="3118"/>
                      <a:pt x="3805" y="3118"/>
                    </a:cubicBezTo>
                    <a:cubicBezTo>
                      <a:pt x="3817" y="3666"/>
                      <a:pt x="4298" y="3933"/>
                      <a:pt x="4923" y="3933"/>
                    </a:cubicBezTo>
                    <a:cubicBezTo>
                      <a:pt x="5111" y="3933"/>
                      <a:pt x="5310" y="3909"/>
                      <a:pt x="5515" y="3862"/>
                    </a:cubicBezTo>
                    <a:cubicBezTo>
                      <a:pt x="6103" y="3718"/>
                      <a:pt x="6746" y="3218"/>
                      <a:pt x="7389" y="3218"/>
                    </a:cubicBezTo>
                    <a:cubicBezTo>
                      <a:pt x="7525" y="3218"/>
                      <a:pt x="7660" y="3240"/>
                      <a:pt x="7795" y="3292"/>
                    </a:cubicBezTo>
                    <a:cubicBezTo>
                      <a:pt x="7536" y="3773"/>
                      <a:pt x="8343" y="4283"/>
                      <a:pt x="9580" y="4283"/>
                    </a:cubicBezTo>
                    <a:cubicBezTo>
                      <a:pt x="9932" y="4283"/>
                      <a:pt x="10318" y="4242"/>
                      <a:pt x="10724" y="4147"/>
                    </a:cubicBezTo>
                    <a:cubicBezTo>
                      <a:pt x="11310" y="4005"/>
                      <a:pt x="11484" y="3435"/>
                      <a:pt x="11151" y="3181"/>
                    </a:cubicBezTo>
                    <a:lnTo>
                      <a:pt x="11151" y="3181"/>
                    </a:lnTo>
                    <a:cubicBezTo>
                      <a:pt x="11261" y="3195"/>
                      <a:pt x="11369" y="3202"/>
                      <a:pt x="11476" y="3202"/>
                    </a:cubicBezTo>
                    <a:cubicBezTo>
                      <a:pt x="11852" y="3202"/>
                      <a:pt x="12216" y="3116"/>
                      <a:pt x="12561" y="2944"/>
                    </a:cubicBezTo>
                    <a:cubicBezTo>
                      <a:pt x="13074" y="2733"/>
                      <a:pt x="13620" y="2446"/>
                      <a:pt x="14163" y="2446"/>
                    </a:cubicBezTo>
                    <a:cubicBezTo>
                      <a:pt x="14273" y="2446"/>
                      <a:pt x="14383" y="2458"/>
                      <a:pt x="14492" y="2485"/>
                    </a:cubicBezTo>
                    <a:cubicBezTo>
                      <a:pt x="14658" y="2526"/>
                      <a:pt x="14918" y="2642"/>
                      <a:pt x="15154" y="2642"/>
                    </a:cubicBezTo>
                    <a:cubicBezTo>
                      <a:pt x="15279" y="2642"/>
                      <a:pt x="15397" y="2609"/>
                      <a:pt x="15490" y="2516"/>
                    </a:cubicBezTo>
                    <a:cubicBezTo>
                      <a:pt x="15617" y="2390"/>
                      <a:pt x="15617" y="2184"/>
                      <a:pt x="15474" y="2073"/>
                    </a:cubicBezTo>
                    <a:cubicBezTo>
                      <a:pt x="15409" y="2051"/>
                      <a:pt x="15337" y="2041"/>
                      <a:pt x="15257" y="2041"/>
                    </a:cubicBezTo>
                    <a:cubicBezTo>
                      <a:pt x="14809" y="2041"/>
                      <a:pt x="14119" y="2333"/>
                      <a:pt x="13164" y="2333"/>
                    </a:cubicBezTo>
                    <a:cubicBezTo>
                      <a:pt x="12449" y="2333"/>
                      <a:pt x="11586" y="2170"/>
                      <a:pt x="10566" y="1598"/>
                    </a:cubicBezTo>
                    <a:cubicBezTo>
                      <a:pt x="10330" y="1466"/>
                      <a:pt x="10007" y="1395"/>
                      <a:pt x="9683" y="1395"/>
                    </a:cubicBezTo>
                    <a:cubicBezTo>
                      <a:pt x="9309" y="1395"/>
                      <a:pt x="8935" y="1489"/>
                      <a:pt x="8697" y="1693"/>
                    </a:cubicBezTo>
                    <a:cubicBezTo>
                      <a:pt x="9301" y="961"/>
                      <a:pt x="8686" y="1"/>
                      <a:pt x="79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6"/>
              <p:cNvSpPr/>
              <p:nvPr/>
            </p:nvSpPr>
            <p:spPr>
              <a:xfrm>
                <a:off x="1959573" y="4363041"/>
                <a:ext cx="1252187" cy="245538"/>
              </a:xfrm>
              <a:custGeom>
                <a:avLst/>
                <a:gdLst/>
                <a:ahLst/>
                <a:cxnLst/>
                <a:rect l="l" t="t" r="r" b="b"/>
                <a:pathLst>
                  <a:path w="32302" h="6334" extrusionOk="0">
                    <a:moveTo>
                      <a:pt x="539" y="0"/>
                    </a:moveTo>
                    <a:cubicBezTo>
                      <a:pt x="333" y="16"/>
                      <a:pt x="159" y="143"/>
                      <a:pt x="96" y="333"/>
                    </a:cubicBezTo>
                    <a:cubicBezTo>
                      <a:pt x="1" y="570"/>
                      <a:pt x="175" y="823"/>
                      <a:pt x="412" y="839"/>
                    </a:cubicBezTo>
                    <a:lnTo>
                      <a:pt x="30069" y="839"/>
                    </a:lnTo>
                    <a:cubicBezTo>
                      <a:pt x="30081" y="838"/>
                      <a:pt x="30094" y="838"/>
                      <a:pt x="30107" y="838"/>
                    </a:cubicBezTo>
                    <a:cubicBezTo>
                      <a:pt x="30268" y="838"/>
                      <a:pt x="30424" y="929"/>
                      <a:pt x="30512" y="1061"/>
                    </a:cubicBezTo>
                    <a:cubicBezTo>
                      <a:pt x="30813" y="1631"/>
                      <a:pt x="31430" y="3167"/>
                      <a:pt x="30480" y="5241"/>
                    </a:cubicBezTo>
                    <a:cubicBezTo>
                      <a:pt x="30407" y="5403"/>
                      <a:pt x="30252" y="5496"/>
                      <a:pt x="30078" y="5496"/>
                    </a:cubicBezTo>
                    <a:cubicBezTo>
                      <a:pt x="30064" y="5496"/>
                      <a:pt x="30051" y="5495"/>
                      <a:pt x="30037" y="5494"/>
                    </a:cubicBezTo>
                    <a:lnTo>
                      <a:pt x="412" y="5510"/>
                    </a:lnTo>
                    <a:cubicBezTo>
                      <a:pt x="159" y="5526"/>
                      <a:pt x="1" y="5779"/>
                      <a:pt x="96" y="6017"/>
                    </a:cubicBezTo>
                    <a:cubicBezTo>
                      <a:pt x="159" y="6207"/>
                      <a:pt x="333" y="6333"/>
                      <a:pt x="539" y="6333"/>
                    </a:cubicBezTo>
                    <a:lnTo>
                      <a:pt x="30670" y="6333"/>
                    </a:lnTo>
                    <a:cubicBezTo>
                      <a:pt x="30939" y="6333"/>
                      <a:pt x="31193" y="6159"/>
                      <a:pt x="31288" y="5906"/>
                    </a:cubicBezTo>
                    <a:cubicBezTo>
                      <a:pt x="32301" y="3309"/>
                      <a:pt x="31668" y="1251"/>
                      <a:pt x="31304" y="412"/>
                    </a:cubicBezTo>
                    <a:cubicBezTo>
                      <a:pt x="31209" y="174"/>
                      <a:pt x="30971" y="16"/>
                      <a:pt x="30718" y="0"/>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6"/>
              <p:cNvSpPr/>
              <p:nvPr/>
            </p:nvSpPr>
            <p:spPr>
              <a:xfrm>
                <a:off x="2588083" y="4395486"/>
                <a:ext cx="589887" cy="180645"/>
              </a:xfrm>
              <a:custGeom>
                <a:avLst/>
                <a:gdLst/>
                <a:ahLst/>
                <a:cxnLst/>
                <a:rect l="l" t="t" r="r" b="b"/>
                <a:pathLst>
                  <a:path w="15217" h="4660" extrusionOk="0">
                    <a:moveTo>
                      <a:pt x="13893" y="1"/>
                    </a:moveTo>
                    <a:cubicBezTo>
                      <a:pt x="13880" y="1"/>
                      <a:pt x="13867" y="1"/>
                      <a:pt x="13855" y="2"/>
                    </a:cubicBezTo>
                    <a:lnTo>
                      <a:pt x="0" y="2"/>
                    </a:lnTo>
                    <a:lnTo>
                      <a:pt x="0" y="4657"/>
                    </a:lnTo>
                    <a:lnTo>
                      <a:pt x="13823" y="4657"/>
                    </a:lnTo>
                    <a:cubicBezTo>
                      <a:pt x="13836" y="4658"/>
                      <a:pt x="13848" y="4659"/>
                      <a:pt x="13861" y="4659"/>
                    </a:cubicBezTo>
                    <a:cubicBezTo>
                      <a:pt x="14022" y="4659"/>
                      <a:pt x="14178" y="4566"/>
                      <a:pt x="14266" y="4404"/>
                    </a:cubicBezTo>
                    <a:cubicBezTo>
                      <a:pt x="15216" y="2346"/>
                      <a:pt x="14599" y="794"/>
                      <a:pt x="14298" y="224"/>
                    </a:cubicBezTo>
                    <a:cubicBezTo>
                      <a:pt x="14210" y="92"/>
                      <a:pt x="14054" y="1"/>
                      <a:pt x="13893" y="1"/>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6"/>
              <p:cNvSpPr/>
              <p:nvPr/>
            </p:nvSpPr>
            <p:spPr>
              <a:xfrm>
                <a:off x="1997639" y="4395563"/>
                <a:ext cx="590507" cy="180490"/>
              </a:xfrm>
              <a:custGeom>
                <a:avLst/>
                <a:gdLst/>
                <a:ahLst/>
                <a:cxnLst/>
                <a:rect l="l" t="t" r="r" b="b"/>
                <a:pathLst>
                  <a:path w="15233" h="4656" extrusionOk="0">
                    <a:moveTo>
                      <a:pt x="0" y="0"/>
                    </a:moveTo>
                    <a:lnTo>
                      <a:pt x="0" y="4655"/>
                    </a:lnTo>
                    <a:lnTo>
                      <a:pt x="15232" y="4655"/>
                    </a:lnTo>
                    <a:lnTo>
                      <a:pt x="15232" y="0"/>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6"/>
              <p:cNvSpPr/>
              <p:nvPr/>
            </p:nvSpPr>
            <p:spPr>
              <a:xfrm>
                <a:off x="1777268" y="4118135"/>
                <a:ext cx="1253428" cy="244956"/>
              </a:xfrm>
              <a:custGeom>
                <a:avLst/>
                <a:gdLst/>
                <a:ahLst/>
                <a:cxnLst/>
                <a:rect l="l" t="t" r="r" b="b"/>
                <a:pathLst>
                  <a:path w="32334" h="6319" extrusionOk="0">
                    <a:moveTo>
                      <a:pt x="1378" y="0"/>
                    </a:moveTo>
                    <a:cubicBezTo>
                      <a:pt x="1173" y="0"/>
                      <a:pt x="998" y="127"/>
                      <a:pt x="935" y="301"/>
                    </a:cubicBezTo>
                    <a:cubicBezTo>
                      <a:pt x="618" y="1061"/>
                      <a:pt x="1" y="3167"/>
                      <a:pt x="951" y="5986"/>
                    </a:cubicBezTo>
                    <a:cubicBezTo>
                      <a:pt x="1014" y="6191"/>
                      <a:pt x="1188" y="6318"/>
                      <a:pt x="1410" y="6318"/>
                    </a:cubicBezTo>
                    <a:lnTo>
                      <a:pt x="31795" y="6318"/>
                    </a:lnTo>
                    <a:cubicBezTo>
                      <a:pt x="32001" y="6318"/>
                      <a:pt x="32175" y="6191"/>
                      <a:pt x="32238" y="6001"/>
                    </a:cubicBezTo>
                    <a:cubicBezTo>
                      <a:pt x="32333" y="5764"/>
                      <a:pt x="32175" y="5511"/>
                      <a:pt x="31922" y="5495"/>
                    </a:cubicBezTo>
                    <a:lnTo>
                      <a:pt x="16151" y="5479"/>
                    </a:lnTo>
                    <a:cubicBezTo>
                      <a:pt x="16138" y="5480"/>
                      <a:pt x="16124" y="5481"/>
                      <a:pt x="16110" y="5481"/>
                    </a:cubicBezTo>
                    <a:cubicBezTo>
                      <a:pt x="15937" y="5481"/>
                      <a:pt x="15780" y="5387"/>
                      <a:pt x="15692" y="5226"/>
                    </a:cubicBezTo>
                    <a:cubicBezTo>
                      <a:pt x="14758" y="3151"/>
                      <a:pt x="15375" y="1615"/>
                      <a:pt x="15676" y="1045"/>
                    </a:cubicBezTo>
                    <a:cubicBezTo>
                      <a:pt x="15764" y="913"/>
                      <a:pt x="15907" y="822"/>
                      <a:pt x="16079" y="822"/>
                    </a:cubicBezTo>
                    <a:cubicBezTo>
                      <a:pt x="16092" y="822"/>
                      <a:pt x="16106" y="823"/>
                      <a:pt x="16120" y="824"/>
                    </a:cubicBezTo>
                    <a:lnTo>
                      <a:pt x="31906" y="824"/>
                    </a:lnTo>
                    <a:cubicBezTo>
                      <a:pt x="32159" y="808"/>
                      <a:pt x="32317" y="555"/>
                      <a:pt x="32238" y="333"/>
                    </a:cubicBezTo>
                    <a:cubicBezTo>
                      <a:pt x="32175" y="127"/>
                      <a:pt x="31985" y="0"/>
                      <a:pt x="31779" y="0"/>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6"/>
              <p:cNvSpPr/>
              <p:nvPr/>
            </p:nvSpPr>
            <p:spPr>
              <a:xfrm>
                <a:off x="2349300" y="4149998"/>
                <a:ext cx="642685" cy="180606"/>
              </a:xfrm>
              <a:custGeom>
                <a:avLst/>
                <a:gdLst/>
                <a:ahLst/>
                <a:cxnLst/>
                <a:rect l="l" t="t" r="r" b="b"/>
                <a:pathLst>
                  <a:path w="16579" h="4659" extrusionOk="0">
                    <a:moveTo>
                      <a:pt x="1322" y="0"/>
                    </a:moveTo>
                    <a:cubicBezTo>
                      <a:pt x="1150" y="0"/>
                      <a:pt x="1007" y="91"/>
                      <a:pt x="919" y="223"/>
                    </a:cubicBezTo>
                    <a:cubicBezTo>
                      <a:pt x="618" y="793"/>
                      <a:pt x="1" y="2329"/>
                      <a:pt x="935" y="4404"/>
                    </a:cubicBezTo>
                    <a:cubicBezTo>
                      <a:pt x="1023" y="4565"/>
                      <a:pt x="1180" y="4659"/>
                      <a:pt x="1353" y="4659"/>
                    </a:cubicBezTo>
                    <a:cubicBezTo>
                      <a:pt x="1367" y="4659"/>
                      <a:pt x="1381" y="4658"/>
                      <a:pt x="1394" y="4657"/>
                    </a:cubicBezTo>
                    <a:lnTo>
                      <a:pt x="16579" y="4657"/>
                    </a:lnTo>
                    <a:lnTo>
                      <a:pt x="16579" y="2"/>
                    </a:lnTo>
                    <a:lnTo>
                      <a:pt x="1363" y="2"/>
                    </a:lnTo>
                    <a:cubicBezTo>
                      <a:pt x="1349" y="1"/>
                      <a:pt x="1335" y="0"/>
                      <a:pt x="1322" y="0"/>
                    </a:cubicBezTo>
                    <a:close/>
                  </a:path>
                </a:pathLst>
              </a:custGeom>
              <a:solidFill>
                <a:srgbClr val="FE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6"/>
              <p:cNvSpPr/>
              <p:nvPr/>
            </p:nvSpPr>
            <p:spPr>
              <a:xfrm>
                <a:off x="1911700" y="3872647"/>
                <a:ext cx="1286533" cy="245538"/>
              </a:xfrm>
              <a:custGeom>
                <a:avLst/>
                <a:gdLst/>
                <a:ahLst/>
                <a:cxnLst/>
                <a:rect l="l" t="t" r="r" b="b"/>
                <a:pathLst>
                  <a:path w="33188" h="6334" extrusionOk="0">
                    <a:moveTo>
                      <a:pt x="1378" y="0"/>
                    </a:moveTo>
                    <a:cubicBezTo>
                      <a:pt x="1188" y="0"/>
                      <a:pt x="998" y="127"/>
                      <a:pt x="935" y="301"/>
                    </a:cubicBezTo>
                    <a:cubicBezTo>
                      <a:pt x="634" y="1077"/>
                      <a:pt x="0" y="3167"/>
                      <a:pt x="951" y="5985"/>
                    </a:cubicBezTo>
                    <a:cubicBezTo>
                      <a:pt x="1014" y="6191"/>
                      <a:pt x="1204" y="6318"/>
                      <a:pt x="1410" y="6333"/>
                    </a:cubicBezTo>
                    <a:lnTo>
                      <a:pt x="31794" y="6333"/>
                    </a:lnTo>
                    <a:cubicBezTo>
                      <a:pt x="32000" y="6318"/>
                      <a:pt x="32174" y="6191"/>
                      <a:pt x="32238" y="6001"/>
                    </a:cubicBezTo>
                    <a:cubicBezTo>
                      <a:pt x="33188" y="3563"/>
                      <a:pt x="32539" y="1188"/>
                      <a:pt x="32238" y="333"/>
                    </a:cubicBezTo>
                    <a:cubicBezTo>
                      <a:pt x="32174" y="127"/>
                      <a:pt x="31984" y="0"/>
                      <a:pt x="31779"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6"/>
              <p:cNvSpPr/>
              <p:nvPr/>
            </p:nvSpPr>
            <p:spPr>
              <a:xfrm>
                <a:off x="1855842" y="4404130"/>
                <a:ext cx="294653" cy="203826"/>
              </a:xfrm>
              <a:custGeom>
                <a:avLst/>
                <a:gdLst/>
                <a:ahLst/>
                <a:cxnLst/>
                <a:rect l="l" t="t" r="r" b="b"/>
                <a:pathLst>
                  <a:path w="7601" h="5258" extrusionOk="0">
                    <a:moveTo>
                      <a:pt x="3591" y="1"/>
                    </a:moveTo>
                    <a:cubicBezTo>
                      <a:pt x="2996" y="1"/>
                      <a:pt x="2455" y="227"/>
                      <a:pt x="2487" y="682"/>
                    </a:cubicBezTo>
                    <a:lnTo>
                      <a:pt x="1901" y="2566"/>
                    </a:lnTo>
                    <a:lnTo>
                      <a:pt x="286" y="3928"/>
                    </a:lnTo>
                    <a:lnTo>
                      <a:pt x="48" y="4893"/>
                    </a:lnTo>
                    <a:cubicBezTo>
                      <a:pt x="1" y="5083"/>
                      <a:pt x="143" y="5258"/>
                      <a:pt x="333" y="5258"/>
                    </a:cubicBezTo>
                    <a:lnTo>
                      <a:pt x="7601" y="5258"/>
                    </a:lnTo>
                    <a:lnTo>
                      <a:pt x="7411" y="3674"/>
                    </a:lnTo>
                    <a:cubicBezTo>
                      <a:pt x="7411" y="3674"/>
                      <a:pt x="6872" y="1822"/>
                      <a:pt x="6017" y="967"/>
                    </a:cubicBezTo>
                    <a:cubicBezTo>
                      <a:pt x="5890" y="1148"/>
                      <a:pt x="5745" y="1228"/>
                      <a:pt x="5602" y="1228"/>
                    </a:cubicBezTo>
                    <a:cubicBezTo>
                      <a:pt x="5373" y="1228"/>
                      <a:pt x="5153" y="1020"/>
                      <a:pt x="5036" y="698"/>
                    </a:cubicBezTo>
                    <a:cubicBezTo>
                      <a:pt x="4860" y="234"/>
                      <a:pt x="4197" y="1"/>
                      <a:pt x="3591" y="1"/>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6"/>
              <p:cNvSpPr/>
              <p:nvPr/>
            </p:nvSpPr>
            <p:spPr>
              <a:xfrm>
                <a:off x="1922234" y="4447385"/>
                <a:ext cx="187237" cy="160596"/>
              </a:xfrm>
              <a:custGeom>
                <a:avLst/>
                <a:gdLst/>
                <a:ahLst/>
                <a:cxnLst/>
                <a:rect l="l" t="t" r="r" b="b"/>
                <a:pathLst>
                  <a:path w="5004" h="4292" extrusionOk="0">
                    <a:moveTo>
                      <a:pt x="3420" y="1"/>
                    </a:moveTo>
                    <a:cubicBezTo>
                      <a:pt x="3337" y="167"/>
                      <a:pt x="3170" y="260"/>
                      <a:pt x="2992" y="260"/>
                    </a:cubicBezTo>
                    <a:cubicBezTo>
                      <a:pt x="2966" y="260"/>
                      <a:pt x="2940" y="258"/>
                      <a:pt x="2914" y="254"/>
                    </a:cubicBezTo>
                    <a:lnTo>
                      <a:pt x="2914" y="270"/>
                    </a:lnTo>
                    <a:cubicBezTo>
                      <a:pt x="3167" y="1442"/>
                      <a:pt x="1869" y="2629"/>
                      <a:pt x="1251" y="2993"/>
                    </a:cubicBezTo>
                    <a:cubicBezTo>
                      <a:pt x="808" y="3231"/>
                      <a:pt x="301" y="3880"/>
                      <a:pt x="0" y="4292"/>
                    </a:cubicBezTo>
                    <a:lnTo>
                      <a:pt x="5004" y="4292"/>
                    </a:lnTo>
                    <a:lnTo>
                      <a:pt x="4814" y="2708"/>
                    </a:lnTo>
                    <a:cubicBezTo>
                      <a:pt x="4814" y="2708"/>
                      <a:pt x="4275" y="856"/>
                      <a:pt x="3420" y="1"/>
                    </a:cubicBezTo>
                    <a:close/>
                  </a:path>
                </a:pathLst>
              </a:custGeom>
              <a:solidFill>
                <a:srgbClr val="071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6"/>
              <p:cNvSpPr/>
              <p:nvPr/>
            </p:nvSpPr>
            <p:spPr>
              <a:xfrm>
                <a:off x="1946703" y="4339085"/>
                <a:ext cx="141802" cy="112690"/>
              </a:xfrm>
              <a:custGeom>
                <a:avLst/>
                <a:gdLst/>
                <a:ahLst/>
                <a:cxnLst/>
                <a:rect l="l" t="t" r="r" b="b"/>
                <a:pathLst>
                  <a:path w="3658" h="2907" extrusionOk="0">
                    <a:moveTo>
                      <a:pt x="0" y="1"/>
                    </a:moveTo>
                    <a:cubicBezTo>
                      <a:pt x="32" y="776"/>
                      <a:pt x="79" y="1552"/>
                      <a:pt x="143" y="2360"/>
                    </a:cubicBezTo>
                    <a:cubicBezTo>
                      <a:pt x="111" y="1905"/>
                      <a:pt x="652" y="1679"/>
                      <a:pt x="1245" y="1679"/>
                    </a:cubicBezTo>
                    <a:cubicBezTo>
                      <a:pt x="1849" y="1679"/>
                      <a:pt x="2508" y="1912"/>
                      <a:pt x="2676" y="2376"/>
                    </a:cubicBezTo>
                    <a:cubicBezTo>
                      <a:pt x="2803" y="2698"/>
                      <a:pt x="3021" y="2906"/>
                      <a:pt x="3247" y="2906"/>
                    </a:cubicBezTo>
                    <a:cubicBezTo>
                      <a:pt x="3387" y="2906"/>
                      <a:pt x="3530" y="2826"/>
                      <a:pt x="3658" y="2645"/>
                    </a:cubicBezTo>
                    <a:cubicBezTo>
                      <a:pt x="3309" y="2296"/>
                      <a:pt x="3230" y="1220"/>
                      <a:pt x="3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6"/>
              <p:cNvSpPr/>
              <p:nvPr/>
            </p:nvSpPr>
            <p:spPr>
              <a:xfrm>
                <a:off x="1950386" y="4339085"/>
                <a:ext cx="138120" cy="112690"/>
              </a:xfrm>
              <a:custGeom>
                <a:avLst/>
                <a:gdLst/>
                <a:ahLst/>
                <a:cxnLst/>
                <a:rect l="l" t="t" r="r" b="b"/>
                <a:pathLst>
                  <a:path w="3563" h="2907" extrusionOk="0">
                    <a:moveTo>
                      <a:pt x="47" y="2353"/>
                    </a:moveTo>
                    <a:lnTo>
                      <a:pt x="47" y="2353"/>
                    </a:lnTo>
                    <a:cubicBezTo>
                      <a:pt x="47" y="2355"/>
                      <a:pt x="47" y="2357"/>
                      <a:pt x="48" y="2360"/>
                    </a:cubicBezTo>
                    <a:cubicBezTo>
                      <a:pt x="47" y="2357"/>
                      <a:pt x="47" y="2355"/>
                      <a:pt x="47" y="2353"/>
                    </a:cubicBezTo>
                    <a:close/>
                    <a:moveTo>
                      <a:pt x="2549" y="1"/>
                    </a:moveTo>
                    <a:cubicBezTo>
                      <a:pt x="2549" y="1088"/>
                      <a:pt x="2693" y="1715"/>
                      <a:pt x="2459" y="1715"/>
                    </a:cubicBezTo>
                    <a:cubicBezTo>
                      <a:pt x="2448" y="1715"/>
                      <a:pt x="2436" y="1713"/>
                      <a:pt x="2423" y="1711"/>
                    </a:cubicBezTo>
                    <a:cubicBezTo>
                      <a:pt x="2269" y="1678"/>
                      <a:pt x="1467" y="1500"/>
                      <a:pt x="779" y="1500"/>
                    </a:cubicBezTo>
                    <a:cubicBezTo>
                      <a:pt x="475" y="1500"/>
                      <a:pt x="194" y="1534"/>
                      <a:pt x="0" y="1631"/>
                    </a:cubicBezTo>
                    <a:cubicBezTo>
                      <a:pt x="16" y="1867"/>
                      <a:pt x="31" y="2102"/>
                      <a:pt x="47" y="2353"/>
                    </a:cubicBezTo>
                    <a:lnTo>
                      <a:pt x="47" y="2353"/>
                    </a:lnTo>
                    <a:cubicBezTo>
                      <a:pt x="22" y="1902"/>
                      <a:pt x="560" y="1679"/>
                      <a:pt x="1150" y="1679"/>
                    </a:cubicBezTo>
                    <a:cubicBezTo>
                      <a:pt x="1754" y="1679"/>
                      <a:pt x="2413" y="1912"/>
                      <a:pt x="2581" y="2376"/>
                    </a:cubicBezTo>
                    <a:cubicBezTo>
                      <a:pt x="2708" y="2698"/>
                      <a:pt x="2926" y="2906"/>
                      <a:pt x="3152" y="2906"/>
                    </a:cubicBezTo>
                    <a:cubicBezTo>
                      <a:pt x="3292" y="2906"/>
                      <a:pt x="3435" y="2826"/>
                      <a:pt x="3563" y="2645"/>
                    </a:cubicBezTo>
                    <a:cubicBezTo>
                      <a:pt x="3214" y="2296"/>
                      <a:pt x="3135" y="1220"/>
                      <a:pt x="3183"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6"/>
              <p:cNvSpPr/>
              <p:nvPr/>
            </p:nvSpPr>
            <p:spPr>
              <a:xfrm>
                <a:off x="1938718" y="3636928"/>
                <a:ext cx="348652" cy="702228"/>
              </a:xfrm>
              <a:custGeom>
                <a:avLst/>
                <a:gdLst/>
                <a:ahLst/>
                <a:cxnLst/>
                <a:rect l="l" t="t" r="r" b="b"/>
                <a:pathLst>
                  <a:path w="8994" h="18115" extrusionOk="0">
                    <a:moveTo>
                      <a:pt x="8994" y="1"/>
                    </a:moveTo>
                    <a:cubicBezTo>
                      <a:pt x="8994" y="1"/>
                      <a:pt x="3658" y="254"/>
                      <a:pt x="2819" y="1141"/>
                    </a:cubicBezTo>
                    <a:cubicBezTo>
                      <a:pt x="1979" y="2028"/>
                      <a:pt x="1235" y="3548"/>
                      <a:pt x="1362" y="5004"/>
                    </a:cubicBezTo>
                    <a:cubicBezTo>
                      <a:pt x="1425" y="5622"/>
                      <a:pt x="0" y="11306"/>
                      <a:pt x="206" y="18115"/>
                    </a:cubicBezTo>
                    <a:lnTo>
                      <a:pt x="3484" y="18115"/>
                    </a:lnTo>
                    <a:cubicBezTo>
                      <a:pt x="3563" y="16310"/>
                      <a:pt x="4402" y="14204"/>
                      <a:pt x="4719" y="13760"/>
                    </a:cubicBezTo>
                    <a:cubicBezTo>
                      <a:pt x="5273" y="13000"/>
                      <a:pt x="7173" y="9834"/>
                      <a:pt x="5890" y="6334"/>
                    </a:cubicBezTo>
                    <a:cubicBezTo>
                      <a:pt x="5890" y="6334"/>
                      <a:pt x="5912" y="6121"/>
                      <a:pt x="6621" y="6121"/>
                    </a:cubicBezTo>
                    <a:cubicBezTo>
                      <a:pt x="6950" y="6121"/>
                      <a:pt x="7429" y="6167"/>
                      <a:pt x="8123" y="6303"/>
                    </a:cubicBezTo>
                    <a:lnTo>
                      <a:pt x="8994" y="1"/>
                    </a:ln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6"/>
              <p:cNvSpPr/>
              <p:nvPr/>
            </p:nvSpPr>
            <p:spPr>
              <a:xfrm>
                <a:off x="2060241" y="3636928"/>
                <a:ext cx="227124" cy="245576"/>
              </a:xfrm>
              <a:custGeom>
                <a:avLst/>
                <a:gdLst/>
                <a:ahLst/>
                <a:cxnLst/>
                <a:rect l="l" t="t" r="r" b="b"/>
                <a:pathLst>
                  <a:path w="5859" h="6335" extrusionOk="0">
                    <a:moveTo>
                      <a:pt x="5859" y="1"/>
                    </a:moveTo>
                    <a:cubicBezTo>
                      <a:pt x="5859" y="1"/>
                      <a:pt x="1457" y="159"/>
                      <a:pt x="0" y="919"/>
                    </a:cubicBezTo>
                    <a:cubicBezTo>
                      <a:pt x="330" y="820"/>
                      <a:pt x="629" y="775"/>
                      <a:pt x="896" y="775"/>
                    </a:cubicBezTo>
                    <a:cubicBezTo>
                      <a:pt x="3095" y="775"/>
                      <a:pt x="3259" y="3806"/>
                      <a:pt x="2454" y="4498"/>
                    </a:cubicBezTo>
                    <a:cubicBezTo>
                      <a:pt x="1995" y="4878"/>
                      <a:pt x="2549" y="5859"/>
                      <a:pt x="2755" y="6334"/>
                    </a:cubicBezTo>
                    <a:cubicBezTo>
                      <a:pt x="2755" y="6334"/>
                      <a:pt x="2777" y="6114"/>
                      <a:pt x="3484" y="6114"/>
                    </a:cubicBezTo>
                    <a:cubicBezTo>
                      <a:pt x="3814" y="6114"/>
                      <a:pt x="4293" y="6162"/>
                      <a:pt x="4988" y="6303"/>
                    </a:cubicBezTo>
                    <a:lnTo>
                      <a:pt x="5859" y="1"/>
                    </a:ln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6"/>
              <p:cNvSpPr/>
              <p:nvPr/>
            </p:nvSpPr>
            <p:spPr>
              <a:xfrm>
                <a:off x="1962015" y="3838884"/>
                <a:ext cx="38726" cy="196422"/>
              </a:xfrm>
              <a:custGeom>
                <a:avLst/>
                <a:gdLst/>
                <a:ahLst/>
                <a:cxnLst/>
                <a:rect l="l" t="t" r="r" b="b"/>
                <a:pathLst>
                  <a:path w="999" h="5067" extrusionOk="0">
                    <a:moveTo>
                      <a:pt x="761" y="0"/>
                    </a:moveTo>
                    <a:cubicBezTo>
                      <a:pt x="698" y="665"/>
                      <a:pt x="302" y="2518"/>
                      <a:pt x="1" y="5067"/>
                    </a:cubicBezTo>
                    <a:cubicBezTo>
                      <a:pt x="159" y="3737"/>
                      <a:pt x="998" y="2597"/>
                      <a:pt x="761"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6"/>
              <p:cNvSpPr/>
              <p:nvPr/>
            </p:nvSpPr>
            <p:spPr>
              <a:xfrm>
                <a:off x="2049194" y="4079449"/>
                <a:ext cx="117884" cy="259687"/>
              </a:xfrm>
              <a:custGeom>
                <a:avLst/>
                <a:gdLst/>
                <a:ahLst/>
                <a:cxnLst/>
                <a:rect l="l" t="t" r="r" b="b"/>
                <a:pathLst>
                  <a:path w="3041" h="6699" extrusionOk="0">
                    <a:moveTo>
                      <a:pt x="3040" y="1"/>
                    </a:moveTo>
                    <a:cubicBezTo>
                      <a:pt x="2739" y="761"/>
                      <a:pt x="1314" y="1885"/>
                      <a:pt x="950" y="2851"/>
                    </a:cubicBezTo>
                    <a:cubicBezTo>
                      <a:pt x="586" y="3817"/>
                      <a:pt x="0" y="6699"/>
                      <a:pt x="0" y="6699"/>
                    </a:cubicBezTo>
                    <a:lnTo>
                      <a:pt x="634" y="6699"/>
                    </a:lnTo>
                    <a:cubicBezTo>
                      <a:pt x="729" y="4894"/>
                      <a:pt x="1552" y="2788"/>
                      <a:pt x="1884" y="2344"/>
                    </a:cubicBezTo>
                    <a:cubicBezTo>
                      <a:pt x="2375" y="1632"/>
                      <a:pt x="2771" y="840"/>
                      <a:pt x="3040"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6"/>
              <p:cNvSpPr/>
              <p:nvPr/>
            </p:nvSpPr>
            <p:spPr>
              <a:xfrm>
                <a:off x="2516875" y="3719183"/>
                <a:ext cx="186498" cy="211928"/>
              </a:xfrm>
              <a:custGeom>
                <a:avLst/>
                <a:gdLst/>
                <a:ahLst/>
                <a:cxnLst/>
                <a:rect l="l" t="t" r="r" b="b"/>
                <a:pathLst>
                  <a:path w="4811" h="5467" extrusionOk="0">
                    <a:moveTo>
                      <a:pt x="2661" y="1"/>
                    </a:moveTo>
                    <a:lnTo>
                      <a:pt x="0" y="3737"/>
                    </a:lnTo>
                    <a:cubicBezTo>
                      <a:pt x="681" y="4767"/>
                      <a:pt x="1806" y="5400"/>
                      <a:pt x="3041" y="5463"/>
                    </a:cubicBezTo>
                    <a:cubicBezTo>
                      <a:pt x="3076" y="5465"/>
                      <a:pt x="3111" y="5467"/>
                      <a:pt x="3146" y="5467"/>
                    </a:cubicBezTo>
                    <a:cubicBezTo>
                      <a:pt x="4811" y="5467"/>
                      <a:pt x="4735" y="2882"/>
                      <a:pt x="4735" y="2882"/>
                    </a:cubicBezTo>
                    <a:lnTo>
                      <a:pt x="2661" y="1"/>
                    </a:lnTo>
                    <a:close/>
                  </a:path>
                </a:pathLst>
              </a:custGeom>
              <a:solidFill>
                <a:srgbClr val="071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6"/>
              <p:cNvSpPr/>
              <p:nvPr/>
            </p:nvSpPr>
            <p:spPr>
              <a:xfrm>
                <a:off x="2492919" y="3585489"/>
                <a:ext cx="456729" cy="344892"/>
              </a:xfrm>
              <a:custGeom>
                <a:avLst/>
                <a:gdLst/>
                <a:ahLst/>
                <a:cxnLst/>
                <a:rect l="l" t="t" r="r" b="b"/>
                <a:pathLst>
                  <a:path w="11782" h="8897" extrusionOk="0">
                    <a:moveTo>
                      <a:pt x="4090" y="0"/>
                    </a:moveTo>
                    <a:cubicBezTo>
                      <a:pt x="730" y="0"/>
                      <a:pt x="1" y="1122"/>
                      <a:pt x="1" y="1122"/>
                    </a:cubicBezTo>
                    <a:cubicBezTo>
                      <a:pt x="5353" y="3624"/>
                      <a:pt x="5495" y="8231"/>
                      <a:pt x="4007" y="8896"/>
                    </a:cubicBezTo>
                    <a:cubicBezTo>
                      <a:pt x="4007" y="8896"/>
                      <a:pt x="7332" y="8041"/>
                      <a:pt x="8852" y="8041"/>
                    </a:cubicBezTo>
                    <a:cubicBezTo>
                      <a:pt x="11449" y="8041"/>
                      <a:pt x="11021" y="4985"/>
                      <a:pt x="11781" y="2959"/>
                    </a:cubicBezTo>
                    <a:cubicBezTo>
                      <a:pt x="11781" y="2959"/>
                      <a:pt x="8662" y="172"/>
                      <a:pt x="4751" y="14"/>
                    </a:cubicBezTo>
                    <a:cubicBezTo>
                      <a:pt x="4520" y="4"/>
                      <a:pt x="4300" y="0"/>
                      <a:pt x="4090"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6"/>
              <p:cNvSpPr/>
              <p:nvPr/>
            </p:nvSpPr>
            <p:spPr>
              <a:xfrm>
                <a:off x="2446286" y="3144092"/>
                <a:ext cx="84740" cy="126490"/>
              </a:xfrm>
              <a:custGeom>
                <a:avLst/>
                <a:gdLst/>
                <a:ahLst/>
                <a:cxnLst/>
                <a:rect l="l" t="t" r="r" b="b"/>
                <a:pathLst>
                  <a:path w="2186" h="3263" extrusionOk="0">
                    <a:moveTo>
                      <a:pt x="2186" y="1"/>
                    </a:moveTo>
                    <a:lnTo>
                      <a:pt x="2186" y="1"/>
                    </a:lnTo>
                    <a:cubicBezTo>
                      <a:pt x="1505" y="666"/>
                      <a:pt x="666" y="2027"/>
                      <a:pt x="1" y="3262"/>
                    </a:cubicBezTo>
                    <a:lnTo>
                      <a:pt x="2091" y="1441"/>
                    </a:lnTo>
                    <a:lnTo>
                      <a:pt x="21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6"/>
              <p:cNvSpPr/>
              <p:nvPr/>
            </p:nvSpPr>
            <p:spPr>
              <a:xfrm>
                <a:off x="2440782" y="3199950"/>
                <a:ext cx="86562" cy="80437"/>
              </a:xfrm>
              <a:custGeom>
                <a:avLst/>
                <a:gdLst/>
                <a:ahLst/>
                <a:cxnLst/>
                <a:rect l="l" t="t" r="r" b="b"/>
                <a:pathLst>
                  <a:path w="2233" h="2075" extrusionOk="0">
                    <a:moveTo>
                      <a:pt x="2233" y="0"/>
                    </a:moveTo>
                    <a:lnTo>
                      <a:pt x="143" y="1821"/>
                    </a:lnTo>
                    <a:lnTo>
                      <a:pt x="0" y="2075"/>
                    </a:lnTo>
                    <a:lnTo>
                      <a:pt x="2122" y="1853"/>
                    </a:lnTo>
                    <a:lnTo>
                      <a:pt x="2233" y="0"/>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6"/>
              <p:cNvSpPr/>
              <p:nvPr/>
            </p:nvSpPr>
            <p:spPr>
              <a:xfrm>
                <a:off x="2395351" y="3271739"/>
                <a:ext cx="127692" cy="135716"/>
              </a:xfrm>
              <a:custGeom>
                <a:avLst/>
                <a:gdLst/>
                <a:ahLst/>
                <a:cxnLst/>
                <a:rect l="l" t="t" r="r" b="b"/>
                <a:pathLst>
                  <a:path w="3294" h="3501" extrusionOk="0">
                    <a:moveTo>
                      <a:pt x="3294" y="1"/>
                    </a:moveTo>
                    <a:lnTo>
                      <a:pt x="1172" y="223"/>
                    </a:lnTo>
                    <a:cubicBezTo>
                      <a:pt x="491" y="1473"/>
                      <a:pt x="0" y="2550"/>
                      <a:pt x="0" y="2550"/>
                    </a:cubicBezTo>
                    <a:lnTo>
                      <a:pt x="3056" y="3500"/>
                    </a:lnTo>
                    <a:lnTo>
                      <a:pt x="3294" y="1"/>
                    </a:ln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6"/>
              <p:cNvSpPr/>
              <p:nvPr/>
            </p:nvSpPr>
            <p:spPr>
              <a:xfrm>
                <a:off x="2419888" y="3040362"/>
                <a:ext cx="639622" cy="659858"/>
              </a:xfrm>
              <a:custGeom>
                <a:avLst/>
                <a:gdLst/>
                <a:ahLst/>
                <a:cxnLst/>
                <a:rect l="l" t="t" r="r" b="b"/>
                <a:pathLst>
                  <a:path w="16500" h="17022" extrusionOk="0">
                    <a:moveTo>
                      <a:pt x="11148" y="1"/>
                    </a:moveTo>
                    <a:lnTo>
                      <a:pt x="6081" y="697"/>
                    </a:lnTo>
                    <a:cubicBezTo>
                      <a:pt x="6081" y="697"/>
                      <a:pt x="4165" y="1568"/>
                      <a:pt x="2867" y="2677"/>
                    </a:cubicBezTo>
                    <a:cubicBezTo>
                      <a:pt x="1568" y="3769"/>
                      <a:pt x="1" y="13459"/>
                      <a:pt x="1" y="13459"/>
                    </a:cubicBezTo>
                    <a:cubicBezTo>
                      <a:pt x="1" y="13459"/>
                      <a:pt x="119" y="13455"/>
                      <a:pt x="342" y="13455"/>
                    </a:cubicBezTo>
                    <a:cubicBezTo>
                      <a:pt x="1179" y="13455"/>
                      <a:pt x="3498" y="13514"/>
                      <a:pt x="6635" y="14077"/>
                    </a:cubicBezTo>
                    <a:cubicBezTo>
                      <a:pt x="10593" y="14789"/>
                      <a:pt x="13665" y="17022"/>
                      <a:pt x="13665" y="17022"/>
                    </a:cubicBezTo>
                    <a:cubicBezTo>
                      <a:pt x="16499" y="10483"/>
                      <a:pt x="15312" y="5416"/>
                      <a:pt x="14615" y="3009"/>
                    </a:cubicBezTo>
                    <a:cubicBezTo>
                      <a:pt x="14346" y="2075"/>
                      <a:pt x="12810" y="650"/>
                      <a:pt x="111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6"/>
              <p:cNvSpPr/>
              <p:nvPr/>
            </p:nvSpPr>
            <p:spPr>
              <a:xfrm>
                <a:off x="2595448" y="3192585"/>
                <a:ext cx="396527" cy="467118"/>
              </a:xfrm>
              <a:custGeom>
                <a:avLst/>
                <a:gdLst/>
                <a:ahLst/>
                <a:cxnLst/>
                <a:rect l="l" t="t" r="r" b="b"/>
                <a:pathLst>
                  <a:path w="10229" h="12050" extrusionOk="0">
                    <a:moveTo>
                      <a:pt x="5684" y="0"/>
                    </a:moveTo>
                    <a:cubicBezTo>
                      <a:pt x="5684" y="0"/>
                      <a:pt x="5130" y="2502"/>
                      <a:pt x="0" y="9817"/>
                    </a:cubicBezTo>
                    <a:cubicBezTo>
                      <a:pt x="0" y="9817"/>
                      <a:pt x="1346" y="10023"/>
                      <a:pt x="2090" y="10150"/>
                    </a:cubicBezTo>
                    <a:cubicBezTo>
                      <a:pt x="3959" y="10498"/>
                      <a:pt x="5748" y="11147"/>
                      <a:pt x="7426" y="12050"/>
                    </a:cubicBezTo>
                    <a:cubicBezTo>
                      <a:pt x="8186" y="10561"/>
                      <a:pt x="9770" y="6951"/>
                      <a:pt x="10229" y="1489"/>
                    </a:cubicBezTo>
                    <a:lnTo>
                      <a:pt x="5684" y="0"/>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6"/>
              <p:cNvSpPr/>
              <p:nvPr/>
            </p:nvSpPr>
            <p:spPr>
              <a:xfrm>
                <a:off x="1888675" y="3219254"/>
                <a:ext cx="164247" cy="205997"/>
              </a:xfrm>
              <a:custGeom>
                <a:avLst/>
                <a:gdLst/>
                <a:ahLst/>
                <a:cxnLst/>
                <a:rect l="l" t="t" r="r" b="b"/>
                <a:pathLst>
                  <a:path w="4237" h="5314" extrusionOk="0">
                    <a:moveTo>
                      <a:pt x="109" y="0"/>
                    </a:moveTo>
                    <a:cubicBezTo>
                      <a:pt x="1" y="0"/>
                      <a:pt x="24" y="120"/>
                      <a:pt x="24" y="120"/>
                    </a:cubicBezTo>
                    <a:lnTo>
                      <a:pt x="2890" y="3714"/>
                    </a:lnTo>
                    <a:cubicBezTo>
                      <a:pt x="2685" y="4094"/>
                      <a:pt x="2938" y="4284"/>
                      <a:pt x="2938" y="4284"/>
                    </a:cubicBezTo>
                    <a:lnTo>
                      <a:pt x="4236" y="5313"/>
                    </a:lnTo>
                    <a:lnTo>
                      <a:pt x="4236" y="3904"/>
                    </a:lnTo>
                    <a:lnTo>
                      <a:pt x="4110" y="3017"/>
                    </a:lnTo>
                    <a:lnTo>
                      <a:pt x="3080" y="3651"/>
                    </a:lnTo>
                    <a:lnTo>
                      <a:pt x="167" y="9"/>
                    </a:lnTo>
                    <a:cubicBezTo>
                      <a:pt x="144" y="3"/>
                      <a:pt x="125" y="0"/>
                      <a:pt x="109"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6"/>
              <p:cNvSpPr/>
              <p:nvPr/>
            </p:nvSpPr>
            <p:spPr>
              <a:xfrm>
                <a:off x="2008066" y="3336203"/>
                <a:ext cx="80437" cy="85981"/>
              </a:xfrm>
              <a:custGeom>
                <a:avLst/>
                <a:gdLst/>
                <a:ahLst/>
                <a:cxnLst/>
                <a:rect l="l" t="t" r="r" b="b"/>
                <a:pathLst>
                  <a:path w="2075" h="2218" extrusionOk="0">
                    <a:moveTo>
                      <a:pt x="1030" y="0"/>
                    </a:moveTo>
                    <a:lnTo>
                      <a:pt x="0" y="634"/>
                    </a:lnTo>
                    <a:lnTo>
                      <a:pt x="2075" y="2217"/>
                    </a:lnTo>
                    <a:lnTo>
                      <a:pt x="1030" y="0"/>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6"/>
              <p:cNvSpPr/>
              <p:nvPr/>
            </p:nvSpPr>
            <p:spPr>
              <a:xfrm>
                <a:off x="2314336" y="3250264"/>
                <a:ext cx="380595" cy="360359"/>
              </a:xfrm>
              <a:custGeom>
                <a:avLst/>
                <a:gdLst/>
                <a:ahLst/>
                <a:cxnLst/>
                <a:rect l="l" t="t" r="r" b="b"/>
                <a:pathLst>
                  <a:path w="9818" h="9296" extrusionOk="0">
                    <a:moveTo>
                      <a:pt x="0" y="1"/>
                    </a:moveTo>
                    <a:lnTo>
                      <a:pt x="0" y="1172"/>
                    </a:lnTo>
                    <a:lnTo>
                      <a:pt x="9817" y="9295"/>
                    </a:lnTo>
                    <a:lnTo>
                      <a:pt x="9817" y="8345"/>
                    </a:lnTo>
                    <a:lnTo>
                      <a:pt x="0" y="1"/>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6"/>
              <p:cNvSpPr/>
              <p:nvPr/>
            </p:nvSpPr>
            <p:spPr>
              <a:xfrm>
                <a:off x="2047953" y="3250264"/>
                <a:ext cx="266432" cy="127110"/>
              </a:xfrm>
              <a:custGeom>
                <a:avLst/>
                <a:gdLst/>
                <a:ahLst/>
                <a:cxnLst/>
                <a:rect l="l" t="t" r="r" b="b"/>
                <a:pathLst>
                  <a:path w="6873" h="3279" extrusionOk="0">
                    <a:moveTo>
                      <a:pt x="6872" y="1"/>
                    </a:moveTo>
                    <a:lnTo>
                      <a:pt x="1" y="2217"/>
                    </a:lnTo>
                    <a:lnTo>
                      <a:pt x="127" y="3278"/>
                    </a:lnTo>
                    <a:lnTo>
                      <a:pt x="6872" y="1172"/>
                    </a:lnTo>
                    <a:lnTo>
                      <a:pt x="68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6"/>
              <p:cNvSpPr/>
              <p:nvPr/>
            </p:nvSpPr>
            <p:spPr>
              <a:xfrm>
                <a:off x="1896970" y="3193205"/>
                <a:ext cx="151028" cy="167581"/>
              </a:xfrm>
              <a:custGeom>
                <a:avLst/>
                <a:gdLst/>
                <a:ahLst/>
                <a:cxnLst/>
                <a:rect l="l" t="t" r="r" b="b"/>
                <a:pathLst>
                  <a:path w="3896" h="4323" extrusionOk="0">
                    <a:moveTo>
                      <a:pt x="951" y="0"/>
                    </a:moveTo>
                    <a:lnTo>
                      <a:pt x="0" y="760"/>
                    </a:lnTo>
                    <a:lnTo>
                      <a:pt x="2866" y="4323"/>
                    </a:lnTo>
                    <a:lnTo>
                      <a:pt x="3896" y="3689"/>
                    </a:lnTo>
                    <a:lnTo>
                      <a:pt x="9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6"/>
              <p:cNvSpPr/>
              <p:nvPr/>
            </p:nvSpPr>
            <p:spPr>
              <a:xfrm>
                <a:off x="2002523" y="3286469"/>
                <a:ext cx="704670" cy="350474"/>
              </a:xfrm>
              <a:custGeom>
                <a:avLst/>
                <a:gdLst/>
                <a:ahLst/>
                <a:cxnLst/>
                <a:rect l="l" t="t" r="r" b="b"/>
                <a:pathLst>
                  <a:path w="18178" h="9041" extrusionOk="0">
                    <a:moveTo>
                      <a:pt x="1" y="2550"/>
                    </a:moveTo>
                    <a:lnTo>
                      <a:pt x="1" y="2550"/>
                    </a:lnTo>
                    <a:cubicBezTo>
                      <a:pt x="13" y="2563"/>
                      <a:pt x="28" y="2575"/>
                      <a:pt x="44" y="2585"/>
                    </a:cubicBezTo>
                    <a:lnTo>
                      <a:pt x="44" y="2585"/>
                    </a:lnTo>
                    <a:lnTo>
                      <a:pt x="1" y="2550"/>
                    </a:lnTo>
                    <a:close/>
                    <a:moveTo>
                      <a:pt x="8091" y="1"/>
                    </a:moveTo>
                    <a:cubicBezTo>
                      <a:pt x="8060" y="1"/>
                      <a:pt x="8029" y="6"/>
                      <a:pt x="7997" y="17"/>
                    </a:cubicBezTo>
                    <a:cubicBezTo>
                      <a:pt x="7015" y="286"/>
                      <a:pt x="1980" y="1869"/>
                      <a:pt x="1204" y="2123"/>
                    </a:cubicBezTo>
                    <a:cubicBezTo>
                      <a:pt x="1141" y="2138"/>
                      <a:pt x="1093" y="2170"/>
                      <a:pt x="1062" y="2218"/>
                    </a:cubicBezTo>
                    <a:cubicBezTo>
                      <a:pt x="889" y="2459"/>
                      <a:pt x="499" y="2626"/>
                      <a:pt x="232" y="2626"/>
                    </a:cubicBezTo>
                    <a:cubicBezTo>
                      <a:pt x="157" y="2626"/>
                      <a:pt x="92" y="2613"/>
                      <a:pt x="44" y="2585"/>
                    </a:cubicBezTo>
                    <a:lnTo>
                      <a:pt x="44" y="2585"/>
                    </a:lnTo>
                    <a:lnTo>
                      <a:pt x="7981" y="8899"/>
                    </a:lnTo>
                    <a:cubicBezTo>
                      <a:pt x="7981" y="8899"/>
                      <a:pt x="8157" y="9040"/>
                      <a:pt x="8490" y="9040"/>
                    </a:cubicBezTo>
                    <a:cubicBezTo>
                      <a:pt x="8657" y="9040"/>
                      <a:pt x="8862" y="9005"/>
                      <a:pt x="9105" y="8899"/>
                    </a:cubicBezTo>
                    <a:lnTo>
                      <a:pt x="17782" y="8741"/>
                    </a:lnTo>
                    <a:cubicBezTo>
                      <a:pt x="18067" y="8725"/>
                      <a:pt x="18178" y="8377"/>
                      <a:pt x="17972" y="8203"/>
                    </a:cubicBezTo>
                    <a:lnTo>
                      <a:pt x="8266" y="64"/>
                    </a:lnTo>
                    <a:cubicBezTo>
                      <a:pt x="8213" y="22"/>
                      <a:pt x="8153" y="1"/>
                      <a:pt x="8091" y="1"/>
                    </a:cubicBezTo>
                    <a:close/>
                  </a:path>
                </a:pathLst>
              </a:custGeom>
              <a:solidFill>
                <a:srgbClr val="34A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6"/>
              <p:cNvSpPr/>
              <p:nvPr/>
            </p:nvSpPr>
            <p:spPr>
              <a:xfrm>
                <a:off x="1933795" y="3193205"/>
                <a:ext cx="139980" cy="143043"/>
              </a:xfrm>
              <a:custGeom>
                <a:avLst/>
                <a:gdLst/>
                <a:ahLst/>
                <a:cxnLst/>
                <a:rect l="l" t="t" r="r" b="b"/>
                <a:pathLst>
                  <a:path w="3611" h="3690" extrusionOk="0">
                    <a:moveTo>
                      <a:pt x="1" y="0"/>
                    </a:moveTo>
                    <a:lnTo>
                      <a:pt x="2946" y="3689"/>
                    </a:lnTo>
                    <a:lnTo>
                      <a:pt x="3611" y="3468"/>
                    </a:lnTo>
                    <a:lnTo>
                      <a:pt x="1" y="0"/>
                    </a:ln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6"/>
              <p:cNvSpPr/>
              <p:nvPr/>
            </p:nvSpPr>
            <p:spPr>
              <a:xfrm>
                <a:off x="2593587" y="2875269"/>
                <a:ext cx="258446" cy="250771"/>
              </a:xfrm>
              <a:custGeom>
                <a:avLst/>
                <a:gdLst/>
                <a:ahLst/>
                <a:cxnLst/>
                <a:rect l="l" t="t" r="r" b="b"/>
                <a:pathLst>
                  <a:path w="6667" h="6469" extrusionOk="0">
                    <a:moveTo>
                      <a:pt x="3326" y="0"/>
                    </a:moveTo>
                    <a:lnTo>
                      <a:pt x="1568" y="1061"/>
                    </a:lnTo>
                    <a:lnTo>
                      <a:pt x="1" y="4434"/>
                    </a:lnTo>
                    <a:cubicBezTo>
                      <a:pt x="1" y="4434"/>
                      <a:pt x="1315" y="6176"/>
                      <a:pt x="1790" y="6366"/>
                    </a:cubicBezTo>
                    <a:cubicBezTo>
                      <a:pt x="1973" y="6437"/>
                      <a:pt x="2173" y="6469"/>
                      <a:pt x="2384" y="6469"/>
                    </a:cubicBezTo>
                    <a:cubicBezTo>
                      <a:pt x="4142" y="6469"/>
                      <a:pt x="6667" y="4260"/>
                      <a:pt x="6667" y="4260"/>
                    </a:cubicBezTo>
                    <a:lnTo>
                      <a:pt x="3326" y="0"/>
                    </a:ln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6"/>
              <p:cNvSpPr/>
              <p:nvPr/>
            </p:nvSpPr>
            <p:spPr>
              <a:xfrm>
                <a:off x="2593587" y="2875269"/>
                <a:ext cx="166379" cy="250926"/>
              </a:xfrm>
              <a:custGeom>
                <a:avLst/>
                <a:gdLst/>
                <a:ahLst/>
                <a:cxnLst/>
                <a:rect l="l" t="t" r="r" b="b"/>
                <a:pathLst>
                  <a:path w="4292" h="6473" extrusionOk="0">
                    <a:moveTo>
                      <a:pt x="3326" y="0"/>
                    </a:moveTo>
                    <a:lnTo>
                      <a:pt x="1568" y="1061"/>
                    </a:lnTo>
                    <a:lnTo>
                      <a:pt x="1" y="4434"/>
                    </a:lnTo>
                    <a:cubicBezTo>
                      <a:pt x="1" y="4434"/>
                      <a:pt x="1331" y="6176"/>
                      <a:pt x="1790" y="6366"/>
                    </a:cubicBezTo>
                    <a:cubicBezTo>
                      <a:pt x="1980" y="6437"/>
                      <a:pt x="2188" y="6472"/>
                      <a:pt x="2400" y="6472"/>
                    </a:cubicBezTo>
                    <a:cubicBezTo>
                      <a:pt x="2471" y="6472"/>
                      <a:pt x="2542" y="6468"/>
                      <a:pt x="2613" y="6461"/>
                    </a:cubicBezTo>
                    <a:cubicBezTo>
                      <a:pt x="3579" y="5036"/>
                      <a:pt x="3437" y="1995"/>
                      <a:pt x="4292" y="1235"/>
                    </a:cubicBezTo>
                    <a:lnTo>
                      <a:pt x="3326" y="0"/>
                    </a:ln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6"/>
              <p:cNvSpPr/>
              <p:nvPr/>
            </p:nvSpPr>
            <p:spPr>
              <a:xfrm>
                <a:off x="2306971" y="2513181"/>
                <a:ext cx="563488" cy="454675"/>
              </a:xfrm>
              <a:custGeom>
                <a:avLst/>
                <a:gdLst/>
                <a:ahLst/>
                <a:cxnLst/>
                <a:rect l="l" t="t" r="r" b="b"/>
                <a:pathLst>
                  <a:path w="14536" h="11729" extrusionOk="0">
                    <a:moveTo>
                      <a:pt x="6741" y="0"/>
                    </a:moveTo>
                    <a:cubicBezTo>
                      <a:pt x="6160" y="0"/>
                      <a:pt x="5576" y="79"/>
                      <a:pt x="5004" y="237"/>
                    </a:cubicBezTo>
                    <a:cubicBezTo>
                      <a:pt x="3547" y="633"/>
                      <a:pt x="2312" y="1599"/>
                      <a:pt x="1552" y="2929"/>
                    </a:cubicBezTo>
                    <a:cubicBezTo>
                      <a:pt x="1045" y="3831"/>
                      <a:pt x="1077" y="5652"/>
                      <a:pt x="855" y="6650"/>
                    </a:cubicBezTo>
                    <a:cubicBezTo>
                      <a:pt x="697" y="7410"/>
                      <a:pt x="285" y="7378"/>
                      <a:pt x="127" y="8138"/>
                    </a:cubicBezTo>
                    <a:cubicBezTo>
                      <a:pt x="32" y="8486"/>
                      <a:pt x="0" y="8835"/>
                      <a:pt x="0" y="9199"/>
                    </a:cubicBezTo>
                    <a:cubicBezTo>
                      <a:pt x="48" y="9832"/>
                      <a:pt x="396" y="10418"/>
                      <a:pt x="919" y="10766"/>
                    </a:cubicBezTo>
                    <a:cubicBezTo>
                      <a:pt x="1425" y="11099"/>
                      <a:pt x="1900" y="11067"/>
                      <a:pt x="2470" y="11099"/>
                    </a:cubicBezTo>
                    <a:cubicBezTo>
                      <a:pt x="2898" y="11131"/>
                      <a:pt x="3294" y="11368"/>
                      <a:pt x="3705" y="11479"/>
                    </a:cubicBezTo>
                    <a:cubicBezTo>
                      <a:pt x="4315" y="11644"/>
                      <a:pt x="4939" y="11728"/>
                      <a:pt x="5564" y="11728"/>
                    </a:cubicBezTo>
                    <a:cubicBezTo>
                      <a:pt x="6076" y="11728"/>
                      <a:pt x="6588" y="11672"/>
                      <a:pt x="7094" y="11558"/>
                    </a:cubicBezTo>
                    <a:cubicBezTo>
                      <a:pt x="8519" y="11226"/>
                      <a:pt x="9611" y="10339"/>
                      <a:pt x="10530" y="9246"/>
                    </a:cubicBezTo>
                    <a:lnTo>
                      <a:pt x="10530" y="9246"/>
                    </a:lnTo>
                    <a:cubicBezTo>
                      <a:pt x="10482" y="9959"/>
                      <a:pt x="11021" y="10766"/>
                      <a:pt x="11606" y="11210"/>
                    </a:cubicBezTo>
                    <a:cubicBezTo>
                      <a:pt x="12016" y="11519"/>
                      <a:pt x="12517" y="11682"/>
                      <a:pt x="13026" y="11682"/>
                    </a:cubicBezTo>
                    <a:cubicBezTo>
                      <a:pt x="13245" y="11682"/>
                      <a:pt x="13466" y="11652"/>
                      <a:pt x="13681" y="11590"/>
                    </a:cubicBezTo>
                    <a:cubicBezTo>
                      <a:pt x="13997" y="11527"/>
                      <a:pt x="14266" y="11321"/>
                      <a:pt x="14425" y="11036"/>
                    </a:cubicBezTo>
                    <a:cubicBezTo>
                      <a:pt x="14536" y="10751"/>
                      <a:pt x="14377" y="10339"/>
                      <a:pt x="14045" y="10307"/>
                    </a:cubicBezTo>
                    <a:cubicBezTo>
                      <a:pt x="14024" y="10304"/>
                      <a:pt x="14004" y="10303"/>
                      <a:pt x="13983" y="10303"/>
                    </a:cubicBezTo>
                    <a:cubicBezTo>
                      <a:pt x="13798" y="10303"/>
                      <a:pt x="13611" y="10418"/>
                      <a:pt x="13411" y="10418"/>
                    </a:cubicBezTo>
                    <a:cubicBezTo>
                      <a:pt x="13000" y="10418"/>
                      <a:pt x="12746" y="9927"/>
                      <a:pt x="12826" y="9531"/>
                    </a:cubicBezTo>
                    <a:cubicBezTo>
                      <a:pt x="12889" y="9136"/>
                      <a:pt x="13174" y="8803"/>
                      <a:pt x="13364" y="8471"/>
                    </a:cubicBezTo>
                    <a:cubicBezTo>
                      <a:pt x="13570" y="8122"/>
                      <a:pt x="13696" y="7679"/>
                      <a:pt x="13491" y="7331"/>
                    </a:cubicBezTo>
                    <a:cubicBezTo>
                      <a:pt x="13206" y="6903"/>
                      <a:pt x="12493" y="6887"/>
                      <a:pt x="12192" y="6460"/>
                    </a:cubicBezTo>
                    <a:cubicBezTo>
                      <a:pt x="11907" y="6064"/>
                      <a:pt x="12097" y="5541"/>
                      <a:pt x="12192" y="5066"/>
                    </a:cubicBezTo>
                    <a:cubicBezTo>
                      <a:pt x="12351" y="4132"/>
                      <a:pt x="12145" y="3182"/>
                      <a:pt x="11606" y="2406"/>
                    </a:cubicBezTo>
                    <a:cubicBezTo>
                      <a:pt x="11068" y="1615"/>
                      <a:pt x="10324" y="997"/>
                      <a:pt x="9453" y="601"/>
                    </a:cubicBezTo>
                    <a:cubicBezTo>
                      <a:pt x="8595" y="202"/>
                      <a:pt x="7672" y="0"/>
                      <a:pt x="6741"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6"/>
              <p:cNvSpPr/>
              <p:nvPr/>
            </p:nvSpPr>
            <p:spPr>
              <a:xfrm>
                <a:off x="2383063" y="2769213"/>
                <a:ext cx="391643" cy="323998"/>
              </a:xfrm>
              <a:custGeom>
                <a:avLst/>
                <a:gdLst/>
                <a:ahLst/>
                <a:cxnLst/>
                <a:rect l="l" t="t" r="r" b="b"/>
                <a:pathLst>
                  <a:path w="10103" h="8358" extrusionOk="0">
                    <a:moveTo>
                      <a:pt x="9139" y="1"/>
                    </a:moveTo>
                    <a:cubicBezTo>
                      <a:pt x="8643" y="1"/>
                      <a:pt x="8223" y="749"/>
                      <a:pt x="8171" y="1549"/>
                    </a:cubicBezTo>
                    <a:cubicBezTo>
                      <a:pt x="8121" y="2315"/>
                      <a:pt x="7841" y="2879"/>
                      <a:pt x="7434" y="2879"/>
                    </a:cubicBezTo>
                    <a:cubicBezTo>
                      <a:pt x="7319" y="2879"/>
                      <a:pt x="7195" y="2834"/>
                      <a:pt x="7063" y="2736"/>
                    </a:cubicBezTo>
                    <a:cubicBezTo>
                      <a:pt x="6946" y="2645"/>
                      <a:pt x="6849" y="2608"/>
                      <a:pt x="6761" y="2608"/>
                    </a:cubicBezTo>
                    <a:cubicBezTo>
                      <a:pt x="6407" y="2608"/>
                      <a:pt x="6205" y="3202"/>
                      <a:pt x="5495" y="3227"/>
                    </a:cubicBezTo>
                    <a:cubicBezTo>
                      <a:pt x="5486" y="3228"/>
                      <a:pt x="5477" y="3228"/>
                      <a:pt x="5468" y="3228"/>
                    </a:cubicBezTo>
                    <a:cubicBezTo>
                      <a:pt x="4918" y="3228"/>
                      <a:pt x="3331" y="2762"/>
                      <a:pt x="2692" y="583"/>
                    </a:cubicBezTo>
                    <a:lnTo>
                      <a:pt x="2692" y="583"/>
                    </a:lnTo>
                    <a:cubicBezTo>
                      <a:pt x="2692" y="583"/>
                      <a:pt x="2803" y="2562"/>
                      <a:pt x="1853" y="3196"/>
                    </a:cubicBezTo>
                    <a:cubicBezTo>
                      <a:pt x="1416" y="3482"/>
                      <a:pt x="920" y="3549"/>
                      <a:pt x="552" y="3549"/>
                    </a:cubicBezTo>
                    <a:cubicBezTo>
                      <a:pt x="227" y="3549"/>
                      <a:pt x="1" y="3496"/>
                      <a:pt x="1" y="3496"/>
                    </a:cubicBezTo>
                    <a:lnTo>
                      <a:pt x="1" y="3496"/>
                    </a:lnTo>
                    <a:cubicBezTo>
                      <a:pt x="1" y="3497"/>
                      <a:pt x="3223" y="8358"/>
                      <a:pt x="5353" y="8358"/>
                    </a:cubicBezTo>
                    <a:cubicBezTo>
                      <a:pt x="5507" y="8358"/>
                      <a:pt x="5655" y="8333"/>
                      <a:pt x="5796" y="8278"/>
                    </a:cubicBezTo>
                    <a:cubicBezTo>
                      <a:pt x="7902" y="7455"/>
                      <a:pt x="8662" y="4367"/>
                      <a:pt x="8377" y="3085"/>
                    </a:cubicBezTo>
                    <a:lnTo>
                      <a:pt x="8377" y="3085"/>
                    </a:lnTo>
                    <a:cubicBezTo>
                      <a:pt x="8377" y="3085"/>
                      <a:pt x="8552" y="3293"/>
                      <a:pt x="8817" y="3293"/>
                    </a:cubicBezTo>
                    <a:cubicBezTo>
                      <a:pt x="8996" y="3293"/>
                      <a:pt x="9217" y="3198"/>
                      <a:pt x="9453" y="2879"/>
                    </a:cubicBezTo>
                    <a:cubicBezTo>
                      <a:pt x="10055" y="2087"/>
                      <a:pt x="10103" y="583"/>
                      <a:pt x="9485" y="124"/>
                    </a:cubicBezTo>
                    <a:cubicBezTo>
                      <a:pt x="9368" y="39"/>
                      <a:pt x="9252" y="1"/>
                      <a:pt x="9139"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6"/>
              <p:cNvSpPr/>
              <p:nvPr/>
            </p:nvSpPr>
            <p:spPr>
              <a:xfrm>
                <a:off x="2794304" y="3117694"/>
                <a:ext cx="225302" cy="212045"/>
              </a:xfrm>
              <a:custGeom>
                <a:avLst/>
                <a:gdLst/>
                <a:ahLst/>
                <a:cxnLst/>
                <a:rect l="l" t="t" r="r" b="b"/>
                <a:pathLst>
                  <a:path w="5812" h="5470" extrusionOk="0">
                    <a:moveTo>
                      <a:pt x="3388" y="0"/>
                    </a:moveTo>
                    <a:cubicBezTo>
                      <a:pt x="703" y="0"/>
                      <a:pt x="64" y="2986"/>
                      <a:pt x="64" y="4038"/>
                    </a:cubicBezTo>
                    <a:cubicBezTo>
                      <a:pt x="64" y="4165"/>
                      <a:pt x="32" y="4292"/>
                      <a:pt x="0" y="4418"/>
                    </a:cubicBezTo>
                    <a:cubicBezTo>
                      <a:pt x="536" y="4679"/>
                      <a:pt x="2264" y="5469"/>
                      <a:pt x="3960" y="5469"/>
                    </a:cubicBezTo>
                    <a:cubicBezTo>
                      <a:pt x="4118" y="5469"/>
                      <a:pt x="4277" y="5462"/>
                      <a:pt x="4434" y="5447"/>
                    </a:cubicBezTo>
                    <a:cubicBezTo>
                      <a:pt x="5811" y="2439"/>
                      <a:pt x="5273" y="32"/>
                      <a:pt x="3452" y="1"/>
                    </a:cubicBezTo>
                    <a:cubicBezTo>
                      <a:pt x="3431" y="0"/>
                      <a:pt x="3410" y="0"/>
                      <a:pt x="3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6"/>
              <p:cNvSpPr/>
              <p:nvPr/>
            </p:nvSpPr>
            <p:spPr>
              <a:xfrm>
                <a:off x="2680146" y="3289570"/>
                <a:ext cx="286047" cy="319191"/>
              </a:xfrm>
              <a:custGeom>
                <a:avLst/>
                <a:gdLst/>
                <a:ahLst/>
                <a:cxnLst/>
                <a:rect l="l" t="t" r="r" b="b"/>
                <a:pathLst>
                  <a:path w="7379" h="8234" extrusionOk="0">
                    <a:moveTo>
                      <a:pt x="2945" y="0"/>
                    </a:moveTo>
                    <a:cubicBezTo>
                      <a:pt x="2581" y="1203"/>
                      <a:pt x="808" y="3484"/>
                      <a:pt x="428" y="4671"/>
                    </a:cubicBezTo>
                    <a:cubicBezTo>
                      <a:pt x="0" y="6001"/>
                      <a:pt x="2059" y="8234"/>
                      <a:pt x="2059" y="8234"/>
                    </a:cubicBezTo>
                    <a:cubicBezTo>
                      <a:pt x="3515" y="7711"/>
                      <a:pt x="4782" y="5637"/>
                      <a:pt x="6825" y="2122"/>
                    </a:cubicBezTo>
                    <a:cubicBezTo>
                      <a:pt x="7030" y="1773"/>
                      <a:pt x="7220" y="1409"/>
                      <a:pt x="7379" y="1029"/>
                    </a:cubicBezTo>
                    <a:lnTo>
                      <a:pt x="7379" y="1029"/>
                    </a:lnTo>
                    <a:cubicBezTo>
                      <a:pt x="7235" y="1042"/>
                      <a:pt x="7089" y="1048"/>
                      <a:pt x="6944" y="1048"/>
                    </a:cubicBezTo>
                    <a:cubicBezTo>
                      <a:pt x="5235" y="1048"/>
                      <a:pt x="3485" y="248"/>
                      <a:pt x="2945"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6"/>
              <p:cNvSpPr/>
              <p:nvPr/>
            </p:nvSpPr>
            <p:spPr>
              <a:xfrm>
                <a:off x="2707746" y="3311665"/>
                <a:ext cx="77375" cy="166379"/>
              </a:xfrm>
              <a:custGeom>
                <a:avLst/>
                <a:gdLst/>
                <a:ahLst/>
                <a:cxnLst/>
                <a:rect l="l" t="t" r="r" b="b"/>
                <a:pathLst>
                  <a:path w="1996" h="4292" extrusionOk="0">
                    <a:moveTo>
                      <a:pt x="1996" y="0"/>
                    </a:moveTo>
                    <a:lnTo>
                      <a:pt x="1996" y="0"/>
                    </a:lnTo>
                    <a:cubicBezTo>
                      <a:pt x="1505" y="1013"/>
                      <a:pt x="523" y="2391"/>
                      <a:pt x="1" y="3420"/>
                    </a:cubicBezTo>
                    <a:lnTo>
                      <a:pt x="1552" y="4291"/>
                    </a:lnTo>
                    <a:cubicBezTo>
                      <a:pt x="1204" y="2787"/>
                      <a:pt x="1236" y="1869"/>
                      <a:pt x="1996" y="0"/>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6"/>
              <p:cNvSpPr/>
              <p:nvPr/>
            </p:nvSpPr>
            <p:spPr>
              <a:xfrm>
                <a:off x="2316158" y="3264180"/>
                <a:ext cx="500146" cy="348846"/>
              </a:xfrm>
              <a:custGeom>
                <a:avLst/>
                <a:gdLst/>
                <a:ahLst/>
                <a:cxnLst/>
                <a:rect l="l" t="t" r="r" b="b"/>
                <a:pathLst>
                  <a:path w="12902" h="8999" extrusionOk="0">
                    <a:moveTo>
                      <a:pt x="2414" y="1"/>
                    </a:moveTo>
                    <a:cubicBezTo>
                      <a:pt x="2035" y="1"/>
                      <a:pt x="2013" y="347"/>
                      <a:pt x="2313" y="608"/>
                    </a:cubicBezTo>
                    <a:cubicBezTo>
                      <a:pt x="2518" y="734"/>
                      <a:pt x="2724" y="861"/>
                      <a:pt x="2914" y="1003"/>
                    </a:cubicBezTo>
                    <a:cubicBezTo>
                      <a:pt x="2842" y="1052"/>
                      <a:pt x="2760" y="1073"/>
                      <a:pt x="2676" y="1073"/>
                    </a:cubicBezTo>
                    <a:cubicBezTo>
                      <a:pt x="2650" y="1073"/>
                      <a:pt x="2624" y="1071"/>
                      <a:pt x="2598" y="1067"/>
                    </a:cubicBezTo>
                    <a:cubicBezTo>
                      <a:pt x="1892" y="911"/>
                      <a:pt x="961" y="530"/>
                      <a:pt x="527" y="530"/>
                    </a:cubicBezTo>
                    <a:cubicBezTo>
                      <a:pt x="386" y="530"/>
                      <a:pt x="298" y="570"/>
                      <a:pt x="286" y="671"/>
                    </a:cubicBezTo>
                    <a:cubicBezTo>
                      <a:pt x="238" y="1193"/>
                      <a:pt x="2043" y="1795"/>
                      <a:pt x="2043" y="1795"/>
                    </a:cubicBezTo>
                    <a:lnTo>
                      <a:pt x="381" y="1368"/>
                    </a:lnTo>
                    <a:cubicBezTo>
                      <a:pt x="360" y="1363"/>
                      <a:pt x="339" y="1361"/>
                      <a:pt x="318" y="1361"/>
                    </a:cubicBezTo>
                    <a:cubicBezTo>
                      <a:pt x="199" y="1361"/>
                      <a:pt x="94" y="1436"/>
                      <a:pt x="80" y="1558"/>
                    </a:cubicBezTo>
                    <a:cubicBezTo>
                      <a:pt x="1" y="2143"/>
                      <a:pt x="191" y="2729"/>
                      <a:pt x="618" y="3141"/>
                    </a:cubicBezTo>
                    <a:cubicBezTo>
                      <a:pt x="1087" y="3595"/>
                      <a:pt x="2765" y="4385"/>
                      <a:pt x="3694" y="4385"/>
                    </a:cubicBezTo>
                    <a:cubicBezTo>
                      <a:pt x="3833" y="4385"/>
                      <a:pt x="3955" y="4368"/>
                      <a:pt x="4054" y="4329"/>
                    </a:cubicBezTo>
                    <a:cubicBezTo>
                      <a:pt x="4054" y="4329"/>
                      <a:pt x="4070" y="4324"/>
                      <a:pt x="4103" y="4324"/>
                    </a:cubicBezTo>
                    <a:cubicBezTo>
                      <a:pt x="4270" y="4324"/>
                      <a:pt x="4886" y="4445"/>
                      <a:pt x="6271" y="5896"/>
                    </a:cubicBezTo>
                    <a:cubicBezTo>
                      <a:pt x="7542" y="7235"/>
                      <a:pt x="9155" y="8999"/>
                      <a:pt x="10713" y="8999"/>
                    </a:cubicBezTo>
                    <a:cubicBezTo>
                      <a:pt x="10960" y="8999"/>
                      <a:pt x="11206" y="8955"/>
                      <a:pt x="11449" y="8857"/>
                    </a:cubicBezTo>
                    <a:cubicBezTo>
                      <a:pt x="11449" y="8857"/>
                      <a:pt x="11449" y="8857"/>
                      <a:pt x="11450" y="8857"/>
                    </a:cubicBezTo>
                    <a:cubicBezTo>
                      <a:pt x="11494" y="8857"/>
                      <a:pt x="12901" y="8353"/>
                      <a:pt x="11654" y="5516"/>
                    </a:cubicBezTo>
                    <a:cubicBezTo>
                      <a:pt x="11037" y="4107"/>
                      <a:pt x="4862" y="2381"/>
                      <a:pt x="4862" y="2381"/>
                    </a:cubicBezTo>
                    <a:cubicBezTo>
                      <a:pt x="4862" y="2381"/>
                      <a:pt x="4577" y="1051"/>
                      <a:pt x="3753" y="798"/>
                    </a:cubicBezTo>
                    <a:cubicBezTo>
                      <a:pt x="3437" y="528"/>
                      <a:pt x="3009" y="133"/>
                      <a:pt x="2708" y="53"/>
                    </a:cubicBezTo>
                    <a:cubicBezTo>
                      <a:pt x="2593" y="17"/>
                      <a:pt x="2495" y="1"/>
                      <a:pt x="2414"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6"/>
              <p:cNvSpPr/>
              <p:nvPr/>
            </p:nvSpPr>
            <p:spPr>
              <a:xfrm>
                <a:off x="2016671" y="4413472"/>
                <a:ext cx="459753" cy="195104"/>
              </a:xfrm>
              <a:custGeom>
                <a:avLst/>
                <a:gdLst/>
                <a:ahLst/>
                <a:cxnLst/>
                <a:rect l="l" t="t" r="r" b="b"/>
                <a:pathLst>
                  <a:path w="11860" h="5033" extrusionOk="0">
                    <a:moveTo>
                      <a:pt x="7234" y="0"/>
                    </a:moveTo>
                    <a:cubicBezTo>
                      <a:pt x="6947" y="0"/>
                      <a:pt x="6661" y="79"/>
                      <a:pt x="6381" y="235"/>
                    </a:cubicBezTo>
                    <a:cubicBezTo>
                      <a:pt x="6381" y="235"/>
                      <a:pt x="3293" y="2182"/>
                      <a:pt x="2977" y="2562"/>
                    </a:cubicBezTo>
                    <a:cubicBezTo>
                      <a:pt x="2660" y="2927"/>
                      <a:pt x="396" y="3797"/>
                      <a:pt x="396" y="3797"/>
                    </a:cubicBezTo>
                    <a:lnTo>
                      <a:pt x="95" y="4573"/>
                    </a:lnTo>
                    <a:cubicBezTo>
                      <a:pt x="0" y="4795"/>
                      <a:pt x="158" y="5032"/>
                      <a:pt x="396" y="5032"/>
                    </a:cubicBezTo>
                    <a:lnTo>
                      <a:pt x="11226" y="5032"/>
                    </a:lnTo>
                    <a:cubicBezTo>
                      <a:pt x="11543" y="5032"/>
                      <a:pt x="11796" y="4779"/>
                      <a:pt x="11828" y="4462"/>
                    </a:cubicBezTo>
                    <a:cubicBezTo>
                      <a:pt x="11859" y="3576"/>
                      <a:pt x="11812" y="1834"/>
                      <a:pt x="10941" y="837"/>
                    </a:cubicBezTo>
                    <a:cubicBezTo>
                      <a:pt x="10941" y="837"/>
                      <a:pt x="10184" y="1519"/>
                      <a:pt x="9610" y="1519"/>
                    </a:cubicBezTo>
                    <a:cubicBezTo>
                      <a:pt x="9438" y="1519"/>
                      <a:pt x="9281" y="1457"/>
                      <a:pt x="9168" y="1296"/>
                    </a:cubicBezTo>
                    <a:cubicBezTo>
                      <a:pt x="8580" y="430"/>
                      <a:pt x="7906" y="0"/>
                      <a:pt x="7234"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6"/>
              <p:cNvSpPr/>
              <p:nvPr/>
            </p:nvSpPr>
            <p:spPr>
              <a:xfrm>
                <a:off x="2264021" y="4339085"/>
                <a:ext cx="176807" cy="133313"/>
              </a:xfrm>
              <a:custGeom>
                <a:avLst/>
                <a:gdLst/>
                <a:ahLst/>
                <a:cxnLst/>
                <a:rect l="l" t="t" r="r" b="b"/>
                <a:pathLst>
                  <a:path w="4561" h="3439" extrusionOk="0">
                    <a:moveTo>
                      <a:pt x="222" y="1"/>
                    </a:moveTo>
                    <a:cubicBezTo>
                      <a:pt x="206" y="713"/>
                      <a:pt x="127" y="1441"/>
                      <a:pt x="0" y="2154"/>
                    </a:cubicBezTo>
                    <a:cubicBezTo>
                      <a:pt x="280" y="1998"/>
                      <a:pt x="566" y="1919"/>
                      <a:pt x="853" y="1919"/>
                    </a:cubicBezTo>
                    <a:cubicBezTo>
                      <a:pt x="1525" y="1919"/>
                      <a:pt x="2199" y="2349"/>
                      <a:pt x="2787" y="3215"/>
                    </a:cubicBezTo>
                    <a:cubicBezTo>
                      <a:pt x="2900" y="3376"/>
                      <a:pt x="3057" y="3438"/>
                      <a:pt x="3229" y="3438"/>
                    </a:cubicBezTo>
                    <a:cubicBezTo>
                      <a:pt x="3803" y="3438"/>
                      <a:pt x="4560" y="2756"/>
                      <a:pt x="4560" y="2756"/>
                    </a:cubicBezTo>
                    <a:cubicBezTo>
                      <a:pt x="4053" y="2154"/>
                      <a:pt x="3927" y="1061"/>
                      <a:pt x="39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6"/>
              <p:cNvSpPr/>
              <p:nvPr/>
            </p:nvSpPr>
            <p:spPr>
              <a:xfrm>
                <a:off x="2163352" y="3618632"/>
                <a:ext cx="537089" cy="719905"/>
              </a:xfrm>
              <a:custGeom>
                <a:avLst/>
                <a:gdLst/>
                <a:ahLst/>
                <a:cxnLst/>
                <a:rect l="l" t="t" r="r" b="b"/>
                <a:pathLst>
                  <a:path w="13855" h="18571" extrusionOk="0">
                    <a:moveTo>
                      <a:pt x="4593" y="0"/>
                    </a:moveTo>
                    <a:cubicBezTo>
                      <a:pt x="3432" y="0"/>
                      <a:pt x="2370" y="107"/>
                      <a:pt x="1995" y="457"/>
                    </a:cubicBezTo>
                    <a:cubicBezTo>
                      <a:pt x="1029" y="1360"/>
                      <a:pt x="0" y="3149"/>
                      <a:pt x="697" y="4606"/>
                    </a:cubicBezTo>
                    <a:cubicBezTo>
                      <a:pt x="1314" y="5872"/>
                      <a:pt x="3025" y="13330"/>
                      <a:pt x="2819" y="18571"/>
                    </a:cubicBezTo>
                    <a:lnTo>
                      <a:pt x="6524" y="18571"/>
                    </a:lnTo>
                    <a:cubicBezTo>
                      <a:pt x="6540" y="17621"/>
                      <a:pt x="6650" y="16655"/>
                      <a:pt x="6825" y="15721"/>
                    </a:cubicBezTo>
                    <a:cubicBezTo>
                      <a:pt x="6825" y="15721"/>
                      <a:pt x="8804" y="10021"/>
                      <a:pt x="6967" y="6981"/>
                    </a:cubicBezTo>
                    <a:cubicBezTo>
                      <a:pt x="6937" y="6786"/>
                      <a:pt x="7092" y="6714"/>
                      <a:pt x="7404" y="6714"/>
                    </a:cubicBezTo>
                    <a:cubicBezTo>
                      <a:pt x="8259" y="6714"/>
                      <a:pt x="10292" y="7250"/>
                      <a:pt x="12936" y="7250"/>
                    </a:cubicBezTo>
                    <a:cubicBezTo>
                      <a:pt x="13855" y="5476"/>
                      <a:pt x="11337" y="584"/>
                      <a:pt x="8503" y="267"/>
                    </a:cubicBezTo>
                    <a:cubicBezTo>
                      <a:pt x="8503" y="267"/>
                      <a:pt x="6426" y="0"/>
                      <a:pt x="4593"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6"/>
              <p:cNvSpPr/>
              <p:nvPr/>
            </p:nvSpPr>
            <p:spPr>
              <a:xfrm>
                <a:off x="2380001" y="3625880"/>
                <a:ext cx="320431" cy="273797"/>
              </a:xfrm>
              <a:custGeom>
                <a:avLst/>
                <a:gdLst/>
                <a:ahLst/>
                <a:cxnLst/>
                <a:rect l="l" t="t" r="r" b="b"/>
                <a:pathLst>
                  <a:path w="8266" h="7063" extrusionOk="0">
                    <a:moveTo>
                      <a:pt x="2201" y="1"/>
                    </a:moveTo>
                    <a:lnTo>
                      <a:pt x="2201" y="1"/>
                    </a:lnTo>
                    <a:cubicBezTo>
                      <a:pt x="4529" y="397"/>
                      <a:pt x="6682" y="4862"/>
                      <a:pt x="6112" y="5891"/>
                    </a:cubicBezTo>
                    <a:cubicBezTo>
                      <a:pt x="5962" y="6168"/>
                      <a:pt x="5640" y="6275"/>
                      <a:pt x="5222" y="6275"/>
                    </a:cubicBezTo>
                    <a:cubicBezTo>
                      <a:pt x="3775" y="6275"/>
                      <a:pt x="1170" y="4993"/>
                      <a:pt x="488" y="4993"/>
                    </a:cubicBezTo>
                    <a:cubicBezTo>
                      <a:pt x="452" y="4993"/>
                      <a:pt x="421" y="4997"/>
                      <a:pt x="396" y="5004"/>
                    </a:cubicBezTo>
                    <a:cubicBezTo>
                      <a:pt x="1" y="5115"/>
                      <a:pt x="96" y="5875"/>
                      <a:pt x="1378" y="6794"/>
                    </a:cubicBezTo>
                    <a:cubicBezTo>
                      <a:pt x="1348" y="6599"/>
                      <a:pt x="1466" y="6527"/>
                      <a:pt x="1733" y="6527"/>
                    </a:cubicBezTo>
                    <a:cubicBezTo>
                      <a:pt x="2465" y="6527"/>
                      <a:pt x="4320" y="7063"/>
                      <a:pt x="7347" y="7063"/>
                    </a:cubicBezTo>
                    <a:cubicBezTo>
                      <a:pt x="8266" y="5289"/>
                      <a:pt x="5748" y="397"/>
                      <a:pt x="2914" y="80"/>
                    </a:cubicBezTo>
                    <a:cubicBezTo>
                      <a:pt x="2914" y="80"/>
                      <a:pt x="2645" y="48"/>
                      <a:pt x="2201"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6"/>
              <p:cNvSpPr/>
              <p:nvPr/>
            </p:nvSpPr>
            <p:spPr>
              <a:xfrm>
                <a:off x="2373876" y="4189924"/>
                <a:ext cx="65086" cy="149206"/>
              </a:xfrm>
              <a:custGeom>
                <a:avLst/>
                <a:gdLst/>
                <a:ahLst/>
                <a:cxnLst/>
                <a:rect l="l" t="t" r="r" b="b"/>
                <a:pathLst>
                  <a:path w="1679" h="3849" extrusionOk="0">
                    <a:moveTo>
                      <a:pt x="1679" y="1"/>
                    </a:moveTo>
                    <a:lnTo>
                      <a:pt x="1679" y="1"/>
                    </a:lnTo>
                    <a:cubicBezTo>
                      <a:pt x="1188" y="1600"/>
                      <a:pt x="79" y="3057"/>
                      <a:pt x="0" y="3849"/>
                    </a:cubicBezTo>
                    <a:lnTo>
                      <a:pt x="1093" y="3849"/>
                    </a:lnTo>
                    <a:cubicBezTo>
                      <a:pt x="1109" y="2883"/>
                      <a:pt x="1219" y="1933"/>
                      <a:pt x="1394" y="983"/>
                    </a:cubicBezTo>
                    <a:cubicBezTo>
                      <a:pt x="1394" y="983"/>
                      <a:pt x="1520" y="603"/>
                      <a:pt x="1679"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6"/>
              <p:cNvSpPr/>
              <p:nvPr/>
            </p:nvSpPr>
            <p:spPr>
              <a:xfrm>
                <a:off x="2190331" y="3797756"/>
                <a:ext cx="63264" cy="271936"/>
              </a:xfrm>
              <a:custGeom>
                <a:avLst/>
                <a:gdLst/>
                <a:ahLst/>
                <a:cxnLst/>
                <a:rect l="l" t="t" r="r" b="b"/>
                <a:pathLst>
                  <a:path w="1632" h="7015" extrusionOk="0">
                    <a:moveTo>
                      <a:pt x="1" y="0"/>
                    </a:moveTo>
                    <a:lnTo>
                      <a:pt x="1" y="0"/>
                    </a:lnTo>
                    <a:cubicBezTo>
                      <a:pt x="363" y="740"/>
                      <a:pt x="1116" y="3639"/>
                      <a:pt x="1623" y="6955"/>
                    </a:cubicBezTo>
                    <a:lnTo>
                      <a:pt x="1623" y="6955"/>
                    </a:lnTo>
                    <a:cubicBezTo>
                      <a:pt x="939" y="2447"/>
                      <a:pt x="1372" y="1577"/>
                      <a:pt x="1" y="0"/>
                    </a:cubicBezTo>
                    <a:close/>
                    <a:moveTo>
                      <a:pt x="1623" y="6955"/>
                    </a:moveTo>
                    <a:cubicBezTo>
                      <a:pt x="1626" y="6975"/>
                      <a:pt x="1629" y="6995"/>
                      <a:pt x="1632" y="7015"/>
                    </a:cubicBezTo>
                    <a:cubicBezTo>
                      <a:pt x="1629" y="6995"/>
                      <a:pt x="1626" y="6975"/>
                      <a:pt x="1623" y="6955"/>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6"/>
              <p:cNvSpPr/>
              <p:nvPr/>
            </p:nvSpPr>
            <p:spPr>
              <a:xfrm>
                <a:off x="2264021" y="4339085"/>
                <a:ext cx="176807" cy="133041"/>
              </a:xfrm>
              <a:custGeom>
                <a:avLst/>
                <a:gdLst/>
                <a:ahLst/>
                <a:cxnLst/>
                <a:rect l="l" t="t" r="r" b="b"/>
                <a:pathLst>
                  <a:path w="4561" h="3432" extrusionOk="0">
                    <a:moveTo>
                      <a:pt x="2834" y="1"/>
                    </a:moveTo>
                    <a:cubicBezTo>
                      <a:pt x="2563" y="1423"/>
                      <a:pt x="2397" y="2001"/>
                      <a:pt x="1983" y="2001"/>
                    </a:cubicBezTo>
                    <a:cubicBezTo>
                      <a:pt x="1890" y="2001"/>
                      <a:pt x="1784" y="1972"/>
                      <a:pt x="1663" y="1916"/>
                    </a:cubicBezTo>
                    <a:cubicBezTo>
                      <a:pt x="1388" y="1803"/>
                      <a:pt x="1108" y="1684"/>
                      <a:pt x="779" y="1684"/>
                    </a:cubicBezTo>
                    <a:cubicBezTo>
                      <a:pt x="557" y="1684"/>
                      <a:pt x="312" y="1738"/>
                      <a:pt x="32" y="1885"/>
                    </a:cubicBezTo>
                    <a:cubicBezTo>
                      <a:pt x="32" y="1980"/>
                      <a:pt x="16" y="2075"/>
                      <a:pt x="0" y="2154"/>
                    </a:cubicBezTo>
                    <a:cubicBezTo>
                      <a:pt x="280" y="1998"/>
                      <a:pt x="566" y="1919"/>
                      <a:pt x="853" y="1919"/>
                    </a:cubicBezTo>
                    <a:cubicBezTo>
                      <a:pt x="1525" y="1919"/>
                      <a:pt x="2199" y="2349"/>
                      <a:pt x="2787" y="3215"/>
                    </a:cubicBezTo>
                    <a:cubicBezTo>
                      <a:pt x="2900" y="3371"/>
                      <a:pt x="3054" y="3432"/>
                      <a:pt x="3226" y="3432"/>
                    </a:cubicBezTo>
                    <a:cubicBezTo>
                      <a:pt x="3800" y="3432"/>
                      <a:pt x="4560" y="2756"/>
                      <a:pt x="4560" y="2756"/>
                    </a:cubicBezTo>
                    <a:cubicBezTo>
                      <a:pt x="4053" y="2154"/>
                      <a:pt x="3927" y="1061"/>
                      <a:pt x="3927" y="1"/>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6"/>
              <p:cNvSpPr/>
              <p:nvPr/>
            </p:nvSpPr>
            <p:spPr>
              <a:xfrm rot="526347">
                <a:off x="3272749" y="3491194"/>
                <a:ext cx="96386" cy="82465"/>
              </a:xfrm>
              <a:custGeom>
                <a:avLst/>
                <a:gdLst/>
                <a:ahLst/>
                <a:cxnLst/>
                <a:rect l="l" t="t" r="r" b="b"/>
                <a:pathLst>
                  <a:path w="2804" h="2399" extrusionOk="0">
                    <a:moveTo>
                      <a:pt x="1616" y="0"/>
                    </a:moveTo>
                    <a:cubicBezTo>
                      <a:pt x="539" y="0"/>
                      <a:pt x="1" y="1283"/>
                      <a:pt x="761" y="2043"/>
                    </a:cubicBezTo>
                    <a:cubicBezTo>
                      <a:pt x="1007" y="2289"/>
                      <a:pt x="1308" y="2399"/>
                      <a:pt x="1603" y="2399"/>
                    </a:cubicBezTo>
                    <a:cubicBezTo>
                      <a:pt x="2217" y="2399"/>
                      <a:pt x="2803" y="1920"/>
                      <a:pt x="2803" y="1203"/>
                    </a:cubicBezTo>
                    <a:cubicBezTo>
                      <a:pt x="2803" y="538"/>
                      <a:pt x="2265" y="0"/>
                      <a:pt x="1616" y="0"/>
                    </a:cubicBezTo>
                    <a:close/>
                  </a:path>
                </a:pathLst>
              </a:custGeom>
              <a:solidFill>
                <a:srgbClr val="1C8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6"/>
              <p:cNvSpPr/>
              <p:nvPr/>
            </p:nvSpPr>
            <p:spPr>
              <a:xfrm rot="526347">
                <a:off x="3064357" y="2611881"/>
                <a:ext cx="228351" cy="240038"/>
              </a:xfrm>
              <a:custGeom>
                <a:avLst/>
                <a:gdLst/>
                <a:ahLst/>
                <a:cxnLst/>
                <a:rect l="l" t="t" r="r" b="b"/>
                <a:pathLst>
                  <a:path w="6643" h="6983" extrusionOk="0">
                    <a:moveTo>
                      <a:pt x="6196" y="1"/>
                    </a:moveTo>
                    <a:cubicBezTo>
                      <a:pt x="6147" y="1"/>
                      <a:pt x="6098" y="9"/>
                      <a:pt x="6049" y="28"/>
                    </a:cubicBezTo>
                    <a:lnTo>
                      <a:pt x="349" y="2467"/>
                    </a:lnTo>
                    <a:cubicBezTo>
                      <a:pt x="48" y="2593"/>
                      <a:pt x="0" y="2973"/>
                      <a:pt x="254" y="3163"/>
                    </a:cubicBezTo>
                    <a:lnTo>
                      <a:pt x="5210" y="6900"/>
                    </a:lnTo>
                    <a:cubicBezTo>
                      <a:pt x="5285" y="6956"/>
                      <a:pt x="5370" y="6982"/>
                      <a:pt x="5453" y="6982"/>
                    </a:cubicBezTo>
                    <a:cubicBezTo>
                      <a:pt x="5650" y="6982"/>
                      <a:pt x="5837" y="6838"/>
                      <a:pt x="5859" y="6615"/>
                    </a:cubicBezTo>
                    <a:lnTo>
                      <a:pt x="6603" y="456"/>
                    </a:lnTo>
                    <a:cubicBezTo>
                      <a:pt x="6642" y="206"/>
                      <a:pt x="6432" y="1"/>
                      <a:pt x="6196"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6"/>
              <p:cNvSpPr/>
              <p:nvPr/>
            </p:nvSpPr>
            <p:spPr>
              <a:xfrm>
                <a:off x="1619891" y="3538401"/>
                <a:ext cx="278008" cy="278738"/>
              </a:xfrm>
              <a:custGeom>
                <a:avLst/>
                <a:gdLst/>
                <a:ahLst/>
                <a:cxnLst/>
                <a:rect l="l" t="t" r="r" b="b"/>
                <a:pathLst>
                  <a:path w="6097" h="6113" extrusionOk="0">
                    <a:moveTo>
                      <a:pt x="3040" y="1"/>
                    </a:moveTo>
                    <a:cubicBezTo>
                      <a:pt x="1362" y="1"/>
                      <a:pt x="0" y="1378"/>
                      <a:pt x="0" y="3057"/>
                    </a:cubicBezTo>
                    <a:cubicBezTo>
                      <a:pt x="0" y="4751"/>
                      <a:pt x="1362" y="6113"/>
                      <a:pt x="3040" y="6113"/>
                    </a:cubicBezTo>
                    <a:cubicBezTo>
                      <a:pt x="4735" y="6113"/>
                      <a:pt x="6096" y="4751"/>
                      <a:pt x="6096" y="3057"/>
                    </a:cubicBezTo>
                    <a:cubicBezTo>
                      <a:pt x="6096" y="1378"/>
                      <a:pt x="4735" y="1"/>
                      <a:pt x="3040"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6"/>
              <p:cNvSpPr/>
              <p:nvPr/>
            </p:nvSpPr>
            <p:spPr>
              <a:xfrm>
                <a:off x="1565108" y="3072950"/>
                <a:ext cx="200036" cy="199991"/>
              </a:xfrm>
              <a:custGeom>
                <a:avLst/>
                <a:gdLst/>
                <a:ahLst/>
                <a:cxnLst/>
                <a:rect l="l" t="t" r="r" b="b"/>
                <a:pathLst>
                  <a:path w="4387" h="4386" extrusionOk="0">
                    <a:moveTo>
                      <a:pt x="1140" y="0"/>
                    </a:moveTo>
                    <a:lnTo>
                      <a:pt x="0" y="3262"/>
                    </a:lnTo>
                    <a:lnTo>
                      <a:pt x="3262" y="4386"/>
                    </a:lnTo>
                    <a:lnTo>
                      <a:pt x="4386" y="1140"/>
                    </a:lnTo>
                    <a:lnTo>
                      <a:pt x="1140" y="0"/>
                    </a:lnTo>
                    <a:close/>
                  </a:path>
                </a:pathLst>
              </a:custGeom>
              <a:solidFill>
                <a:srgbClr val="FDB7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9" name="Google Shape;3903;p69"/>
          <p:cNvSpPr txBox="1">
            <a:spLocks noGrp="1"/>
          </p:cNvSpPr>
          <p:nvPr>
            <p:ph type="subTitle" idx="1"/>
          </p:nvPr>
        </p:nvSpPr>
        <p:spPr>
          <a:xfrm>
            <a:off x="2588083" y="683415"/>
            <a:ext cx="6254082" cy="446400"/>
          </a:xfrm>
          <a:prstGeom prst="rect">
            <a:avLst/>
          </a:prstGeom>
        </p:spPr>
        <p:txBody>
          <a:bodyPr spcFirstLastPara="1" wrap="square" lIns="91425" tIns="91425" rIns="91425" bIns="91425" anchor="t" anchorCtr="0">
            <a:noAutofit/>
          </a:bodyPr>
          <a:lstStyle/>
          <a:p>
            <a:pPr marL="0" lvl="0" indent="0">
              <a:spcAft>
                <a:spcPts val="1600"/>
              </a:spcAft>
            </a:pPr>
            <a:r>
              <a:rPr lang="sv-SE" sz="2000" dirty="0" smtClean="0"/>
              <a:t>VSAKA ILUSTRACIJA SOUSTVARJA BESEDILO.</a:t>
            </a:r>
            <a:endParaRPr lang="sv-SE" sz="2000" dirty="0"/>
          </a:p>
        </p:txBody>
      </p:sp>
      <p:sp>
        <p:nvSpPr>
          <p:cNvPr id="81" name="Google Shape;3905;p69"/>
          <p:cNvSpPr txBox="1">
            <a:spLocks noGrp="1"/>
          </p:cNvSpPr>
          <p:nvPr>
            <p:ph type="subTitle" idx="4294967295"/>
          </p:nvPr>
        </p:nvSpPr>
        <p:spPr>
          <a:xfrm>
            <a:off x="3681216" y="1424994"/>
            <a:ext cx="5212200" cy="274200"/>
          </a:xfrm>
          <a:prstGeom prst="rect">
            <a:avLst/>
          </a:prstGeom>
        </p:spPr>
        <p:txBody>
          <a:bodyPr spcFirstLastPara="1" wrap="square" lIns="91425" tIns="91425" rIns="91425" bIns="91425" anchor="t" anchorCtr="0">
            <a:noAutofit/>
          </a:bodyPr>
          <a:lstStyle/>
          <a:p>
            <a:pPr marL="0" lvl="0" indent="0" algn="ctr">
              <a:lnSpc>
                <a:spcPct val="150000"/>
              </a:lnSpc>
            </a:pPr>
            <a:r>
              <a:rPr lang="sl-SI" sz="2000" dirty="0" smtClean="0">
                <a:latin typeface="Open Sans" panose="020B0606030504020204" pitchFamily="34" charset="0"/>
                <a:ea typeface="Open Sans" panose="020B0606030504020204" pitchFamily="34" charset="0"/>
                <a:cs typeface="Open Sans" panose="020B0606030504020204" pitchFamily="34" charset="0"/>
              </a:rPr>
              <a:t>Ilustrator si mora domisliti ogromno stvari in domišljiji prepustiti pot, </a:t>
            </a:r>
          </a:p>
          <a:p>
            <a:pPr marL="0" lvl="0" indent="0" algn="ctr">
              <a:lnSpc>
                <a:spcPct val="150000"/>
              </a:lnSpc>
            </a:pPr>
            <a:r>
              <a:rPr lang="sl-SI" sz="2000" dirty="0" smtClean="0">
                <a:latin typeface="Open Sans" panose="020B0606030504020204" pitchFamily="34" charset="0"/>
                <a:ea typeface="Open Sans" panose="020B0606030504020204" pitchFamily="34" charset="0"/>
                <a:cs typeface="Open Sans" panose="020B0606030504020204" pitchFamily="34" charset="0"/>
              </a:rPr>
              <a:t>da </a:t>
            </a:r>
            <a:r>
              <a:rPr lang="sl-SI" sz="2000" dirty="0">
                <a:latin typeface="Open Sans" panose="020B0606030504020204" pitchFamily="34" charset="0"/>
                <a:ea typeface="Open Sans" panose="020B0606030504020204" pitchFamily="34" charset="0"/>
                <a:cs typeface="Open Sans" panose="020B0606030504020204" pitchFamily="34" charset="0"/>
              </a:rPr>
              <a:t>bralcu pričara </a:t>
            </a:r>
            <a:r>
              <a:rPr lang="sl-SI" sz="2000" dirty="0" smtClean="0">
                <a:latin typeface="Open Sans" panose="020B0606030504020204" pitchFamily="34" charset="0"/>
                <a:ea typeface="Open Sans" panose="020B0606030504020204" pitchFamily="34" charset="0"/>
                <a:cs typeface="Open Sans" panose="020B0606030504020204" pitchFamily="34" charset="0"/>
              </a:rPr>
              <a:t>zgodbo.</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5"/>
        <p:cNvGrpSpPr/>
        <p:nvPr/>
      </p:nvGrpSpPr>
      <p:grpSpPr>
        <a:xfrm>
          <a:off x="0" y="0"/>
          <a:ext cx="0" cy="0"/>
          <a:chOff x="0" y="0"/>
          <a:chExt cx="0" cy="0"/>
        </a:xfrm>
      </p:grpSpPr>
      <p:sp>
        <p:nvSpPr>
          <p:cNvPr id="3476" name="Google Shape;3476;p49"/>
          <p:cNvSpPr txBox="1">
            <a:spLocks noGrp="1"/>
          </p:cNvSpPr>
          <p:nvPr>
            <p:ph type="title"/>
          </p:nvPr>
        </p:nvSpPr>
        <p:spPr>
          <a:xfrm>
            <a:off x="4249271" y="1443317"/>
            <a:ext cx="4226488" cy="229071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dirty="0" smtClean="0"/>
              <a:t>TOKRAT </a:t>
            </a:r>
            <a:br>
              <a:rPr lang="sl-SI" dirty="0" smtClean="0"/>
            </a:br>
            <a:r>
              <a:rPr lang="sl-SI" dirty="0" smtClean="0"/>
              <a:t>BOŠ ILUSTRATOR/-KA TI.</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426"/>
        <p:cNvGrpSpPr/>
        <p:nvPr/>
      </p:nvGrpSpPr>
      <p:grpSpPr>
        <a:xfrm>
          <a:off x="0" y="0"/>
          <a:ext cx="0" cy="0"/>
          <a:chOff x="0" y="0"/>
          <a:chExt cx="0" cy="0"/>
        </a:xfrm>
      </p:grpSpPr>
      <p:sp>
        <p:nvSpPr>
          <p:cNvPr id="3429" name="Google Shape;3429;p47"/>
          <p:cNvSpPr/>
          <p:nvPr/>
        </p:nvSpPr>
        <p:spPr>
          <a:xfrm>
            <a:off x="3721800" y="4517531"/>
            <a:ext cx="1700400" cy="165900"/>
          </a:xfrm>
          <a:prstGeom prst="ellipse">
            <a:avLst/>
          </a:prstGeom>
          <a:solidFill>
            <a:srgbClr val="404AA9">
              <a:alpha val="44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0" name="Google Shape;3430;p47"/>
          <p:cNvGrpSpPr/>
          <p:nvPr/>
        </p:nvGrpSpPr>
        <p:grpSpPr>
          <a:xfrm>
            <a:off x="3811975" y="4149996"/>
            <a:ext cx="1520050" cy="457225"/>
            <a:chOff x="3778388" y="4149996"/>
            <a:chExt cx="1520050" cy="457225"/>
          </a:xfrm>
        </p:grpSpPr>
        <p:sp>
          <p:nvSpPr>
            <p:cNvPr id="3431" name="Google Shape;3431;p47"/>
            <p:cNvSpPr/>
            <p:nvPr/>
          </p:nvSpPr>
          <p:spPr>
            <a:xfrm>
              <a:off x="5140088" y="4279821"/>
              <a:ext cx="9925" cy="32875"/>
            </a:xfrm>
            <a:custGeom>
              <a:avLst/>
              <a:gdLst/>
              <a:ahLst/>
              <a:cxnLst/>
              <a:rect l="l" t="t" r="r" b="b"/>
              <a:pathLst>
                <a:path w="397" h="1315" extrusionOk="0">
                  <a:moveTo>
                    <a:pt x="80" y="1077"/>
                  </a:moveTo>
                  <a:cubicBezTo>
                    <a:pt x="396" y="1"/>
                    <a:pt x="254" y="349"/>
                    <a:pt x="0" y="1315"/>
                  </a:cubicBezTo>
                  <a:close/>
                </a:path>
              </a:pathLst>
            </a:custGeom>
            <a:solidFill>
              <a:srgbClr val="8D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p:cNvSpPr/>
            <p:nvPr/>
          </p:nvSpPr>
          <p:spPr>
            <a:xfrm>
              <a:off x="3908238" y="4149996"/>
              <a:ext cx="11100" cy="34850"/>
            </a:xfrm>
            <a:custGeom>
              <a:avLst/>
              <a:gdLst/>
              <a:ahLst/>
              <a:cxnLst/>
              <a:rect l="l" t="t" r="r" b="b"/>
              <a:pathLst>
                <a:path w="444" h="1394" extrusionOk="0">
                  <a:moveTo>
                    <a:pt x="364" y="1140"/>
                  </a:moveTo>
                  <a:cubicBezTo>
                    <a:pt x="0" y="0"/>
                    <a:pt x="95" y="428"/>
                    <a:pt x="443" y="1394"/>
                  </a:cubicBezTo>
                  <a:cubicBezTo>
                    <a:pt x="443" y="1394"/>
                    <a:pt x="412" y="1315"/>
                    <a:pt x="364" y="1140"/>
                  </a:cubicBezTo>
                  <a:close/>
                </a:path>
              </a:pathLst>
            </a:custGeom>
            <a:solidFill>
              <a:srgbClr val="8D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p:cNvSpPr/>
            <p:nvPr/>
          </p:nvSpPr>
          <p:spPr>
            <a:xfrm>
              <a:off x="3778388" y="4306346"/>
              <a:ext cx="1520050" cy="300475"/>
            </a:xfrm>
            <a:custGeom>
              <a:avLst/>
              <a:gdLst/>
              <a:ahLst/>
              <a:cxnLst/>
              <a:rect l="l" t="t" r="r" b="b"/>
              <a:pathLst>
                <a:path w="60802" h="12019" extrusionOk="0">
                  <a:moveTo>
                    <a:pt x="1505" y="1"/>
                  </a:moveTo>
                  <a:cubicBezTo>
                    <a:pt x="681" y="1"/>
                    <a:pt x="1" y="2692"/>
                    <a:pt x="1" y="6017"/>
                  </a:cubicBezTo>
                  <a:cubicBezTo>
                    <a:pt x="1" y="9327"/>
                    <a:pt x="681" y="12018"/>
                    <a:pt x="1505" y="12018"/>
                  </a:cubicBezTo>
                  <a:lnTo>
                    <a:pt x="60089" y="12018"/>
                  </a:lnTo>
                  <a:cubicBezTo>
                    <a:pt x="60485" y="12018"/>
                    <a:pt x="60802" y="11702"/>
                    <a:pt x="60802" y="11306"/>
                  </a:cubicBezTo>
                  <a:cubicBezTo>
                    <a:pt x="60802" y="11116"/>
                    <a:pt x="60659" y="10973"/>
                    <a:pt x="60469" y="10973"/>
                  </a:cubicBezTo>
                  <a:lnTo>
                    <a:pt x="40693" y="10973"/>
                  </a:lnTo>
                  <a:cubicBezTo>
                    <a:pt x="40297" y="9881"/>
                    <a:pt x="40044" y="8076"/>
                    <a:pt x="40044" y="6017"/>
                  </a:cubicBezTo>
                  <a:cubicBezTo>
                    <a:pt x="40044" y="3959"/>
                    <a:pt x="40297" y="2138"/>
                    <a:pt x="40693" y="1061"/>
                  </a:cubicBezTo>
                  <a:lnTo>
                    <a:pt x="60453" y="1061"/>
                  </a:lnTo>
                  <a:cubicBezTo>
                    <a:pt x="60643" y="1061"/>
                    <a:pt x="60802" y="903"/>
                    <a:pt x="60802" y="713"/>
                  </a:cubicBezTo>
                  <a:cubicBezTo>
                    <a:pt x="60802" y="317"/>
                    <a:pt x="60485" y="1"/>
                    <a:pt x="60089" y="1"/>
                  </a:cubicBezTo>
                  <a:close/>
                </a:path>
              </a:pathLst>
            </a:custGeom>
            <a:solidFill>
              <a:srgbClr val="404A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p:cNvSpPr/>
            <p:nvPr/>
          </p:nvSpPr>
          <p:spPr>
            <a:xfrm>
              <a:off x="4779463" y="4332871"/>
              <a:ext cx="16275" cy="247825"/>
            </a:xfrm>
            <a:custGeom>
              <a:avLst/>
              <a:gdLst/>
              <a:ahLst/>
              <a:cxnLst/>
              <a:rect l="l" t="t" r="r" b="b"/>
              <a:pathLst>
                <a:path w="651" h="9913" extrusionOk="0">
                  <a:moveTo>
                    <a:pt x="650" y="0"/>
                  </a:moveTo>
                  <a:cubicBezTo>
                    <a:pt x="254" y="1077"/>
                    <a:pt x="1" y="2898"/>
                    <a:pt x="1" y="4956"/>
                  </a:cubicBezTo>
                  <a:cubicBezTo>
                    <a:pt x="1" y="7015"/>
                    <a:pt x="254" y="8820"/>
                    <a:pt x="650" y="9912"/>
                  </a:cubicBezTo>
                  <a:lnTo>
                    <a:pt x="650" y="0"/>
                  </a:ln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p:cNvSpPr/>
            <p:nvPr/>
          </p:nvSpPr>
          <p:spPr>
            <a:xfrm>
              <a:off x="4795713" y="4332871"/>
              <a:ext cx="476600" cy="247825"/>
            </a:xfrm>
            <a:custGeom>
              <a:avLst/>
              <a:gdLst/>
              <a:ahLst/>
              <a:cxnLst/>
              <a:rect l="l" t="t" r="r" b="b"/>
              <a:pathLst>
                <a:path w="19064" h="9913" extrusionOk="0">
                  <a:moveTo>
                    <a:pt x="0" y="0"/>
                  </a:moveTo>
                  <a:lnTo>
                    <a:pt x="0" y="9912"/>
                  </a:lnTo>
                  <a:lnTo>
                    <a:pt x="19064" y="9912"/>
                  </a:lnTo>
                  <a:cubicBezTo>
                    <a:pt x="18668" y="8820"/>
                    <a:pt x="18415" y="7015"/>
                    <a:pt x="18415" y="4956"/>
                  </a:cubicBezTo>
                  <a:cubicBezTo>
                    <a:pt x="18415" y="2898"/>
                    <a:pt x="18668" y="1077"/>
                    <a:pt x="19064"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p:cNvSpPr/>
            <p:nvPr/>
          </p:nvSpPr>
          <p:spPr>
            <a:xfrm>
              <a:off x="3947813" y="4306746"/>
              <a:ext cx="195175" cy="300475"/>
            </a:xfrm>
            <a:custGeom>
              <a:avLst/>
              <a:gdLst/>
              <a:ahLst/>
              <a:cxnLst/>
              <a:rect l="l" t="t" r="r" b="b"/>
              <a:pathLst>
                <a:path w="7807" h="12019" extrusionOk="0">
                  <a:moveTo>
                    <a:pt x="1489" y="0"/>
                  </a:moveTo>
                  <a:cubicBezTo>
                    <a:pt x="665" y="0"/>
                    <a:pt x="0" y="2692"/>
                    <a:pt x="0" y="6001"/>
                  </a:cubicBezTo>
                  <a:cubicBezTo>
                    <a:pt x="0" y="9326"/>
                    <a:pt x="665" y="12018"/>
                    <a:pt x="1489" y="12018"/>
                  </a:cubicBezTo>
                  <a:lnTo>
                    <a:pt x="7806" y="12002"/>
                  </a:lnTo>
                  <a:cubicBezTo>
                    <a:pt x="6983" y="12002"/>
                    <a:pt x="6318" y="9311"/>
                    <a:pt x="6318" y="6001"/>
                  </a:cubicBezTo>
                  <a:cubicBezTo>
                    <a:pt x="6318" y="2676"/>
                    <a:pt x="6983" y="0"/>
                    <a:pt x="7806" y="0"/>
                  </a:cubicBez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p:cNvSpPr/>
            <p:nvPr/>
          </p:nvSpPr>
          <p:spPr>
            <a:xfrm>
              <a:off x="3923663" y="4306746"/>
              <a:ext cx="42775" cy="300475"/>
            </a:xfrm>
            <a:custGeom>
              <a:avLst/>
              <a:gdLst/>
              <a:ahLst/>
              <a:cxnLst/>
              <a:rect l="l" t="t" r="r" b="b"/>
              <a:pathLst>
                <a:path w="1711" h="12019" extrusionOk="0">
                  <a:moveTo>
                    <a:pt x="1711" y="0"/>
                  </a:moveTo>
                  <a:cubicBezTo>
                    <a:pt x="1568" y="0"/>
                    <a:pt x="1441" y="48"/>
                    <a:pt x="1331" y="143"/>
                  </a:cubicBezTo>
                  <a:cubicBezTo>
                    <a:pt x="1236" y="238"/>
                    <a:pt x="1156" y="349"/>
                    <a:pt x="1077" y="460"/>
                  </a:cubicBezTo>
                  <a:cubicBezTo>
                    <a:pt x="951" y="697"/>
                    <a:pt x="824" y="935"/>
                    <a:pt x="745" y="1204"/>
                  </a:cubicBezTo>
                  <a:cubicBezTo>
                    <a:pt x="571" y="1710"/>
                    <a:pt x="428" y="2249"/>
                    <a:pt x="349" y="2787"/>
                  </a:cubicBezTo>
                  <a:cubicBezTo>
                    <a:pt x="1" y="4925"/>
                    <a:pt x="1" y="7094"/>
                    <a:pt x="349" y="9231"/>
                  </a:cubicBezTo>
                  <a:cubicBezTo>
                    <a:pt x="428" y="9770"/>
                    <a:pt x="571" y="10292"/>
                    <a:pt x="745" y="10799"/>
                  </a:cubicBezTo>
                  <a:cubicBezTo>
                    <a:pt x="824" y="11052"/>
                    <a:pt x="951" y="11306"/>
                    <a:pt x="1077" y="11543"/>
                  </a:cubicBezTo>
                  <a:cubicBezTo>
                    <a:pt x="1156" y="11654"/>
                    <a:pt x="1236" y="11765"/>
                    <a:pt x="1331" y="11860"/>
                  </a:cubicBezTo>
                  <a:cubicBezTo>
                    <a:pt x="1441" y="11955"/>
                    <a:pt x="1568" y="12018"/>
                    <a:pt x="1711" y="12018"/>
                  </a:cubicBezTo>
                  <a:cubicBezTo>
                    <a:pt x="1568" y="12002"/>
                    <a:pt x="1441" y="11939"/>
                    <a:pt x="1362" y="11828"/>
                  </a:cubicBezTo>
                  <a:cubicBezTo>
                    <a:pt x="1267" y="11733"/>
                    <a:pt x="1204" y="11622"/>
                    <a:pt x="1141" y="11511"/>
                  </a:cubicBezTo>
                  <a:cubicBezTo>
                    <a:pt x="1014" y="11274"/>
                    <a:pt x="919" y="11021"/>
                    <a:pt x="856" y="10767"/>
                  </a:cubicBezTo>
                  <a:cubicBezTo>
                    <a:pt x="697" y="10261"/>
                    <a:pt x="602" y="9738"/>
                    <a:pt x="523" y="9200"/>
                  </a:cubicBezTo>
                  <a:cubicBezTo>
                    <a:pt x="254" y="7078"/>
                    <a:pt x="254" y="4925"/>
                    <a:pt x="523" y="2803"/>
                  </a:cubicBezTo>
                  <a:cubicBezTo>
                    <a:pt x="602" y="2280"/>
                    <a:pt x="697" y="1758"/>
                    <a:pt x="856" y="1251"/>
                  </a:cubicBezTo>
                  <a:cubicBezTo>
                    <a:pt x="919" y="982"/>
                    <a:pt x="1014" y="745"/>
                    <a:pt x="1141" y="507"/>
                  </a:cubicBezTo>
                  <a:cubicBezTo>
                    <a:pt x="1204" y="380"/>
                    <a:pt x="1267" y="270"/>
                    <a:pt x="1362" y="175"/>
                  </a:cubicBezTo>
                  <a:cubicBezTo>
                    <a:pt x="1441" y="80"/>
                    <a:pt x="1568" y="16"/>
                    <a:pt x="1711"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p:cNvSpPr/>
            <p:nvPr/>
          </p:nvSpPr>
          <p:spPr>
            <a:xfrm>
              <a:off x="4119613" y="4306671"/>
              <a:ext cx="40800" cy="300550"/>
            </a:xfrm>
            <a:custGeom>
              <a:avLst/>
              <a:gdLst/>
              <a:ahLst/>
              <a:cxnLst/>
              <a:rect l="l" t="t" r="r" b="b"/>
              <a:pathLst>
                <a:path w="1632" h="12022" extrusionOk="0">
                  <a:moveTo>
                    <a:pt x="1578" y="0"/>
                  </a:moveTo>
                  <a:cubicBezTo>
                    <a:pt x="1457" y="0"/>
                    <a:pt x="1350" y="47"/>
                    <a:pt x="1267" y="130"/>
                  </a:cubicBezTo>
                  <a:cubicBezTo>
                    <a:pt x="1156" y="225"/>
                    <a:pt x="1077" y="320"/>
                    <a:pt x="1014" y="447"/>
                  </a:cubicBezTo>
                  <a:cubicBezTo>
                    <a:pt x="871" y="684"/>
                    <a:pt x="760" y="922"/>
                    <a:pt x="665" y="1191"/>
                  </a:cubicBezTo>
                  <a:cubicBezTo>
                    <a:pt x="491" y="1698"/>
                    <a:pt x="364" y="2236"/>
                    <a:pt x="269" y="2774"/>
                  </a:cubicBezTo>
                  <a:cubicBezTo>
                    <a:pt x="95" y="3835"/>
                    <a:pt x="0" y="4928"/>
                    <a:pt x="0" y="6004"/>
                  </a:cubicBezTo>
                  <a:cubicBezTo>
                    <a:pt x="0" y="7081"/>
                    <a:pt x="95" y="8174"/>
                    <a:pt x="269" y="9234"/>
                  </a:cubicBezTo>
                  <a:cubicBezTo>
                    <a:pt x="349" y="9773"/>
                    <a:pt x="491" y="10295"/>
                    <a:pt x="665" y="10802"/>
                  </a:cubicBezTo>
                  <a:cubicBezTo>
                    <a:pt x="744" y="11071"/>
                    <a:pt x="871" y="11309"/>
                    <a:pt x="998" y="11546"/>
                  </a:cubicBezTo>
                  <a:cubicBezTo>
                    <a:pt x="1077" y="11657"/>
                    <a:pt x="1156" y="11768"/>
                    <a:pt x="1251" y="11863"/>
                  </a:cubicBezTo>
                  <a:cubicBezTo>
                    <a:pt x="1362" y="11958"/>
                    <a:pt x="1489" y="12021"/>
                    <a:pt x="1631" y="12021"/>
                  </a:cubicBezTo>
                  <a:cubicBezTo>
                    <a:pt x="1489" y="12005"/>
                    <a:pt x="1362" y="11942"/>
                    <a:pt x="1283" y="11831"/>
                  </a:cubicBezTo>
                  <a:cubicBezTo>
                    <a:pt x="1188" y="11736"/>
                    <a:pt x="1124" y="11625"/>
                    <a:pt x="1061" y="11514"/>
                  </a:cubicBezTo>
                  <a:cubicBezTo>
                    <a:pt x="934" y="11277"/>
                    <a:pt x="839" y="11024"/>
                    <a:pt x="776" y="10770"/>
                  </a:cubicBezTo>
                  <a:cubicBezTo>
                    <a:pt x="618" y="10264"/>
                    <a:pt x="523" y="9741"/>
                    <a:pt x="444" y="9203"/>
                  </a:cubicBezTo>
                  <a:cubicBezTo>
                    <a:pt x="174" y="7081"/>
                    <a:pt x="174" y="4928"/>
                    <a:pt x="444" y="2806"/>
                  </a:cubicBezTo>
                  <a:cubicBezTo>
                    <a:pt x="523" y="2283"/>
                    <a:pt x="618" y="1761"/>
                    <a:pt x="776" y="1254"/>
                  </a:cubicBezTo>
                  <a:cubicBezTo>
                    <a:pt x="839" y="985"/>
                    <a:pt x="934" y="748"/>
                    <a:pt x="1061" y="510"/>
                  </a:cubicBezTo>
                  <a:cubicBezTo>
                    <a:pt x="1124" y="383"/>
                    <a:pt x="1188" y="273"/>
                    <a:pt x="1283" y="178"/>
                  </a:cubicBezTo>
                  <a:cubicBezTo>
                    <a:pt x="1362" y="83"/>
                    <a:pt x="1489" y="19"/>
                    <a:pt x="1631" y="3"/>
                  </a:cubicBezTo>
                  <a:cubicBezTo>
                    <a:pt x="1613" y="1"/>
                    <a:pt x="1595" y="0"/>
                    <a:pt x="1578"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p:cNvSpPr/>
            <p:nvPr/>
          </p:nvSpPr>
          <p:spPr>
            <a:xfrm>
              <a:off x="4313563" y="4306671"/>
              <a:ext cx="40800" cy="300550"/>
            </a:xfrm>
            <a:custGeom>
              <a:avLst/>
              <a:gdLst/>
              <a:ahLst/>
              <a:cxnLst/>
              <a:rect l="l" t="t" r="r" b="b"/>
              <a:pathLst>
                <a:path w="1632" h="12022" extrusionOk="0">
                  <a:moveTo>
                    <a:pt x="1578" y="0"/>
                  </a:moveTo>
                  <a:cubicBezTo>
                    <a:pt x="1457" y="0"/>
                    <a:pt x="1350" y="47"/>
                    <a:pt x="1267" y="130"/>
                  </a:cubicBezTo>
                  <a:cubicBezTo>
                    <a:pt x="1157" y="225"/>
                    <a:pt x="1077" y="320"/>
                    <a:pt x="1014" y="447"/>
                  </a:cubicBezTo>
                  <a:cubicBezTo>
                    <a:pt x="872" y="684"/>
                    <a:pt x="761" y="922"/>
                    <a:pt x="666" y="1191"/>
                  </a:cubicBezTo>
                  <a:cubicBezTo>
                    <a:pt x="492" y="1698"/>
                    <a:pt x="365" y="2236"/>
                    <a:pt x="270" y="2774"/>
                  </a:cubicBezTo>
                  <a:cubicBezTo>
                    <a:pt x="96" y="3835"/>
                    <a:pt x="1" y="4928"/>
                    <a:pt x="1" y="6004"/>
                  </a:cubicBezTo>
                  <a:cubicBezTo>
                    <a:pt x="1" y="7081"/>
                    <a:pt x="96" y="8174"/>
                    <a:pt x="270" y="9234"/>
                  </a:cubicBezTo>
                  <a:cubicBezTo>
                    <a:pt x="349" y="9773"/>
                    <a:pt x="492" y="10295"/>
                    <a:pt x="666" y="10802"/>
                  </a:cubicBezTo>
                  <a:cubicBezTo>
                    <a:pt x="745" y="11071"/>
                    <a:pt x="872" y="11309"/>
                    <a:pt x="998" y="11546"/>
                  </a:cubicBezTo>
                  <a:cubicBezTo>
                    <a:pt x="1077" y="11657"/>
                    <a:pt x="1157" y="11768"/>
                    <a:pt x="1252" y="11863"/>
                  </a:cubicBezTo>
                  <a:cubicBezTo>
                    <a:pt x="1362" y="11958"/>
                    <a:pt x="1489" y="12021"/>
                    <a:pt x="1632" y="12021"/>
                  </a:cubicBezTo>
                  <a:cubicBezTo>
                    <a:pt x="1489" y="12005"/>
                    <a:pt x="1362" y="11942"/>
                    <a:pt x="1283" y="11831"/>
                  </a:cubicBezTo>
                  <a:cubicBezTo>
                    <a:pt x="1188" y="11736"/>
                    <a:pt x="1125" y="11625"/>
                    <a:pt x="1062" y="11514"/>
                  </a:cubicBezTo>
                  <a:cubicBezTo>
                    <a:pt x="935" y="11277"/>
                    <a:pt x="840" y="11024"/>
                    <a:pt x="777" y="10770"/>
                  </a:cubicBezTo>
                  <a:cubicBezTo>
                    <a:pt x="618" y="10264"/>
                    <a:pt x="523" y="9741"/>
                    <a:pt x="444" y="9203"/>
                  </a:cubicBezTo>
                  <a:cubicBezTo>
                    <a:pt x="175" y="7081"/>
                    <a:pt x="175" y="4928"/>
                    <a:pt x="444" y="2806"/>
                  </a:cubicBezTo>
                  <a:cubicBezTo>
                    <a:pt x="523" y="2283"/>
                    <a:pt x="618" y="1761"/>
                    <a:pt x="777" y="1254"/>
                  </a:cubicBezTo>
                  <a:cubicBezTo>
                    <a:pt x="840" y="985"/>
                    <a:pt x="935" y="748"/>
                    <a:pt x="1062" y="510"/>
                  </a:cubicBezTo>
                  <a:cubicBezTo>
                    <a:pt x="1125" y="383"/>
                    <a:pt x="1188" y="273"/>
                    <a:pt x="1283" y="178"/>
                  </a:cubicBezTo>
                  <a:cubicBezTo>
                    <a:pt x="1362" y="83"/>
                    <a:pt x="1489" y="19"/>
                    <a:pt x="1632" y="3"/>
                  </a:cubicBezTo>
                  <a:cubicBezTo>
                    <a:pt x="1613" y="1"/>
                    <a:pt x="1596" y="0"/>
                    <a:pt x="1578"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7"/>
            <p:cNvSpPr/>
            <p:nvPr/>
          </p:nvSpPr>
          <p:spPr>
            <a:xfrm>
              <a:off x="4505563" y="4306746"/>
              <a:ext cx="42775" cy="300475"/>
            </a:xfrm>
            <a:custGeom>
              <a:avLst/>
              <a:gdLst/>
              <a:ahLst/>
              <a:cxnLst/>
              <a:rect l="l" t="t" r="r" b="b"/>
              <a:pathLst>
                <a:path w="1711" h="12019" extrusionOk="0">
                  <a:moveTo>
                    <a:pt x="1710" y="0"/>
                  </a:moveTo>
                  <a:cubicBezTo>
                    <a:pt x="1568" y="0"/>
                    <a:pt x="1441" y="32"/>
                    <a:pt x="1346" y="127"/>
                  </a:cubicBezTo>
                  <a:cubicBezTo>
                    <a:pt x="1251" y="222"/>
                    <a:pt x="1172" y="317"/>
                    <a:pt x="1093" y="444"/>
                  </a:cubicBezTo>
                  <a:cubicBezTo>
                    <a:pt x="950" y="681"/>
                    <a:pt x="839" y="919"/>
                    <a:pt x="760" y="1188"/>
                  </a:cubicBezTo>
                  <a:cubicBezTo>
                    <a:pt x="586" y="1695"/>
                    <a:pt x="443" y="2233"/>
                    <a:pt x="364" y="2771"/>
                  </a:cubicBezTo>
                  <a:cubicBezTo>
                    <a:pt x="0" y="4909"/>
                    <a:pt x="0" y="7094"/>
                    <a:pt x="348" y="9231"/>
                  </a:cubicBezTo>
                  <a:cubicBezTo>
                    <a:pt x="428" y="9770"/>
                    <a:pt x="570" y="10292"/>
                    <a:pt x="744" y="10799"/>
                  </a:cubicBezTo>
                  <a:cubicBezTo>
                    <a:pt x="823" y="11068"/>
                    <a:pt x="934" y="11306"/>
                    <a:pt x="1077" y="11543"/>
                  </a:cubicBezTo>
                  <a:cubicBezTo>
                    <a:pt x="1156" y="11654"/>
                    <a:pt x="1235" y="11765"/>
                    <a:pt x="1330" y="11860"/>
                  </a:cubicBezTo>
                  <a:cubicBezTo>
                    <a:pt x="1425" y="11955"/>
                    <a:pt x="1568" y="12018"/>
                    <a:pt x="1694" y="12018"/>
                  </a:cubicBezTo>
                  <a:cubicBezTo>
                    <a:pt x="1568" y="12002"/>
                    <a:pt x="1441" y="11939"/>
                    <a:pt x="1362" y="11828"/>
                  </a:cubicBezTo>
                  <a:cubicBezTo>
                    <a:pt x="1267" y="11733"/>
                    <a:pt x="1188" y="11622"/>
                    <a:pt x="1140" y="11511"/>
                  </a:cubicBezTo>
                  <a:cubicBezTo>
                    <a:pt x="1013" y="11274"/>
                    <a:pt x="918" y="11021"/>
                    <a:pt x="855" y="10767"/>
                  </a:cubicBezTo>
                  <a:cubicBezTo>
                    <a:pt x="697" y="10261"/>
                    <a:pt x="586" y="9738"/>
                    <a:pt x="523" y="9200"/>
                  </a:cubicBezTo>
                  <a:cubicBezTo>
                    <a:pt x="380" y="8139"/>
                    <a:pt x="317" y="7078"/>
                    <a:pt x="333" y="6001"/>
                  </a:cubicBezTo>
                  <a:cubicBezTo>
                    <a:pt x="317" y="4941"/>
                    <a:pt x="380" y="3864"/>
                    <a:pt x="523" y="2803"/>
                  </a:cubicBezTo>
                  <a:cubicBezTo>
                    <a:pt x="602" y="2280"/>
                    <a:pt x="697" y="1758"/>
                    <a:pt x="855" y="1251"/>
                  </a:cubicBezTo>
                  <a:cubicBezTo>
                    <a:pt x="918" y="982"/>
                    <a:pt x="1013" y="745"/>
                    <a:pt x="1140" y="507"/>
                  </a:cubicBezTo>
                  <a:cubicBezTo>
                    <a:pt x="1203" y="380"/>
                    <a:pt x="1267" y="270"/>
                    <a:pt x="1362" y="175"/>
                  </a:cubicBezTo>
                  <a:cubicBezTo>
                    <a:pt x="1441" y="80"/>
                    <a:pt x="1568" y="16"/>
                    <a:pt x="1710" y="0"/>
                  </a:cubicBezTo>
                  <a:close/>
                </a:path>
              </a:pathLst>
            </a:custGeom>
            <a:solidFill>
              <a:srgbClr val="739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7"/>
            <p:cNvSpPr/>
            <p:nvPr/>
          </p:nvSpPr>
          <p:spPr>
            <a:xfrm>
              <a:off x="4722863" y="4306746"/>
              <a:ext cx="56250" cy="300475"/>
            </a:xfrm>
            <a:custGeom>
              <a:avLst/>
              <a:gdLst/>
              <a:ahLst/>
              <a:cxnLst/>
              <a:rect l="l" t="t" r="r" b="b"/>
              <a:pathLst>
                <a:path w="2250" h="12019" extrusionOk="0">
                  <a:moveTo>
                    <a:pt x="1505" y="0"/>
                  </a:moveTo>
                  <a:cubicBezTo>
                    <a:pt x="682" y="0"/>
                    <a:pt x="1" y="2676"/>
                    <a:pt x="1" y="6001"/>
                  </a:cubicBezTo>
                  <a:cubicBezTo>
                    <a:pt x="1" y="9311"/>
                    <a:pt x="682" y="12002"/>
                    <a:pt x="1505" y="12002"/>
                  </a:cubicBezTo>
                  <a:lnTo>
                    <a:pt x="2233" y="12018"/>
                  </a:lnTo>
                  <a:lnTo>
                    <a:pt x="2233" y="12018"/>
                  </a:lnTo>
                  <a:cubicBezTo>
                    <a:pt x="1417" y="11983"/>
                    <a:pt x="761" y="9305"/>
                    <a:pt x="761" y="6001"/>
                  </a:cubicBezTo>
                  <a:cubicBezTo>
                    <a:pt x="761" y="2692"/>
                    <a:pt x="1426" y="0"/>
                    <a:pt x="2249" y="0"/>
                  </a:cubicBezTo>
                  <a:close/>
                  <a:moveTo>
                    <a:pt x="2233" y="12018"/>
                  </a:moveTo>
                  <a:cubicBezTo>
                    <a:pt x="2238" y="12018"/>
                    <a:pt x="2244" y="12018"/>
                    <a:pt x="2249" y="12018"/>
                  </a:cubicBezTo>
                  <a:lnTo>
                    <a:pt x="2233" y="12018"/>
                  </a:ln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p:cNvSpPr/>
            <p:nvPr/>
          </p:nvSpPr>
          <p:spPr>
            <a:xfrm>
              <a:off x="3806088" y="4306746"/>
              <a:ext cx="56250" cy="300475"/>
            </a:xfrm>
            <a:custGeom>
              <a:avLst/>
              <a:gdLst/>
              <a:ahLst/>
              <a:cxnLst/>
              <a:rect l="l" t="t" r="r" b="b"/>
              <a:pathLst>
                <a:path w="2250" h="12019" extrusionOk="0">
                  <a:moveTo>
                    <a:pt x="1505" y="0"/>
                  </a:moveTo>
                  <a:cubicBezTo>
                    <a:pt x="682" y="0"/>
                    <a:pt x="1" y="2676"/>
                    <a:pt x="1" y="6001"/>
                  </a:cubicBezTo>
                  <a:cubicBezTo>
                    <a:pt x="1" y="9311"/>
                    <a:pt x="682" y="12002"/>
                    <a:pt x="1505" y="12002"/>
                  </a:cubicBezTo>
                  <a:lnTo>
                    <a:pt x="2233" y="12018"/>
                  </a:lnTo>
                  <a:lnTo>
                    <a:pt x="2233" y="12018"/>
                  </a:lnTo>
                  <a:cubicBezTo>
                    <a:pt x="1417" y="11983"/>
                    <a:pt x="761" y="9305"/>
                    <a:pt x="761" y="6001"/>
                  </a:cubicBezTo>
                  <a:cubicBezTo>
                    <a:pt x="761" y="2692"/>
                    <a:pt x="1426" y="0"/>
                    <a:pt x="2249" y="0"/>
                  </a:cubicBezTo>
                  <a:close/>
                  <a:moveTo>
                    <a:pt x="2233" y="12018"/>
                  </a:moveTo>
                  <a:cubicBezTo>
                    <a:pt x="2239" y="12018"/>
                    <a:pt x="2244" y="12018"/>
                    <a:pt x="2249" y="12018"/>
                  </a:cubicBezTo>
                  <a:lnTo>
                    <a:pt x="2233" y="12018"/>
                  </a:ln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p:cNvSpPr/>
            <p:nvPr/>
          </p:nvSpPr>
          <p:spPr>
            <a:xfrm>
              <a:off x="3871413" y="4155921"/>
              <a:ext cx="1254850" cy="150450"/>
            </a:xfrm>
            <a:custGeom>
              <a:avLst/>
              <a:gdLst/>
              <a:ahLst/>
              <a:cxnLst/>
              <a:rect l="l" t="t" r="r" b="b"/>
              <a:pathLst>
                <a:path w="50194" h="6018" extrusionOk="0">
                  <a:moveTo>
                    <a:pt x="761" y="1"/>
                  </a:moveTo>
                  <a:cubicBezTo>
                    <a:pt x="349" y="1"/>
                    <a:pt x="0" y="1363"/>
                    <a:pt x="0" y="3009"/>
                  </a:cubicBezTo>
                  <a:cubicBezTo>
                    <a:pt x="0" y="4672"/>
                    <a:pt x="349" y="6018"/>
                    <a:pt x="761" y="6018"/>
                  </a:cubicBezTo>
                  <a:lnTo>
                    <a:pt x="49845" y="6018"/>
                  </a:lnTo>
                  <a:cubicBezTo>
                    <a:pt x="50035" y="6018"/>
                    <a:pt x="50193" y="5859"/>
                    <a:pt x="50193" y="5669"/>
                  </a:cubicBezTo>
                  <a:cubicBezTo>
                    <a:pt x="50193" y="5574"/>
                    <a:pt x="50114" y="5479"/>
                    <a:pt x="50019" y="5479"/>
                  </a:cubicBezTo>
                  <a:lnTo>
                    <a:pt x="40123" y="5479"/>
                  </a:lnTo>
                  <a:cubicBezTo>
                    <a:pt x="39695" y="3864"/>
                    <a:pt x="39695" y="2154"/>
                    <a:pt x="40123" y="539"/>
                  </a:cubicBezTo>
                  <a:lnTo>
                    <a:pt x="50019" y="539"/>
                  </a:lnTo>
                  <a:cubicBezTo>
                    <a:pt x="50114" y="539"/>
                    <a:pt x="50193" y="460"/>
                    <a:pt x="50193" y="365"/>
                  </a:cubicBezTo>
                  <a:cubicBezTo>
                    <a:pt x="50193" y="175"/>
                    <a:pt x="50035" y="17"/>
                    <a:pt x="49845" y="1"/>
                  </a:cubicBezTo>
                  <a:close/>
                </a:path>
              </a:pathLst>
            </a:custGeom>
            <a:solidFill>
              <a:srgbClr val="F16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p:cNvSpPr/>
            <p:nvPr/>
          </p:nvSpPr>
          <p:spPr>
            <a:xfrm>
              <a:off x="4864188" y="4169396"/>
              <a:ext cx="10700" cy="123525"/>
            </a:xfrm>
            <a:custGeom>
              <a:avLst/>
              <a:gdLst/>
              <a:ahLst/>
              <a:cxnLst/>
              <a:rect l="l" t="t" r="r" b="b"/>
              <a:pathLst>
                <a:path w="428" h="4941" extrusionOk="0">
                  <a:moveTo>
                    <a:pt x="428" y="0"/>
                  </a:moveTo>
                  <a:cubicBezTo>
                    <a:pt x="0" y="1615"/>
                    <a:pt x="0" y="3325"/>
                    <a:pt x="428" y="4940"/>
                  </a:cubicBezTo>
                  <a:lnTo>
                    <a:pt x="428" y="0"/>
                  </a:lnTo>
                  <a:close/>
                </a:path>
              </a:pathLst>
            </a:custGeom>
            <a:solidFill>
              <a:srgbClr val="0A2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p:cNvSpPr/>
            <p:nvPr/>
          </p:nvSpPr>
          <p:spPr>
            <a:xfrm>
              <a:off x="4874863" y="4169396"/>
              <a:ext cx="238325" cy="123525"/>
            </a:xfrm>
            <a:custGeom>
              <a:avLst/>
              <a:gdLst/>
              <a:ahLst/>
              <a:cxnLst/>
              <a:rect l="l" t="t" r="r" b="b"/>
              <a:pathLst>
                <a:path w="9533" h="4941" extrusionOk="0">
                  <a:moveTo>
                    <a:pt x="1" y="0"/>
                  </a:moveTo>
                  <a:lnTo>
                    <a:pt x="1" y="4940"/>
                  </a:lnTo>
                  <a:lnTo>
                    <a:pt x="9533" y="4940"/>
                  </a:lnTo>
                  <a:cubicBezTo>
                    <a:pt x="9105" y="3325"/>
                    <a:pt x="9105" y="1615"/>
                    <a:pt x="9533" y="0"/>
                  </a:cubicBezTo>
                  <a:close/>
                </a:path>
              </a:pathLst>
            </a:custGeom>
            <a:solidFill>
              <a:srgbClr val="FFE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p:cNvSpPr/>
            <p:nvPr/>
          </p:nvSpPr>
          <p:spPr>
            <a:xfrm>
              <a:off x="3900313" y="4155921"/>
              <a:ext cx="38025" cy="150450"/>
            </a:xfrm>
            <a:custGeom>
              <a:avLst/>
              <a:gdLst/>
              <a:ahLst/>
              <a:cxnLst/>
              <a:rect l="l" t="t" r="r" b="b"/>
              <a:pathLst>
                <a:path w="1521" h="6018" extrusionOk="0">
                  <a:moveTo>
                    <a:pt x="745" y="1"/>
                  </a:moveTo>
                  <a:cubicBezTo>
                    <a:pt x="333" y="1"/>
                    <a:pt x="0" y="1347"/>
                    <a:pt x="0" y="3009"/>
                  </a:cubicBezTo>
                  <a:cubicBezTo>
                    <a:pt x="0" y="4672"/>
                    <a:pt x="333" y="6018"/>
                    <a:pt x="745" y="6018"/>
                  </a:cubicBezTo>
                  <a:lnTo>
                    <a:pt x="1520" y="6018"/>
                  </a:lnTo>
                  <a:cubicBezTo>
                    <a:pt x="1093" y="6018"/>
                    <a:pt x="760" y="4672"/>
                    <a:pt x="760" y="3009"/>
                  </a:cubicBezTo>
                  <a:cubicBezTo>
                    <a:pt x="760" y="1347"/>
                    <a:pt x="1109" y="1"/>
                    <a:pt x="1520"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p:cNvSpPr/>
            <p:nvPr/>
          </p:nvSpPr>
          <p:spPr>
            <a:xfrm>
              <a:off x="3928413" y="4155921"/>
              <a:ext cx="38025" cy="150450"/>
            </a:xfrm>
            <a:custGeom>
              <a:avLst/>
              <a:gdLst/>
              <a:ahLst/>
              <a:cxnLst/>
              <a:rect l="l" t="t" r="r" b="b"/>
              <a:pathLst>
                <a:path w="1521" h="6018" extrusionOk="0">
                  <a:moveTo>
                    <a:pt x="761" y="1"/>
                  </a:moveTo>
                  <a:cubicBezTo>
                    <a:pt x="333" y="1"/>
                    <a:pt x="1" y="1347"/>
                    <a:pt x="1" y="3009"/>
                  </a:cubicBezTo>
                  <a:cubicBezTo>
                    <a:pt x="1" y="4672"/>
                    <a:pt x="333" y="6018"/>
                    <a:pt x="761" y="6018"/>
                  </a:cubicBezTo>
                  <a:lnTo>
                    <a:pt x="1521" y="6018"/>
                  </a:lnTo>
                  <a:cubicBezTo>
                    <a:pt x="1109" y="6018"/>
                    <a:pt x="776" y="4672"/>
                    <a:pt x="776" y="3009"/>
                  </a:cubicBezTo>
                  <a:cubicBezTo>
                    <a:pt x="776" y="1347"/>
                    <a:pt x="1109" y="1"/>
                    <a:pt x="1521"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p:cNvSpPr/>
            <p:nvPr/>
          </p:nvSpPr>
          <p:spPr>
            <a:xfrm>
              <a:off x="4068938" y="4155921"/>
              <a:ext cx="38025" cy="150450"/>
            </a:xfrm>
            <a:custGeom>
              <a:avLst/>
              <a:gdLst/>
              <a:ahLst/>
              <a:cxnLst/>
              <a:rect l="l" t="t" r="r" b="b"/>
              <a:pathLst>
                <a:path w="1521" h="6018" extrusionOk="0">
                  <a:moveTo>
                    <a:pt x="745" y="1"/>
                  </a:moveTo>
                  <a:cubicBezTo>
                    <a:pt x="333" y="1"/>
                    <a:pt x="0" y="1347"/>
                    <a:pt x="0" y="3009"/>
                  </a:cubicBezTo>
                  <a:cubicBezTo>
                    <a:pt x="0" y="4672"/>
                    <a:pt x="333" y="6018"/>
                    <a:pt x="745" y="6018"/>
                  </a:cubicBezTo>
                  <a:lnTo>
                    <a:pt x="1521" y="6018"/>
                  </a:lnTo>
                  <a:cubicBezTo>
                    <a:pt x="1109" y="6018"/>
                    <a:pt x="776" y="4672"/>
                    <a:pt x="776" y="3009"/>
                  </a:cubicBezTo>
                  <a:cubicBezTo>
                    <a:pt x="776" y="1347"/>
                    <a:pt x="1109" y="1"/>
                    <a:pt x="1521"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p:cNvSpPr/>
            <p:nvPr/>
          </p:nvSpPr>
          <p:spPr>
            <a:xfrm>
              <a:off x="4097038" y="4155921"/>
              <a:ext cx="38425" cy="150450"/>
            </a:xfrm>
            <a:custGeom>
              <a:avLst/>
              <a:gdLst/>
              <a:ahLst/>
              <a:cxnLst/>
              <a:rect l="l" t="t" r="r" b="b"/>
              <a:pathLst>
                <a:path w="1537" h="6018" extrusionOk="0">
                  <a:moveTo>
                    <a:pt x="761" y="1"/>
                  </a:moveTo>
                  <a:cubicBezTo>
                    <a:pt x="349" y="1"/>
                    <a:pt x="1" y="1347"/>
                    <a:pt x="1" y="3009"/>
                  </a:cubicBezTo>
                  <a:cubicBezTo>
                    <a:pt x="1" y="4672"/>
                    <a:pt x="349" y="6018"/>
                    <a:pt x="761" y="6018"/>
                  </a:cubicBezTo>
                  <a:lnTo>
                    <a:pt x="1537" y="6018"/>
                  </a:lnTo>
                  <a:cubicBezTo>
                    <a:pt x="1109" y="6018"/>
                    <a:pt x="777" y="4672"/>
                    <a:pt x="777" y="3009"/>
                  </a:cubicBezTo>
                  <a:cubicBezTo>
                    <a:pt x="777" y="1347"/>
                    <a:pt x="1109" y="1"/>
                    <a:pt x="1537"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p:cNvSpPr/>
            <p:nvPr/>
          </p:nvSpPr>
          <p:spPr>
            <a:xfrm>
              <a:off x="4775913" y="4155921"/>
              <a:ext cx="38025" cy="150450"/>
            </a:xfrm>
            <a:custGeom>
              <a:avLst/>
              <a:gdLst/>
              <a:ahLst/>
              <a:cxnLst/>
              <a:rect l="l" t="t" r="r" b="b"/>
              <a:pathLst>
                <a:path w="1521" h="6018" extrusionOk="0">
                  <a:moveTo>
                    <a:pt x="745" y="1"/>
                  </a:moveTo>
                  <a:cubicBezTo>
                    <a:pt x="333" y="1"/>
                    <a:pt x="0" y="1347"/>
                    <a:pt x="0" y="3009"/>
                  </a:cubicBezTo>
                  <a:cubicBezTo>
                    <a:pt x="0" y="4672"/>
                    <a:pt x="333" y="6018"/>
                    <a:pt x="745" y="6018"/>
                  </a:cubicBezTo>
                  <a:lnTo>
                    <a:pt x="1520" y="6018"/>
                  </a:lnTo>
                  <a:cubicBezTo>
                    <a:pt x="1109" y="6018"/>
                    <a:pt x="760" y="4672"/>
                    <a:pt x="760" y="3009"/>
                  </a:cubicBezTo>
                  <a:cubicBezTo>
                    <a:pt x="760" y="1347"/>
                    <a:pt x="1109" y="1"/>
                    <a:pt x="1520"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p:cNvSpPr/>
            <p:nvPr/>
          </p:nvSpPr>
          <p:spPr>
            <a:xfrm>
              <a:off x="4804013" y="4155921"/>
              <a:ext cx="38025" cy="150450"/>
            </a:xfrm>
            <a:custGeom>
              <a:avLst/>
              <a:gdLst/>
              <a:ahLst/>
              <a:cxnLst/>
              <a:rect l="l" t="t" r="r" b="b"/>
              <a:pathLst>
                <a:path w="1521" h="6018" extrusionOk="0">
                  <a:moveTo>
                    <a:pt x="761" y="1"/>
                  </a:moveTo>
                  <a:cubicBezTo>
                    <a:pt x="349" y="1"/>
                    <a:pt x="1" y="1347"/>
                    <a:pt x="1" y="3009"/>
                  </a:cubicBezTo>
                  <a:cubicBezTo>
                    <a:pt x="1" y="4672"/>
                    <a:pt x="349" y="6018"/>
                    <a:pt x="761" y="6018"/>
                  </a:cubicBezTo>
                  <a:lnTo>
                    <a:pt x="1521" y="6018"/>
                  </a:lnTo>
                  <a:cubicBezTo>
                    <a:pt x="1109" y="6018"/>
                    <a:pt x="776" y="4672"/>
                    <a:pt x="776" y="3009"/>
                  </a:cubicBezTo>
                  <a:cubicBezTo>
                    <a:pt x="776" y="1347"/>
                    <a:pt x="1109" y="1"/>
                    <a:pt x="1521"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p:cNvSpPr/>
            <p:nvPr/>
          </p:nvSpPr>
          <p:spPr>
            <a:xfrm>
              <a:off x="3954538" y="4198671"/>
              <a:ext cx="106900" cy="64550"/>
            </a:xfrm>
            <a:custGeom>
              <a:avLst/>
              <a:gdLst/>
              <a:ahLst/>
              <a:cxnLst/>
              <a:rect l="l" t="t" r="r" b="b"/>
              <a:pathLst>
                <a:path w="4276" h="2582" extrusionOk="0">
                  <a:moveTo>
                    <a:pt x="2138" y="1"/>
                  </a:moveTo>
                  <a:lnTo>
                    <a:pt x="1" y="1299"/>
                  </a:lnTo>
                  <a:lnTo>
                    <a:pt x="2138" y="2582"/>
                  </a:lnTo>
                  <a:lnTo>
                    <a:pt x="4276" y="1299"/>
                  </a:lnTo>
                  <a:lnTo>
                    <a:pt x="2138" y="1"/>
                  </a:ln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7"/>
            <p:cNvSpPr/>
            <p:nvPr/>
          </p:nvSpPr>
          <p:spPr>
            <a:xfrm>
              <a:off x="4238363" y="4155921"/>
              <a:ext cx="38025" cy="150450"/>
            </a:xfrm>
            <a:custGeom>
              <a:avLst/>
              <a:gdLst/>
              <a:ahLst/>
              <a:cxnLst/>
              <a:rect l="l" t="t" r="r" b="b"/>
              <a:pathLst>
                <a:path w="1521" h="6018" extrusionOk="0">
                  <a:moveTo>
                    <a:pt x="744" y="1"/>
                  </a:moveTo>
                  <a:cubicBezTo>
                    <a:pt x="333" y="1"/>
                    <a:pt x="0" y="1347"/>
                    <a:pt x="0" y="3009"/>
                  </a:cubicBezTo>
                  <a:cubicBezTo>
                    <a:pt x="0" y="4672"/>
                    <a:pt x="333" y="6018"/>
                    <a:pt x="744" y="6018"/>
                  </a:cubicBezTo>
                  <a:lnTo>
                    <a:pt x="1520" y="6018"/>
                  </a:lnTo>
                  <a:cubicBezTo>
                    <a:pt x="1109" y="6018"/>
                    <a:pt x="760" y="4672"/>
                    <a:pt x="760" y="3009"/>
                  </a:cubicBezTo>
                  <a:cubicBezTo>
                    <a:pt x="760" y="1347"/>
                    <a:pt x="1109" y="1"/>
                    <a:pt x="1520"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7"/>
            <p:cNvSpPr/>
            <p:nvPr/>
          </p:nvSpPr>
          <p:spPr>
            <a:xfrm>
              <a:off x="4609263" y="4155921"/>
              <a:ext cx="38025" cy="150450"/>
            </a:xfrm>
            <a:custGeom>
              <a:avLst/>
              <a:gdLst/>
              <a:ahLst/>
              <a:cxnLst/>
              <a:rect l="l" t="t" r="r" b="b"/>
              <a:pathLst>
                <a:path w="1521" h="6018" extrusionOk="0">
                  <a:moveTo>
                    <a:pt x="745" y="1"/>
                  </a:moveTo>
                  <a:cubicBezTo>
                    <a:pt x="333" y="1"/>
                    <a:pt x="0" y="1347"/>
                    <a:pt x="0" y="3009"/>
                  </a:cubicBezTo>
                  <a:cubicBezTo>
                    <a:pt x="0" y="4672"/>
                    <a:pt x="333" y="6018"/>
                    <a:pt x="745" y="6018"/>
                  </a:cubicBezTo>
                  <a:lnTo>
                    <a:pt x="1520" y="6018"/>
                  </a:lnTo>
                  <a:cubicBezTo>
                    <a:pt x="1109" y="6018"/>
                    <a:pt x="776" y="4672"/>
                    <a:pt x="776" y="3009"/>
                  </a:cubicBezTo>
                  <a:cubicBezTo>
                    <a:pt x="776" y="1347"/>
                    <a:pt x="1109" y="1"/>
                    <a:pt x="1520" y="1"/>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7"/>
            <p:cNvSpPr/>
            <p:nvPr/>
          </p:nvSpPr>
          <p:spPr>
            <a:xfrm>
              <a:off x="4351963" y="4176121"/>
              <a:ext cx="152825" cy="110075"/>
            </a:xfrm>
            <a:custGeom>
              <a:avLst/>
              <a:gdLst/>
              <a:ahLst/>
              <a:cxnLst/>
              <a:rect l="l" t="t" r="r" b="b"/>
              <a:pathLst>
                <a:path w="6113" h="4403" extrusionOk="0">
                  <a:moveTo>
                    <a:pt x="333" y="0"/>
                  </a:moveTo>
                  <a:cubicBezTo>
                    <a:pt x="1" y="1441"/>
                    <a:pt x="1" y="2945"/>
                    <a:pt x="333" y="4402"/>
                  </a:cubicBezTo>
                  <a:lnTo>
                    <a:pt x="6112" y="4402"/>
                  </a:lnTo>
                  <a:cubicBezTo>
                    <a:pt x="5796" y="2945"/>
                    <a:pt x="5796" y="1441"/>
                    <a:pt x="6112" y="0"/>
                  </a:cubicBezTo>
                  <a:close/>
                </a:path>
              </a:pathLst>
            </a:custGeom>
            <a:solidFill>
              <a:srgbClr val="FF94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Podnaslov 1"/>
          <p:cNvSpPr>
            <a:spLocks noGrp="1"/>
          </p:cNvSpPr>
          <p:nvPr>
            <p:ph type="subTitle" idx="1"/>
          </p:nvPr>
        </p:nvSpPr>
        <p:spPr>
          <a:xfrm>
            <a:off x="1866122" y="970384"/>
            <a:ext cx="5327779" cy="2968452"/>
          </a:xfrm>
        </p:spPr>
        <p:txBody>
          <a:bodyPr/>
          <a:lstStyle/>
          <a:p>
            <a:r>
              <a:rPr lang="sl-SI" sz="2000" dirty="0" smtClean="0"/>
              <a:t>Ilustriraj </a:t>
            </a:r>
            <a:r>
              <a:rPr lang="sl-SI" sz="2000" dirty="0"/>
              <a:t>katero koli besedilo. </a:t>
            </a:r>
            <a:endParaRPr lang="sl-SI" sz="2000" dirty="0" smtClean="0"/>
          </a:p>
          <a:p>
            <a:endParaRPr lang="sl-SI" sz="2000" dirty="0"/>
          </a:p>
          <a:p>
            <a:r>
              <a:rPr lang="sl-SI" sz="2000" dirty="0" smtClean="0"/>
              <a:t>Besedilo </a:t>
            </a:r>
            <a:r>
              <a:rPr lang="sl-SI" sz="2000" dirty="0"/>
              <a:t>lahko </a:t>
            </a:r>
            <a:r>
              <a:rPr lang="sl-SI" sz="2000" dirty="0" smtClean="0"/>
              <a:t>izbereš sam/-a. </a:t>
            </a:r>
          </a:p>
          <a:p>
            <a:r>
              <a:rPr lang="sl-SI" sz="2000" dirty="0" smtClean="0"/>
              <a:t>Lahko </a:t>
            </a:r>
            <a:r>
              <a:rPr lang="sl-SI" sz="2000" dirty="0"/>
              <a:t>je </a:t>
            </a:r>
            <a:r>
              <a:rPr lang="sl-SI" sz="2000" b="1" dirty="0"/>
              <a:t>pesem, zgodba, </a:t>
            </a:r>
            <a:r>
              <a:rPr lang="sl-SI" sz="2000" b="1" dirty="0" smtClean="0"/>
              <a:t>pravljica (del pravljice), </a:t>
            </a:r>
            <a:r>
              <a:rPr lang="sl-SI" sz="2000" b="1" dirty="0"/>
              <a:t>navodilo za izdelavo kakega predmeta, poljudnoznanstveni članek, morda celo novica ali izjava. </a:t>
            </a:r>
            <a:endParaRPr lang="sl-SI" sz="2000" b="1" dirty="0" smtClean="0"/>
          </a:p>
          <a:p>
            <a:r>
              <a:rPr lang="sl-SI" sz="2000" dirty="0" smtClean="0"/>
              <a:t>Lahko </a:t>
            </a:r>
            <a:r>
              <a:rPr lang="sl-SI" sz="2000" b="1" dirty="0" smtClean="0"/>
              <a:t>poiščeš </a:t>
            </a:r>
            <a:r>
              <a:rPr lang="sl-SI" sz="2000" b="1" dirty="0"/>
              <a:t>recept </a:t>
            </a:r>
            <a:r>
              <a:rPr lang="sl-SI" sz="2000" dirty="0"/>
              <a:t>in </a:t>
            </a:r>
            <a:r>
              <a:rPr lang="sl-SI" sz="2000" dirty="0" smtClean="0"/>
              <a:t>poskusiš </a:t>
            </a:r>
            <a:r>
              <a:rPr lang="sl-SI" sz="2000" dirty="0"/>
              <a:t>ustvariti slastno ilustracijo.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5"/>
        <p:cNvGrpSpPr/>
        <p:nvPr/>
      </p:nvGrpSpPr>
      <p:grpSpPr>
        <a:xfrm>
          <a:off x="0" y="0"/>
          <a:ext cx="0" cy="0"/>
          <a:chOff x="0" y="0"/>
          <a:chExt cx="0" cy="0"/>
        </a:xfrm>
      </p:grpSpPr>
      <p:sp>
        <p:nvSpPr>
          <p:cNvPr id="3556" name="Google Shape;3556;p55"/>
          <p:cNvSpPr txBox="1">
            <a:spLocks noGrp="1"/>
          </p:cNvSpPr>
          <p:nvPr>
            <p:ph type="title"/>
          </p:nvPr>
        </p:nvSpPr>
        <p:spPr>
          <a:xfrm>
            <a:off x="1568825" y="1069271"/>
            <a:ext cx="6087034" cy="2054700"/>
          </a:xfrm>
          <a:prstGeom prst="rect">
            <a:avLst/>
          </a:prstGeom>
        </p:spPr>
        <p:txBody>
          <a:bodyPr spcFirstLastPara="1" wrap="square" lIns="91425" tIns="91425" rIns="91425" bIns="91425" anchor="t" anchorCtr="0">
            <a:noAutofit/>
          </a:bodyPr>
          <a:lstStyle/>
          <a:p>
            <a:pPr lvl="0"/>
            <a:r>
              <a:rPr lang="sl-SI" sz="2000" dirty="0">
                <a:latin typeface="Open Sans" panose="020B0606030504020204" pitchFamily="34" charset="0"/>
                <a:ea typeface="Open Sans" panose="020B0606030504020204" pitchFamily="34" charset="0"/>
                <a:cs typeface="Open Sans" panose="020B0606030504020204" pitchFamily="34" charset="0"/>
              </a:rPr>
              <a:t>Izbrano besedilo lahko </a:t>
            </a:r>
            <a:r>
              <a:rPr lang="sl-SI" sz="2000" dirty="0" smtClean="0">
                <a:latin typeface="Open Sans" panose="020B0606030504020204" pitchFamily="34" charset="0"/>
                <a:ea typeface="Open Sans" panose="020B0606030504020204" pitchFamily="34" charset="0"/>
                <a:cs typeface="Open Sans" panose="020B0606030504020204" pitchFamily="34" charset="0"/>
              </a:rPr>
              <a:t>ilustriraš </a:t>
            </a:r>
            <a:br>
              <a:rPr lang="sl-SI" sz="2000" dirty="0" smtClean="0">
                <a:latin typeface="Open Sans" panose="020B0606030504020204" pitchFamily="34" charset="0"/>
                <a:ea typeface="Open Sans" panose="020B0606030504020204" pitchFamily="34" charset="0"/>
                <a:cs typeface="Open Sans" panose="020B0606030504020204" pitchFamily="34" charset="0"/>
              </a:rPr>
            </a:br>
            <a:r>
              <a:rPr lang="sl-SI" sz="2000" dirty="0" smtClean="0">
                <a:latin typeface="Open Sans" panose="020B0606030504020204" pitchFamily="34" charset="0"/>
                <a:ea typeface="Open Sans" panose="020B0606030504020204" pitchFamily="34" charset="0"/>
                <a:cs typeface="Open Sans" panose="020B0606030504020204" pitchFamily="34" charset="0"/>
              </a:rPr>
              <a:t>v </a:t>
            </a:r>
            <a:r>
              <a:rPr lang="sl-SI" sz="2000" dirty="0">
                <a:latin typeface="Open Sans" panose="020B0606030504020204" pitchFamily="34" charset="0"/>
                <a:ea typeface="Open Sans" panose="020B0606030504020204" pitchFamily="34" charset="0"/>
                <a:cs typeface="Open Sans" panose="020B0606030504020204" pitchFamily="34" charset="0"/>
              </a:rPr>
              <a:t>kateri koli tehniki </a:t>
            </a:r>
            <a:r>
              <a:rPr lang="sl-SI" sz="2000" dirty="0" smtClean="0">
                <a:latin typeface="Open Sans" panose="020B0606030504020204" pitchFamily="34" charset="0"/>
                <a:ea typeface="Open Sans" panose="020B0606030504020204" pitchFamily="34" charset="0"/>
                <a:cs typeface="Open Sans" panose="020B0606030504020204" pitchFamily="34" charset="0"/>
              </a:rPr>
              <a:t/>
            </a:r>
            <a:br>
              <a:rPr lang="sl-SI" sz="2000" dirty="0" smtClean="0">
                <a:latin typeface="Open Sans" panose="020B0606030504020204" pitchFamily="34" charset="0"/>
                <a:ea typeface="Open Sans" panose="020B0606030504020204" pitchFamily="34" charset="0"/>
                <a:cs typeface="Open Sans" panose="020B0606030504020204" pitchFamily="34" charset="0"/>
              </a:rPr>
            </a:br>
            <a:r>
              <a:rPr lang="sl-SI" sz="2000" dirty="0" smtClean="0">
                <a:latin typeface="Open Sans" panose="020B0606030504020204" pitchFamily="34" charset="0"/>
                <a:ea typeface="Open Sans" panose="020B0606030504020204" pitchFamily="34" charset="0"/>
                <a:cs typeface="Open Sans" panose="020B0606030504020204" pitchFamily="34" charset="0"/>
              </a:rPr>
              <a:t>(</a:t>
            </a:r>
            <a:r>
              <a:rPr lang="sl-SI" sz="2000" dirty="0">
                <a:latin typeface="Open Sans" panose="020B0606030504020204" pitchFamily="34" charset="0"/>
                <a:ea typeface="Open Sans" panose="020B0606030504020204" pitchFamily="34" charset="0"/>
                <a:cs typeface="Open Sans" panose="020B0606030504020204" pitchFamily="34" charset="0"/>
              </a:rPr>
              <a:t>slika, risba, grafika, </a:t>
            </a:r>
            <a:r>
              <a:rPr lang="sl-SI" sz="2000" dirty="0" smtClean="0">
                <a:latin typeface="Open Sans" panose="020B0606030504020204" pitchFamily="34" charset="0"/>
                <a:ea typeface="Open Sans" panose="020B0606030504020204" pitchFamily="34" charset="0"/>
                <a:cs typeface="Open Sans" panose="020B0606030504020204" pitchFamily="34" charset="0"/>
              </a:rPr>
              <a:t>kolaž, mešano</a:t>
            </a:r>
            <a:r>
              <a:rPr lang="sl-SI" sz="2000" dirty="0">
                <a:latin typeface="Open Sans" panose="020B0606030504020204" pitchFamily="34" charset="0"/>
                <a:ea typeface="Open Sans" panose="020B0606030504020204" pitchFamily="34" charset="0"/>
                <a:cs typeface="Open Sans" panose="020B0606030504020204" pitchFamily="34" charset="0"/>
              </a:rPr>
              <a:t>). </a:t>
            </a:r>
            <a:r>
              <a:rPr lang="sl-SI" sz="2000" dirty="0" smtClean="0">
                <a:latin typeface="Open Sans" panose="020B0606030504020204" pitchFamily="34" charset="0"/>
                <a:ea typeface="Open Sans" panose="020B0606030504020204" pitchFamily="34" charset="0"/>
                <a:cs typeface="Open Sans" panose="020B0606030504020204" pitchFamily="34" charset="0"/>
              </a:rPr>
              <a:t/>
            </a:r>
            <a:br>
              <a:rPr lang="sl-SI" sz="2000" dirty="0" smtClean="0">
                <a:latin typeface="Open Sans" panose="020B0606030504020204" pitchFamily="34" charset="0"/>
                <a:ea typeface="Open Sans" panose="020B0606030504020204" pitchFamily="34" charset="0"/>
                <a:cs typeface="Open Sans" panose="020B0606030504020204" pitchFamily="34" charset="0"/>
              </a:rPr>
            </a:br>
            <a:r>
              <a:rPr lang="sl-SI" sz="2000" dirty="0" smtClean="0">
                <a:latin typeface="Open Sans" panose="020B0606030504020204" pitchFamily="34" charset="0"/>
                <a:ea typeface="Open Sans" panose="020B0606030504020204" pitchFamily="34" charset="0"/>
                <a:cs typeface="Open Sans" panose="020B0606030504020204" pitchFamily="34" charset="0"/>
              </a:rPr>
              <a:t/>
            </a:r>
            <a:br>
              <a:rPr lang="sl-SI" sz="2000" dirty="0" smtClean="0">
                <a:latin typeface="Open Sans" panose="020B0606030504020204" pitchFamily="34" charset="0"/>
                <a:ea typeface="Open Sans" panose="020B0606030504020204" pitchFamily="34" charset="0"/>
                <a:cs typeface="Open Sans" panose="020B0606030504020204" pitchFamily="34" charset="0"/>
              </a:rPr>
            </a:br>
            <a:r>
              <a:rPr lang="sl-SI" sz="2000" dirty="0" smtClean="0">
                <a:latin typeface="Open Sans" panose="020B0606030504020204" pitchFamily="34" charset="0"/>
                <a:ea typeface="Open Sans" panose="020B0606030504020204" pitchFamily="34" charset="0"/>
                <a:cs typeface="Open Sans" panose="020B0606030504020204" pitchFamily="34" charset="0"/>
              </a:rPr>
              <a:t>Velikost izdelka naj bo A3 oz. risalni list.</a:t>
            </a:r>
            <a:br>
              <a:rPr lang="sl-SI" sz="2000" dirty="0" smtClean="0">
                <a:latin typeface="Open Sans" panose="020B0606030504020204" pitchFamily="34" charset="0"/>
                <a:ea typeface="Open Sans" panose="020B0606030504020204" pitchFamily="34" charset="0"/>
                <a:cs typeface="Open Sans" panose="020B0606030504020204" pitchFamily="34" charset="0"/>
              </a:rPr>
            </a:br>
            <a:r>
              <a:rPr lang="sl-SI" sz="2000" dirty="0" smtClean="0">
                <a:latin typeface="Open Sans" panose="020B0606030504020204" pitchFamily="34" charset="0"/>
                <a:ea typeface="Open Sans" panose="020B0606030504020204" pitchFamily="34" charset="0"/>
                <a:cs typeface="Open Sans" panose="020B0606030504020204" pitchFamily="34" charset="0"/>
              </a:rPr>
              <a:t> </a:t>
            </a:r>
            <a:br>
              <a:rPr lang="sl-SI" sz="2000" dirty="0" smtClean="0">
                <a:latin typeface="Open Sans" panose="020B0606030504020204" pitchFamily="34" charset="0"/>
                <a:ea typeface="Open Sans" panose="020B0606030504020204" pitchFamily="34" charset="0"/>
                <a:cs typeface="Open Sans" panose="020B0606030504020204" pitchFamily="34" charset="0"/>
              </a:rPr>
            </a:br>
            <a:r>
              <a:rPr lang="sl-SI" sz="2000" dirty="0" smtClean="0">
                <a:latin typeface="Open Sans" panose="020B0606030504020204" pitchFamily="34" charset="0"/>
                <a:ea typeface="Open Sans" panose="020B0606030504020204" pitchFamily="34" charset="0"/>
                <a:cs typeface="Open Sans" panose="020B0606030504020204" pitchFamily="34" charset="0"/>
              </a:rPr>
              <a:t>Svoji </a:t>
            </a:r>
            <a:r>
              <a:rPr lang="sl-SI" sz="2000" dirty="0">
                <a:latin typeface="Open Sans" panose="020B0606030504020204" pitchFamily="34" charset="0"/>
                <a:ea typeface="Open Sans" panose="020B0606030504020204" pitchFamily="34" charset="0"/>
                <a:cs typeface="Open Sans" panose="020B0606030504020204" pitchFamily="34" charset="0"/>
              </a:rPr>
              <a:t>ilustraciji ne </a:t>
            </a:r>
            <a:r>
              <a:rPr lang="sl-SI" sz="2000" dirty="0" smtClean="0">
                <a:latin typeface="Open Sans" panose="020B0606030504020204" pitchFamily="34" charset="0"/>
                <a:ea typeface="Open Sans" panose="020B0606030504020204" pitchFamily="34" charset="0"/>
                <a:cs typeface="Open Sans" panose="020B0606030504020204" pitchFamily="34" charset="0"/>
              </a:rPr>
              <a:t>pozabi priložiti </a:t>
            </a:r>
            <a:br>
              <a:rPr lang="sl-SI" sz="2000" dirty="0" smtClean="0">
                <a:latin typeface="Open Sans" panose="020B0606030504020204" pitchFamily="34" charset="0"/>
                <a:ea typeface="Open Sans" panose="020B0606030504020204" pitchFamily="34" charset="0"/>
                <a:cs typeface="Open Sans" panose="020B0606030504020204" pitchFamily="34" charset="0"/>
              </a:rPr>
            </a:br>
            <a:r>
              <a:rPr lang="sl-SI" sz="2000" b="1" dirty="0" smtClean="0">
                <a:latin typeface="Open Sans" panose="020B0606030504020204" pitchFamily="34" charset="0"/>
                <a:ea typeface="Open Sans" panose="020B0606030504020204" pitchFamily="34" charset="0"/>
                <a:cs typeface="Open Sans" panose="020B0606030504020204" pitchFamily="34" charset="0"/>
              </a:rPr>
              <a:t>kopije besedila</a:t>
            </a:r>
            <a:r>
              <a:rPr lang="sl-SI" sz="2000" dirty="0" smtClean="0">
                <a:latin typeface="Open Sans" panose="020B0606030504020204" pitchFamily="34" charset="0"/>
                <a:ea typeface="Open Sans" panose="020B0606030504020204" pitchFamily="34" charset="0"/>
                <a:cs typeface="Open Sans" panose="020B0606030504020204" pitchFamily="34" charset="0"/>
              </a:rPr>
              <a:t/>
            </a:r>
            <a:br>
              <a:rPr lang="sl-SI" sz="2000" dirty="0" smtClean="0">
                <a:latin typeface="Open Sans" panose="020B0606030504020204" pitchFamily="34" charset="0"/>
                <a:ea typeface="Open Sans" panose="020B0606030504020204" pitchFamily="34" charset="0"/>
                <a:cs typeface="Open Sans" panose="020B0606030504020204" pitchFamily="34" charset="0"/>
              </a:rPr>
            </a:br>
            <a:r>
              <a:rPr lang="sl-SI" sz="2000" dirty="0" smtClean="0">
                <a:latin typeface="Open Sans" panose="020B0606030504020204" pitchFamily="34" charset="0"/>
                <a:ea typeface="Open Sans" panose="020B0606030504020204" pitchFamily="34" charset="0"/>
                <a:cs typeface="Open Sans" panose="020B0606030504020204" pitchFamily="34" charset="0"/>
              </a:rPr>
              <a:t>(lahko je </a:t>
            </a:r>
            <a:r>
              <a:rPr lang="sl-SI" sz="2000" dirty="0" smtClean="0">
                <a:latin typeface="Open Sans" panose="020B0606030504020204" pitchFamily="34" charset="0"/>
                <a:ea typeface="Open Sans" panose="020B0606030504020204" pitchFamily="34" charset="0"/>
                <a:cs typeface="Open Sans" panose="020B0606030504020204" pitchFamily="34" charset="0"/>
              </a:rPr>
              <a:t>natisnjeno ali </a:t>
            </a:r>
            <a:r>
              <a:rPr lang="sl-SI" sz="2000" dirty="0" smtClean="0">
                <a:latin typeface="Open Sans" panose="020B0606030504020204" pitchFamily="34" charset="0"/>
                <a:ea typeface="Open Sans" panose="020B0606030504020204" pitchFamily="34" charset="0"/>
                <a:cs typeface="Open Sans" panose="020B0606030504020204" pitchFamily="34" charset="0"/>
              </a:rPr>
              <a:t/>
            </a:r>
            <a:br>
              <a:rPr lang="sl-SI" sz="2000" dirty="0" smtClean="0">
                <a:latin typeface="Open Sans" panose="020B0606030504020204" pitchFamily="34" charset="0"/>
                <a:ea typeface="Open Sans" panose="020B0606030504020204" pitchFamily="34" charset="0"/>
                <a:cs typeface="Open Sans" panose="020B0606030504020204" pitchFamily="34" charset="0"/>
              </a:rPr>
            </a:br>
            <a:r>
              <a:rPr lang="sl-SI" sz="2000" dirty="0" smtClean="0">
                <a:latin typeface="Open Sans" panose="020B0606030504020204" pitchFamily="34" charset="0"/>
                <a:ea typeface="Open Sans" panose="020B0606030504020204" pitchFamily="34" charset="0"/>
                <a:cs typeface="Open Sans" panose="020B0606030504020204" pitchFamily="34" charset="0"/>
              </a:rPr>
              <a:t>lepo in natančno prepisano).</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497"/>
        <p:cNvGrpSpPr/>
        <p:nvPr/>
      </p:nvGrpSpPr>
      <p:grpSpPr>
        <a:xfrm>
          <a:off x="0" y="0"/>
          <a:ext cx="0" cy="0"/>
          <a:chOff x="0" y="0"/>
          <a:chExt cx="0" cy="0"/>
        </a:xfrm>
      </p:grpSpPr>
      <p:sp>
        <p:nvSpPr>
          <p:cNvPr id="3498" name="Google Shape;3498;p52"/>
          <p:cNvSpPr/>
          <p:nvPr/>
        </p:nvSpPr>
        <p:spPr>
          <a:xfrm>
            <a:off x="422486" y="1516997"/>
            <a:ext cx="1800000" cy="180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52"/>
          <p:cNvSpPr/>
          <p:nvPr/>
        </p:nvSpPr>
        <p:spPr>
          <a:xfrm>
            <a:off x="2568312" y="1452277"/>
            <a:ext cx="1800000" cy="180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52"/>
          <p:cNvSpPr/>
          <p:nvPr/>
        </p:nvSpPr>
        <p:spPr>
          <a:xfrm>
            <a:off x="4631638" y="1443378"/>
            <a:ext cx="1800000" cy="180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52"/>
          <p:cNvSpPr txBox="1">
            <a:spLocks noGrp="1"/>
          </p:cNvSpPr>
          <p:nvPr>
            <p:ph type="title"/>
          </p:nvPr>
        </p:nvSpPr>
        <p:spPr>
          <a:xfrm>
            <a:off x="710400" y="539500"/>
            <a:ext cx="7723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l-SI" dirty="0" smtClean="0"/>
              <a:t>PRI USTVARJANJU </a:t>
            </a:r>
            <a:r>
              <a:rPr lang="sl-SI" smtClean="0"/>
              <a:t>BODI </a:t>
            </a:r>
            <a:r>
              <a:rPr lang="sl-SI" smtClean="0"/>
              <a:t>POZOREN/-A </a:t>
            </a:r>
            <a:r>
              <a:rPr lang="sl-SI" dirty="0" smtClean="0"/>
              <a:t>NA:</a:t>
            </a:r>
            <a:endParaRPr dirty="0"/>
          </a:p>
        </p:txBody>
      </p:sp>
      <p:sp>
        <p:nvSpPr>
          <p:cNvPr id="3504" name="Google Shape;3504;p52"/>
          <p:cNvSpPr txBox="1">
            <a:spLocks noGrp="1"/>
          </p:cNvSpPr>
          <p:nvPr>
            <p:ph type="subTitle" idx="3"/>
          </p:nvPr>
        </p:nvSpPr>
        <p:spPr>
          <a:xfrm>
            <a:off x="228686" y="3271855"/>
            <a:ext cx="2187600" cy="37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sl-SI" dirty="0" smtClean="0"/>
              <a:t>IZVIRNOST</a:t>
            </a:r>
            <a:endParaRPr dirty="0"/>
          </a:p>
        </p:txBody>
      </p:sp>
      <p:sp>
        <p:nvSpPr>
          <p:cNvPr id="3505" name="Google Shape;3505;p52"/>
          <p:cNvSpPr txBox="1">
            <a:spLocks noGrp="1"/>
          </p:cNvSpPr>
          <p:nvPr>
            <p:ph type="subTitle" idx="4"/>
          </p:nvPr>
        </p:nvSpPr>
        <p:spPr>
          <a:xfrm>
            <a:off x="4438888" y="3286340"/>
            <a:ext cx="2185500" cy="37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sl-SI" dirty="0" smtClean="0"/>
              <a:t>BARVITOST</a:t>
            </a:r>
            <a:endParaRPr dirty="0"/>
          </a:p>
        </p:txBody>
      </p:sp>
      <p:sp>
        <p:nvSpPr>
          <p:cNvPr id="3507" name="Google Shape;3507;p52"/>
          <p:cNvSpPr txBox="1">
            <a:spLocks noGrp="1"/>
          </p:cNvSpPr>
          <p:nvPr>
            <p:ph type="subTitle" idx="6"/>
          </p:nvPr>
        </p:nvSpPr>
        <p:spPr>
          <a:xfrm>
            <a:off x="2296638" y="3295239"/>
            <a:ext cx="2187600" cy="37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sl-SI" dirty="0" smtClean="0"/>
              <a:t>NATANČNOST</a:t>
            </a:r>
            <a:endParaRPr dirty="0"/>
          </a:p>
        </p:txBody>
      </p:sp>
      <p:grpSp>
        <p:nvGrpSpPr>
          <p:cNvPr id="3515" name="Google Shape;3515;p52"/>
          <p:cNvGrpSpPr/>
          <p:nvPr/>
        </p:nvGrpSpPr>
        <p:grpSpPr>
          <a:xfrm>
            <a:off x="797231" y="1892989"/>
            <a:ext cx="992961" cy="987907"/>
            <a:chOff x="-49031025" y="3920175"/>
            <a:chExt cx="303350" cy="300325"/>
          </a:xfrm>
          <a:solidFill>
            <a:srgbClr val="002060"/>
          </a:solidFill>
        </p:grpSpPr>
        <p:sp>
          <p:nvSpPr>
            <p:cNvPr id="3516" name="Google Shape;3516;p52"/>
            <p:cNvSpPr/>
            <p:nvPr/>
          </p:nvSpPr>
          <p:spPr>
            <a:xfrm>
              <a:off x="-49031025" y="4131875"/>
              <a:ext cx="109600" cy="88625"/>
            </a:xfrm>
            <a:custGeom>
              <a:avLst/>
              <a:gdLst/>
              <a:ahLst/>
              <a:cxnLst/>
              <a:rect l="l" t="t" r="r" b="b"/>
              <a:pathLst>
                <a:path w="4384" h="3545" extrusionOk="0">
                  <a:moveTo>
                    <a:pt x="472" y="1"/>
                  </a:moveTo>
                  <a:cubicBezTo>
                    <a:pt x="202" y="1"/>
                    <a:pt x="0" y="326"/>
                    <a:pt x="225" y="551"/>
                  </a:cubicBezTo>
                  <a:lnTo>
                    <a:pt x="2336" y="3387"/>
                  </a:lnTo>
                  <a:cubicBezTo>
                    <a:pt x="2399" y="3481"/>
                    <a:pt x="2494" y="3544"/>
                    <a:pt x="2620" y="3544"/>
                  </a:cubicBezTo>
                  <a:lnTo>
                    <a:pt x="4384" y="3544"/>
                  </a:lnTo>
                  <a:lnTo>
                    <a:pt x="2620" y="583"/>
                  </a:lnTo>
                  <a:lnTo>
                    <a:pt x="572" y="16"/>
                  </a:lnTo>
                  <a:cubicBezTo>
                    <a:pt x="538" y="5"/>
                    <a:pt x="505" y="1"/>
                    <a:pt x="4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52"/>
            <p:cNvSpPr/>
            <p:nvPr/>
          </p:nvSpPr>
          <p:spPr>
            <a:xfrm>
              <a:off x="-48921450" y="3920175"/>
              <a:ext cx="79575" cy="130975"/>
            </a:xfrm>
            <a:custGeom>
              <a:avLst/>
              <a:gdLst/>
              <a:ahLst/>
              <a:cxnLst/>
              <a:rect l="l" t="t" r="r" b="b"/>
              <a:pathLst>
                <a:path w="3183" h="5239" extrusionOk="0">
                  <a:moveTo>
                    <a:pt x="302" y="1"/>
                  </a:moveTo>
                  <a:cubicBezTo>
                    <a:pt x="275" y="1"/>
                    <a:pt x="248" y="3"/>
                    <a:pt x="221" y="9"/>
                  </a:cubicBezTo>
                  <a:cubicBezTo>
                    <a:pt x="64" y="40"/>
                    <a:pt x="1" y="198"/>
                    <a:pt x="1" y="355"/>
                  </a:cubicBezTo>
                  <a:lnTo>
                    <a:pt x="64" y="1269"/>
                  </a:lnTo>
                  <a:lnTo>
                    <a:pt x="2584" y="5239"/>
                  </a:lnTo>
                  <a:lnTo>
                    <a:pt x="3183" y="4199"/>
                  </a:lnTo>
                  <a:lnTo>
                    <a:pt x="631" y="166"/>
                  </a:lnTo>
                  <a:cubicBezTo>
                    <a:pt x="553" y="62"/>
                    <a:pt x="431" y="1"/>
                    <a:pt x="30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52"/>
            <p:cNvSpPr/>
            <p:nvPr/>
          </p:nvSpPr>
          <p:spPr>
            <a:xfrm>
              <a:off x="-48842675" y="4008100"/>
              <a:ext cx="115000" cy="53300"/>
            </a:xfrm>
            <a:custGeom>
              <a:avLst/>
              <a:gdLst/>
              <a:ahLst/>
              <a:cxnLst/>
              <a:rect l="l" t="t" r="r" b="b"/>
              <a:pathLst>
                <a:path w="4600" h="2132" extrusionOk="0">
                  <a:moveTo>
                    <a:pt x="1359" y="0"/>
                  </a:moveTo>
                  <a:cubicBezTo>
                    <a:pt x="1245" y="0"/>
                    <a:pt x="1132" y="57"/>
                    <a:pt x="1072" y="178"/>
                  </a:cubicBezTo>
                  <a:lnTo>
                    <a:pt x="0" y="2131"/>
                  </a:lnTo>
                  <a:lnTo>
                    <a:pt x="4191" y="2131"/>
                  </a:lnTo>
                  <a:cubicBezTo>
                    <a:pt x="4317" y="2131"/>
                    <a:pt x="4506" y="2005"/>
                    <a:pt x="4537" y="1848"/>
                  </a:cubicBezTo>
                  <a:cubicBezTo>
                    <a:pt x="4600" y="1690"/>
                    <a:pt x="4537" y="1533"/>
                    <a:pt x="4380" y="1469"/>
                  </a:cubicBezTo>
                  <a:lnTo>
                    <a:pt x="1544" y="52"/>
                  </a:lnTo>
                  <a:cubicBezTo>
                    <a:pt x="1488" y="18"/>
                    <a:pt x="1423" y="0"/>
                    <a:pt x="13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52"/>
            <p:cNvSpPr/>
            <p:nvPr/>
          </p:nvSpPr>
          <p:spPr>
            <a:xfrm>
              <a:off x="-48838750" y="4078700"/>
              <a:ext cx="51225" cy="66975"/>
            </a:xfrm>
            <a:custGeom>
              <a:avLst/>
              <a:gdLst/>
              <a:ahLst/>
              <a:cxnLst/>
              <a:rect l="l" t="t" r="r" b="b"/>
              <a:pathLst>
                <a:path w="2049" h="2679" extrusionOk="0">
                  <a:moveTo>
                    <a:pt x="1" y="0"/>
                  </a:moveTo>
                  <a:lnTo>
                    <a:pt x="1734" y="2678"/>
                  </a:lnTo>
                  <a:lnTo>
                    <a:pt x="20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52"/>
            <p:cNvSpPr/>
            <p:nvPr/>
          </p:nvSpPr>
          <p:spPr>
            <a:xfrm>
              <a:off x="-48975000" y="3920575"/>
              <a:ext cx="173300" cy="248725"/>
            </a:xfrm>
            <a:custGeom>
              <a:avLst/>
              <a:gdLst/>
              <a:ahLst/>
              <a:cxnLst/>
              <a:rect l="l" t="t" r="r" b="b"/>
              <a:pathLst>
                <a:path w="6932" h="9949" extrusionOk="0">
                  <a:moveTo>
                    <a:pt x="374" y="0"/>
                  </a:moveTo>
                  <a:cubicBezTo>
                    <a:pt x="334" y="0"/>
                    <a:pt x="293" y="8"/>
                    <a:pt x="253" y="24"/>
                  </a:cubicBezTo>
                  <a:cubicBezTo>
                    <a:pt x="95" y="87"/>
                    <a:pt x="1" y="245"/>
                    <a:pt x="1" y="402"/>
                  </a:cubicBezTo>
                  <a:lnTo>
                    <a:pt x="694" y="7585"/>
                  </a:lnTo>
                  <a:lnTo>
                    <a:pt x="6932" y="9948"/>
                  </a:lnTo>
                  <a:lnTo>
                    <a:pt x="694" y="182"/>
                  </a:lnTo>
                  <a:cubicBezTo>
                    <a:pt x="600" y="65"/>
                    <a:pt x="489" y="0"/>
                    <a:pt x="3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52"/>
            <p:cNvSpPr/>
            <p:nvPr/>
          </p:nvSpPr>
          <p:spPr>
            <a:xfrm>
              <a:off x="-48955300" y="4129900"/>
              <a:ext cx="151250" cy="89800"/>
            </a:xfrm>
            <a:custGeom>
              <a:avLst/>
              <a:gdLst/>
              <a:ahLst/>
              <a:cxnLst/>
              <a:rect l="l" t="t" r="r" b="b"/>
              <a:pathLst>
                <a:path w="6050" h="3592" extrusionOk="0">
                  <a:moveTo>
                    <a:pt x="0" y="0"/>
                  </a:moveTo>
                  <a:lnTo>
                    <a:pt x="2174" y="3592"/>
                  </a:lnTo>
                  <a:lnTo>
                    <a:pt x="5167" y="3592"/>
                  </a:lnTo>
                  <a:cubicBezTo>
                    <a:pt x="5293" y="3592"/>
                    <a:pt x="5419" y="3529"/>
                    <a:pt x="5482" y="3403"/>
                  </a:cubicBezTo>
                  <a:lnTo>
                    <a:pt x="6049" y="2268"/>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22" name="Google Shape;3522;p52"/>
          <p:cNvCxnSpPr/>
          <p:nvPr/>
        </p:nvCxnSpPr>
        <p:spPr>
          <a:xfrm>
            <a:off x="2222486" y="2352277"/>
            <a:ext cx="1882500" cy="0"/>
          </a:xfrm>
          <a:prstGeom prst="straightConnector1">
            <a:avLst/>
          </a:prstGeom>
          <a:noFill/>
          <a:ln w="28575" cap="flat" cmpd="sng">
            <a:solidFill>
              <a:schemeClr val="lt1"/>
            </a:solidFill>
            <a:prstDash val="solid"/>
            <a:round/>
            <a:headEnd type="none" w="med" len="med"/>
            <a:tailEnd type="none" w="med" len="med"/>
          </a:ln>
        </p:spPr>
      </p:cxnSp>
      <p:grpSp>
        <p:nvGrpSpPr>
          <p:cNvPr id="3511" name="Google Shape;3511;p52"/>
          <p:cNvGrpSpPr/>
          <p:nvPr/>
        </p:nvGrpSpPr>
        <p:grpSpPr>
          <a:xfrm>
            <a:off x="3132990" y="1983378"/>
            <a:ext cx="720000" cy="720000"/>
            <a:chOff x="-31817400" y="3910025"/>
            <a:chExt cx="301675" cy="294075"/>
          </a:xfrm>
          <a:solidFill>
            <a:srgbClr val="002060"/>
          </a:solidFill>
        </p:grpSpPr>
        <p:sp>
          <p:nvSpPr>
            <p:cNvPr id="3512" name="Google Shape;3512;p52"/>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52"/>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52"/>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23" name="Google Shape;3523;p52"/>
          <p:cNvCxnSpPr/>
          <p:nvPr/>
        </p:nvCxnSpPr>
        <p:spPr>
          <a:xfrm>
            <a:off x="3856357" y="2323826"/>
            <a:ext cx="1944900" cy="0"/>
          </a:xfrm>
          <a:prstGeom prst="straightConnector1">
            <a:avLst/>
          </a:prstGeom>
          <a:noFill/>
          <a:ln w="28575" cap="flat" cmpd="sng">
            <a:solidFill>
              <a:schemeClr val="lt1"/>
            </a:solidFill>
            <a:prstDash val="solid"/>
            <a:round/>
            <a:headEnd type="none" w="med" len="med"/>
            <a:tailEnd type="none" w="med" len="med"/>
          </a:ln>
        </p:spPr>
      </p:cxnSp>
      <p:grpSp>
        <p:nvGrpSpPr>
          <p:cNvPr id="31" name="Google Shape;10781;p91"/>
          <p:cNvGrpSpPr/>
          <p:nvPr/>
        </p:nvGrpSpPr>
        <p:grpSpPr>
          <a:xfrm>
            <a:off x="5140957" y="1931913"/>
            <a:ext cx="810350" cy="742954"/>
            <a:chOff x="-48630025" y="3569100"/>
            <a:chExt cx="300100" cy="300100"/>
          </a:xfrm>
          <a:solidFill>
            <a:srgbClr val="002060"/>
          </a:solidFill>
        </p:grpSpPr>
        <p:sp>
          <p:nvSpPr>
            <p:cNvPr id="32" name="Google Shape;10782;p91"/>
            <p:cNvSpPr/>
            <p:nvPr/>
          </p:nvSpPr>
          <p:spPr>
            <a:xfrm>
              <a:off x="-48400825" y="3710875"/>
              <a:ext cx="18150" cy="17350"/>
            </a:xfrm>
            <a:custGeom>
              <a:avLst/>
              <a:gdLst/>
              <a:ahLst/>
              <a:cxnLst/>
              <a:rect l="l" t="t" r="r" b="b"/>
              <a:pathLst>
                <a:path w="726" h="694" extrusionOk="0">
                  <a:moveTo>
                    <a:pt x="379" y="0"/>
                  </a:moveTo>
                  <a:cubicBezTo>
                    <a:pt x="158" y="0"/>
                    <a:pt x="1" y="158"/>
                    <a:pt x="1" y="347"/>
                  </a:cubicBezTo>
                  <a:cubicBezTo>
                    <a:pt x="1" y="536"/>
                    <a:pt x="158" y="694"/>
                    <a:pt x="379" y="694"/>
                  </a:cubicBezTo>
                  <a:cubicBezTo>
                    <a:pt x="568" y="694"/>
                    <a:pt x="725" y="536"/>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783;p91"/>
            <p:cNvSpPr/>
            <p:nvPr/>
          </p:nvSpPr>
          <p:spPr>
            <a:xfrm>
              <a:off x="-48400825" y="3781750"/>
              <a:ext cx="18150" cy="17350"/>
            </a:xfrm>
            <a:custGeom>
              <a:avLst/>
              <a:gdLst/>
              <a:ahLst/>
              <a:cxnLst/>
              <a:rect l="l" t="t" r="r" b="b"/>
              <a:pathLst>
                <a:path w="726" h="694" extrusionOk="0">
                  <a:moveTo>
                    <a:pt x="379" y="1"/>
                  </a:moveTo>
                  <a:cubicBezTo>
                    <a:pt x="158" y="1"/>
                    <a:pt x="1" y="158"/>
                    <a:pt x="1" y="347"/>
                  </a:cubicBezTo>
                  <a:cubicBezTo>
                    <a:pt x="1" y="536"/>
                    <a:pt x="158" y="694"/>
                    <a:pt x="379" y="694"/>
                  </a:cubicBezTo>
                  <a:cubicBezTo>
                    <a:pt x="568" y="694"/>
                    <a:pt x="725" y="536"/>
                    <a:pt x="725" y="347"/>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784;p91"/>
            <p:cNvSpPr/>
            <p:nvPr/>
          </p:nvSpPr>
          <p:spPr>
            <a:xfrm>
              <a:off x="-48488250" y="3710875"/>
              <a:ext cx="18150" cy="17350"/>
            </a:xfrm>
            <a:custGeom>
              <a:avLst/>
              <a:gdLst/>
              <a:ahLst/>
              <a:cxnLst/>
              <a:rect l="l" t="t" r="r" b="b"/>
              <a:pathLst>
                <a:path w="726" h="694" extrusionOk="0">
                  <a:moveTo>
                    <a:pt x="347" y="0"/>
                  </a:moveTo>
                  <a:cubicBezTo>
                    <a:pt x="158" y="0"/>
                    <a:pt x="1" y="158"/>
                    <a:pt x="1" y="347"/>
                  </a:cubicBezTo>
                  <a:cubicBezTo>
                    <a:pt x="1" y="536"/>
                    <a:pt x="158" y="694"/>
                    <a:pt x="347" y="694"/>
                  </a:cubicBezTo>
                  <a:cubicBezTo>
                    <a:pt x="536" y="694"/>
                    <a:pt x="694" y="536"/>
                    <a:pt x="694" y="347"/>
                  </a:cubicBezTo>
                  <a:cubicBezTo>
                    <a:pt x="725"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785;p91"/>
            <p:cNvSpPr/>
            <p:nvPr/>
          </p:nvSpPr>
          <p:spPr>
            <a:xfrm>
              <a:off x="-48488250" y="3640000"/>
              <a:ext cx="18150" cy="17350"/>
            </a:xfrm>
            <a:custGeom>
              <a:avLst/>
              <a:gdLst/>
              <a:ahLst/>
              <a:cxnLst/>
              <a:rect l="l" t="t" r="r" b="b"/>
              <a:pathLst>
                <a:path w="726" h="694" extrusionOk="0">
                  <a:moveTo>
                    <a:pt x="347" y="0"/>
                  </a:moveTo>
                  <a:cubicBezTo>
                    <a:pt x="158" y="0"/>
                    <a:pt x="1" y="158"/>
                    <a:pt x="1" y="347"/>
                  </a:cubicBezTo>
                  <a:cubicBezTo>
                    <a:pt x="1" y="536"/>
                    <a:pt x="158" y="693"/>
                    <a:pt x="347" y="693"/>
                  </a:cubicBezTo>
                  <a:cubicBezTo>
                    <a:pt x="536" y="693"/>
                    <a:pt x="694" y="536"/>
                    <a:pt x="694" y="347"/>
                  </a:cubicBezTo>
                  <a:cubicBezTo>
                    <a:pt x="725"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786;p91"/>
            <p:cNvSpPr/>
            <p:nvPr/>
          </p:nvSpPr>
          <p:spPr>
            <a:xfrm>
              <a:off x="-48400825" y="3640000"/>
              <a:ext cx="18150" cy="17350"/>
            </a:xfrm>
            <a:custGeom>
              <a:avLst/>
              <a:gdLst/>
              <a:ahLst/>
              <a:cxnLst/>
              <a:rect l="l" t="t" r="r" b="b"/>
              <a:pathLst>
                <a:path w="726" h="694" extrusionOk="0">
                  <a:moveTo>
                    <a:pt x="379" y="0"/>
                  </a:moveTo>
                  <a:cubicBezTo>
                    <a:pt x="158" y="0"/>
                    <a:pt x="1" y="158"/>
                    <a:pt x="1" y="347"/>
                  </a:cubicBezTo>
                  <a:cubicBezTo>
                    <a:pt x="1" y="536"/>
                    <a:pt x="158" y="693"/>
                    <a:pt x="379" y="693"/>
                  </a:cubicBezTo>
                  <a:cubicBezTo>
                    <a:pt x="568" y="693"/>
                    <a:pt x="725" y="536"/>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87;p91"/>
            <p:cNvSpPr/>
            <p:nvPr/>
          </p:nvSpPr>
          <p:spPr>
            <a:xfrm>
              <a:off x="-48541800" y="3569100"/>
              <a:ext cx="211875" cy="300100"/>
            </a:xfrm>
            <a:custGeom>
              <a:avLst/>
              <a:gdLst/>
              <a:ahLst/>
              <a:cxnLst/>
              <a:rect l="l" t="t" r="r" b="b"/>
              <a:pathLst>
                <a:path w="8475" h="12004" extrusionOk="0">
                  <a:moveTo>
                    <a:pt x="2489" y="2080"/>
                  </a:moveTo>
                  <a:cubicBezTo>
                    <a:pt x="3088" y="2080"/>
                    <a:pt x="3560" y="2552"/>
                    <a:pt x="3560" y="3151"/>
                  </a:cubicBezTo>
                  <a:cubicBezTo>
                    <a:pt x="3560" y="3750"/>
                    <a:pt x="3088" y="4222"/>
                    <a:pt x="2489" y="4222"/>
                  </a:cubicBezTo>
                  <a:cubicBezTo>
                    <a:pt x="1891" y="4222"/>
                    <a:pt x="1418" y="3750"/>
                    <a:pt x="1418" y="3151"/>
                  </a:cubicBezTo>
                  <a:cubicBezTo>
                    <a:pt x="1418" y="2552"/>
                    <a:pt x="1891" y="2080"/>
                    <a:pt x="2489" y="2080"/>
                  </a:cubicBezTo>
                  <a:close/>
                  <a:moveTo>
                    <a:pt x="6018" y="2080"/>
                  </a:moveTo>
                  <a:cubicBezTo>
                    <a:pt x="6585" y="2080"/>
                    <a:pt x="7057" y="2552"/>
                    <a:pt x="7057" y="3151"/>
                  </a:cubicBezTo>
                  <a:cubicBezTo>
                    <a:pt x="7057" y="3750"/>
                    <a:pt x="6585" y="4222"/>
                    <a:pt x="6018" y="4222"/>
                  </a:cubicBezTo>
                  <a:cubicBezTo>
                    <a:pt x="5419" y="4222"/>
                    <a:pt x="4947" y="3750"/>
                    <a:pt x="4947" y="3151"/>
                  </a:cubicBezTo>
                  <a:cubicBezTo>
                    <a:pt x="4947" y="2552"/>
                    <a:pt x="5419" y="2080"/>
                    <a:pt x="6018" y="2080"/>
                  </a:cubicBezTo>
                  <a:close/>
                  <a:moveTo>
                    <a:pt x="2489" y="4915"/>
                  </a:moveTo>
                  <a:cubicBezTo>
                    <a:pt x="3088" y="4915"/>
                    <a:pt x="3560" y="5388"/>
                    <a:pt x="3560" y="5987"/>
                  </a:cubicBezTo>
                  <a:cubicBezTo>
                    <a:pt x="3560" y="6585"/>
                    <a:pt x="3088" y="7058"/>
                    <a:pt x="2489" y="7058"/>
                  </a:cubicBezTo>
                  <a:cubicBezTo>
                    <a:pt x="1891" y="7058"/>
                    <a:pt x="1418" y="6585"/>
                    <a:pt x="1418" y="5987"/>
                  </a:cubicBezTo>
                  <a:cubicBezTo>
                    <a:pt x="1418" y="5388"/>
                    <a:pt x="1891" y="4915"/>
                    <a:pt x="2489" y="4915"/>
                  </a:cubicBezTo>
                  <a:close/>
                  <a:moveTo>
                    <a:pt x="6018" y="4915"/>
                  </a:moveTo>
                  <a:cubicBezTo>
                    <a:pt x="6585" y="4915"/>
                    <a:pt x="7057" y="5388"/>
                    <a:pt x="7057" y="5987"/>
                  </a:cubicBezTo>
                  <a:cubicBezTo>
                    <a:pt x="7057" y="6585"/>
                    <a:pt x="6585" y="7058"/>
                    <a:pt x="6018" y="7058"/>
                  </a:cubicBezTo>
                  <a:cubicBezTo>
                    <a:pt x="5419" y="7058"/>
                    <a:pt x="4947" y="6585"/>
                    <a:pt x="4947" y="5987"/>
                  </a:cubicBezTo>
                  <a:cubicBezTo>
                    <a:pt x="4947" y="5388"/>
                    <a:pt x="5419" y="4915"/>
                    <a:pt x="6018" y="4915"/>
                  </a:cubicBezTo>
                  <a:close/>
                  <a:moveTo>
                    <a:pt x="2489" y="7751"/>
                  </a:moveTo>
                  <a:cubicBezTo>
                    <a:pt x="3088" y="7751"/>
                    <a:pt x="3560" y="8223"/>
                    <a:pt x="3560" y="8822"/>
                  </a:cubicBezTo>
                  <a:cubicBezTo>
                    <a:pt x="3560" y="9421"/>
                    <a:pt x="3088" y="9862"/>
                    <a:pt x="2489" y="9862"/>
                  </a:cubicBezTo>
                  <a:cubicBezTo>
                    <a:pt x="1891" y="9862"/>
                    <a:pt x="1418" y="9421"/>
                    <a:pt x="1418" y="8822"/>
                  </a:cubicBezTo>
                  <a:cubicBezTo>
                    <a:pt x="1418" y="8223"/>
                    <a:pt x="1891" y="7751"/>
                    <a:pt x="2489" y="7751"/>
                  </a:cubicBezTo>
                  <a:close/>
                  <a:moveTo>
                    <a:pt x="6018" y="7751"/>
                  </a:moveTo>
                  <a:cubicBezTo>
                    <a:pt x="6585" y="7751"/>
                    <a:pt x="7057" y="8223"/>
                    <a:pt x="7057" y="8822"/>
                  </a:cubicBezTo>
                  <a:cubicBezTo>
                    <a:pt x="7057" y="9421"/>
                    <a:pt x="6585" y="9862"/>
                    <a:pt x="6018" y="9862"/>
                  </a:cubicBezTo>
                  <a:cubicBezTo>
                    <a:pt x="5419" y="9862"/>
                    <a:pt x="4947" y="9421"/>
                    <a:pt x="4947" y="8822"/>
                  </a:cubicBezTo>
                  <a:cubicBezTo>
                    <a:pt x="4947" y="8223"/>
                    <a:pt x="5419" y="7751"/>
                    <a:pt x="6018" y="7751"/>
                  </a:cubicBezTo>
                  <a:close/>
                  <a:moveTo>
                    <a:pt x="1796" y="1"/>
                  </a:moveTo>
                  <a:cubicBezTo>
                    <a:pt x="788" y="1"/>
                    <a:pt x="0" y="788"/>
                    <a:pt x="0" y="1765"/>
                  </a:cubicBezTo>
                  <a:lnTo>
                    <a:pt x="0" y="10240"/>
                  </a:lnTo>
                  <a:cubicBezTo>
                    <a:pt x="0" y="11216"/>
                    <a:pt x="788" y="12004"/>
                    <a:pt x="1796" y="12004"/>
                  </a:cubicBezTo>
                  <a:lnTo>
                    <a:pt x="6711" y="12004"/>
                  </a:lnTo>
                  <a:cubicBezTo>
                    <a:pt x="7687" y="12004"/>
                    <a:pt x="8475" y="11216"/>
                    <a:pt x="8475" y="10240"/>
                  </a:cubicBezTo>
                  <a:lnTo>
                    <a:pt x="8475" y="1765"/>
                  </a:lnTo>
                  <a:cubicBezTo>
                    <a:pt x="8475" y="788"/>
                    <a:pt x="7687" y="1"/>
                    <a:pt x="6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88;p91"/>
            <p:cNvSpPr/>
            <p:nvPr/>
          </p:nvSpPr>
          <p:spPr>
            <a:xfrm>
              <a:off x="-48488250" y="3781750"/>
              <a:ext cx="18150" cy="17350"/>
            </a:xfrm>
            <a:custGeom>
              <a:avLst/>
              <a:gdLst/>
              <a:ahLst/>
              <a:cxnLst/>
              <a:rect l="l" t="t" r="r" b="b"/>
              <a:pathLst>
                <a:path w="726" h="694" extrusionOk="0">
                  <a:moveTo>
                    <a:pt x="347" y="1"/>
                  </a:moveTo>
                  <a:cubicBezTo>
                    <a:pt x="158" y="1"/>
                    <a:pt x="1" y="158"/>
                    <a:pt x="1" y="347"/>
                  </a:cubicBezTo>
                  <a:cubicBezTo>
                    <a:pt x="1" y="536"/>
                    <a:pt x="158" y="694"/>
                    <a:pt x="347" y="694"/>
                  </a:cubicBezTo>
                  <a:cubicBezTo>
                    <a:pt x="536" y="694"/>
                    <a:pt x="694" y="536"/>
                    <a:pt x="694" y="347"/>
                  </a:cubicBezTo>
                  <a:cubicBezTo>
                    <a:pt x="725"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789;p91"/>
            <p:cNvSpPr/>
            <p:nvPr/>
          </p:nvSpPr>
          <p:spPr>
            <a:xfrm>
              <a:off x="-48630025" y="3569900"/>
              <a:ext cx="71700" cy="87450"/>
            </a:xfrm>
            <a:custGeom>
              <a:avLst/>
              <a:gdLst/>
              <a:ahLst/>
              <a:cxnLst/>
              <a:rect l="l" t="t" r="r" b="b"/>
              <a:pathLst>
                <a:path w="2868" h="3498" extrusionOk="0">
                  <a:moveTo>
                    <a:pt x="2490" y="0"/>
                  </a:moveTo>
                  <a:cubicBezTo>
                    <a:pt x="1765" y="0"/>
                    <a:pt x="1229" y="32"/>
                    <a:pt x="631" y="630"/>
                  </a:cubicBezTo>
                  <a:cubicBezTo>
                    <a:pt x="221" y="1040"/>
                    <a:pt x="1" y="1575"/>
                    <a:pt x="1" y="2142"/>
                  </a:cubicBezTo>
                  <a:cubicBezTo>
                    <a:pt x="1" y="2867"/>
                    <a:pt x="631" y="3497"/>
                    <a:pt x="1418" y="3497"/>
                  </a:cubicBezTo>
                  <a:cubicBezTo>
                    <a:pt x="2017" y="3497"/>
                    <a:pt x="2553" y="3119"/>
                    <a:pt x="2742" y="2552"/>
                  </a:cubicBezTo>
                  <a:cubicBezTo>
                    <a:pt x="2868" y="2237"/>
                    <a:pt x="2805" y="1922"/>
                    <a:pt x="2584" y="1701"/>
                  </a:cubicBezTo>
                  <a:cubicBezTo>
                    <a:pt x="2395" y="1449"/>
                    <a:pt x="2269" y="1134"/>
                    <a:pt x="2742" y="567"/>
                  </a:cubicBezTo>
                  <a:cubicBezTo>
                    <a:pt x="2836" y="441"/>
                    <a:pt x="2868" y="315"/>
                    <a:pt x="2805" y="189"/>
                  </a:cubicBezTo>
                  <a:cubicBezTo>
                    <a:pt x="2742" y="95"/>
                    <a:pt x="2584" y="0"/>
                    <a:pt x="24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790;p91"/>
            <p:cNvSpPr/>
            <p:nvPr/>
          </p:nvSpPr>
          <p:spPr>
            <a:xfrm>
              <a:off x="-48626875" y="3668350"/>
              <a:ext cx="64625" cy="42550"/>
            </a:xfrm>
            <a:custGeom>
              <a:avLst/>
              <a:gdLst/>
              <a:ahLst/>
              <a:cxnLst/>
              <a:rect l="l" t="t" r="r" b="b"/>
              <a:pathLst>
                <a:path w="2585" h="1702" extrusionOk="0">
                  <a:moveTo>
                    <a:pt x="316" y="0"/>
                  </a:moveTo>
                  <a:cubicBezTo>
                    <a:pt x="158" y="473"/>
                    <a:pt x="32" y="1103"/>
                    <a:pt x="1" y="1701"/>
                  </a:cubicBezTo>
                  <a:lnTo>
                    <a:pt x="2584" y="1701"/>
                  </a:lnTo>
                  <a:cubicBezTo>
                    <a:pt x="2521" y="1103"/>
                    <a:pt x="2427" y="504"/>
                    <a:pt x="2269" y="0"/>
                  </a:cubicBezTo>
                  <a:cubicBezTo>
                    <a:pt x="1954" y="158"/>
                    <a:pt x="1639" y="252"/>
                    <a:pt x="1292" y="252"/>
                  </a:cubicBezTo>
                  <a:cubicBezTo>
                    <a:pt x="946" y="252"/>
                    <a:pt x="631" y="158"/>
                    <a:pt x="3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791;p91"/>
            <p:cNvSpPr/>
            <p:nvPr/>
          </p:nvSpPr>
          <p:spPr>
            <a:xfrm>
              <a:off x="-48630025" y="3727425"/>
              <a:ext cx="70925" cy="141775"/>
            </a:xfrm>
            <a:custGeom>
              <a:avLst/>
              <a:gdLst/>
              <a:ahLst/>
              <a:cxnLst/>
              <a:rect l="l" t="t" r="r" b="b"/>
              <a:pathLst>
                <a:path w="2837" h="5671" extrusionOk="0">
                  <a:moveTo>
                    <a:pt x="32" y="0"/>
                  </a:moveTo>
                  <a:cubicBezTo>
                    <a:pt x="1" y="347"/>
                    <a:pt x="1" y="756"/>
                    <a:pt x="1" y="1071"/>
                  </a:cubicBezTo>
                  <a:cubicBezTo>
                    <a:pt x="1" y="2741"/>
                    <a:pt x="316" y="5671"/>
                    <a:pt x="1418" y="5671"/>
                  </a:cubicBezTo>
                  <a:cubicBezTo>
                    <a:pt x="2521" y="5671"/>
                    <a:pt x="2836" y="2804"/>
                    <a:pt x="2836" y="1071"/>
                  </a:cubicBezTo>
                  <a:cubicBezTo>
                    <a:pt x="2836" y="756"/>
                    <a:pt x="2836" y="378"/>
                    <a:pt x="28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4" name="Google Shape;3523;p52"/>
          <p:cNvCxnSpPr/>
          <p:nvPr/>
        </p:nvCxnSpPr>
        <p:spPr>
          <a:xfrm>
            <a:off x="6294757" y="2343378"/>
            <a:ext cx="1944900" cy="0"/>
          </a:xfrm>
          <a:prstGeom prst="straightConnector1">
            <a:avLst/>
          </a:prstGeom>
          <a:noFill/>
          <a:ln w="28575" cap="flat" cmpd="sng">
            <a:solidFill>
              <a:schemeClr val="lt1"/>
            </a:solidFill>
            <a:prstDash val="solid"/>
            <a:round/>
            <a:headEnd type="none" w="med" len="med"/>
            <a:tailEnd type="none" w="med" len="med"/>
          </a:ln>
        </p:spPr>
      </p:cxnSp>
      <p:sp>
        <p:nvSpPr>
          <p:cNvPr id="55" name="Google Shape;3499;p52"/>
          <p:cNvSpPr/>
          <p:nvPr/>
        </p:nvSpPr>
        <p:spPr>
          <a:xfrm>
            <a:off x="6732645" y="1434025"/>
            <a:ext cx="1800000" cy="1800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05;p52"/>
          <p:cNvSpPr txBox="1">
            <a:spLocks noGrp="1"/>
          </p:cNvSpPr>
          <p:nvPr>
            <p:ph type="subTitle" idx="4"/>
          </p:nvPr>
        </p:nvSpPr>
        <p:spPr>
          <a:xfrm>
            <a:off x="6461490" y="3265948"/>
            <a:ext cx="2185500" cy="375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sl-SI" dirty="0" smtClean="0"/>
              <a:t>ZAPOLNJENOST PROSTORA</a:t>
            </a:r>
            <a:endParaRPr dirty="0"/>
          </a:p>
        </p:txBody>
      </p:sp>
      <p:grpSp>
        <p:nvGrpSpPr>
          <p:cNvPr id="58" name="Google Shape;8970;p87"/>
          <p:cNvGrpSpPr/>
          <p:nvPr/>
        </p:nvGrpSpPr>
        <p:grpSpPr>
          <a:xfrm>
            <a:off x="7198151" y="1947588"/>
            <a:ext cx="792000" cy="792000"/>
            <a:chOff x="4456875" y="1435075"/>
            <a:chExt cx="481825" cy="481825"/>
          </a:xfrm>
          <a:solidFill>
            <a:srgbClr val="002060"/>
          </a:solidFill>
        </p:grpSpPr>
        <p:sp>
          <p:nvSpPr>
            <p:cNvPr id="59" name="Google Shape;8971;p87"/>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0" name="Google Shape;8972;p87"/>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 name="Google Shape;8973;p87"/>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 name="Google Shape;8974;p87"/>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 name="Google Shape;8975;p87"/>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 name="Google Shape;8976;p87"/>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 name="Google Shape;8977;p87"/>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6" name="Google Shape;8978;p87"/>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 name="Google Shape;8979;p87"/>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8" name="Google Shape;8980;p87"/>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9" name="Google Shape;8981;p87"/>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0" name="Google Shape;8982;p87"/>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 name="Google Shape;8983;p87"/>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 name="Google Shape;8984;p87"/>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 name="Google Shape;8985;p87"/>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 name="Google Shape;8986;p87"/>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 name="Google Shape;8987;p87"/>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 name="Google Shape;8988;p87"/>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7" name="Google Shape;8989;p87"/>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5"/>
        <p:cNvGrpSpPr/>
        <p:nvPr/>
      </p:nvGrpSpPr>
      <p:grpSpPr>
        <a:xfrm>
          <a:off x="0" y="0"/>
          <a:ext cx="0" cy="0"/>
          <a:chOff x="0" y="0"/>
          <a:chExt cx="0" cy="0"/>
        </a:xfrm>
      </p:grpSpPr>
      <p:pic>
        <p:nvPicPr>
          <p:cNvPr id="3074" name="Picture 2" descr="Prikaži izvorno sliko"/>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9471" y1="28017" x2="39471" y2="28017"/>
                        <a14:foregroundMark x1="68466" y1="18560" x2="73968" y2="17502"/>
                        <a14:foregroundMark x1="75979" y1="51870" x2="75556" y2="45942"/>
                        <a14:backgroundMark x1="35185" y1="26182" x2="43915" y2="22371"/>
                        <a14:backgroundMark x1="45556" y1="32675" x2="45556" y2="32675"/>
                      </a14:backgroundRemoval>
                    </a14:imgEffect>
                  </a14:imgLayer>
                </a14:imgProps>
              </a:ext>
              <a:ext uri="{28A0092B-C50C-407E-A947-70E740481C1C}">
                <a14:useLocalDpi xmlns:a14="http://schemas.microsoft.com/office/drawing/2010/main" val="0"/>
              </a:ext>
            </a:extLst>
          </a:blip>
          <a:srcRect/>
          <a:stretch>
            <a:fillRect/>
          </a:stretch>
        </p:blipFill>
        <p:spPr bwMode="auto">
          <a:xfrm>
            <a:off x="2970043" y="1756966"/>
            <a:ext cx="3201682" cy="240041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3476;p49"/>
          <p:cNvSpPr txBox="1">
            <a:spLocks noGrp="1"/>
          </p:cNvSpPr>
          <p:nvPr>
            <p:ph type="title"/>
          </p:nvPr>
        </p:nvSpPr>
        <p:spPr>
          <a:xfrm>
            <a:off x="-63868" y="805566"/>
            <a:ext cx="4634752" cy="7384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l-SI" sz="3000" dirty="0" smtClean="0">
                <a:solidFill>
                  <a:srgbClr val="002060"/>
                </a:solidFill>
                <a:latin typeface="Berlin Sans FB Demi" panose="020E0802020502020306" pitchFamily="34" charset="0"/>
              </a:rPr>
              <a:t>Prepusti domišljiji pot…</a:t>
            </a:r>
            <a:endParaRPr sz="3000" dirty="0">
              <a:solidFill>
                <a:srgbClr val="002060"/>
              </a:solidFill>
              <a:latin typeface="Berlin Sans FB Demi" panose="020E0802020502020306" pitchFamily="34" charset="0"/>
            </a:endParaRPr>
          </a:p>
        </p:txBody>
      </p:sp>
      <p:sp>
        <p:nvSpPr>
          <p:cNvPr id="11" name="Google Shape;3476;p49"/>
          <p:cNvSpPr txBox="1">
            <a:spLocks/>
          </p:cNvSpPr>
          <p:nvPr/>
        </p:nvSpPr>
        <p:spPr>
          <a:xfrm>
            <a:off x="4732723" y="1331117"/>
            <a:ext cx="4634752" cy="7384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2000"/>
              <a:buFont typeface="Candal"/>
              <a:buNone/>
              <a:defRPr sz="6500" b="0" i="0" u="none" strike="noStrike" cap="none">
                <a:solidFill>
                  <a:schemeClr val="dk1"/>
                </a:solidFill>
                <a:latin typeface="Candal"/>
                <a:ea typeface="Candal"/>
                <a:cs typeface="Candal"/>
                <a:sym typeface="Candal"/>
              </a:defRPr>
            </a:lvl1pPr>
            <a:lvl2pPr marR="0" lvl="1" algn="ctr" rtl="0">
              <a:lnSpc>
                <a:spcPct val="100000"/>
              </a:lnSpc>
              <a:spcBef>
                <a:spcPts val="0"/>
              </a:spcBef>
              <a:spcAft>
                <a:spcPts val="0"/>
              </a:spcAft>
              <a:buClr>
                <a:schemeClr val="dk1"/>
              </a:buClr>
              <a:buSzPts val="12000"/>
              <a:buFont typeface="Candal"/>
              <a:buNone/>
              <a:defRPr sz="12000" b="0" i="0" u="none" strike="noStrike" cap="none">
                <a:solidFill>
                  <a:schemeClr val="dk1"/>
                </a:solidFill>
                <a:latin typeface="Candal"/>
                <a:ea typeface="Candal"/>
                <a:cs typeface="Candal"/>
                <a:sym typeface="Candal"/>
              </a:defRPr>
            </a:lvl2pPr>
            <a:lvl3pPr marR="0" lvl="2" algn="ctr" rtl="0">
              <a:lnSpc>
                <a:spcPct val="100000"/>
              </a:lnSpc>
              <a:spcBef>
                <a:spcPts val="0"/>
              </a:spcBef>
              <a:spcAft>
                <a:spcPts val="0"/>
              </a:spcAft>
              <a:buClr>
                <a:schemeClr val="dk1"/>
              </a:buClr>
              <a:buSzPts val="12000"/>
              <a:buFont typeface="Candal"/>
              <a:buNone/>
              <a:defRPr sz="12000" b="0" i="0" u="none" strike="noStrike" cap="none">
                <a:solidFill>
                  <a:schemeClr val="dk1"/>
                </a:solidFill>
                <a:latin typeface="Candal"/>
                <a:ea typeface="Candal"/>
                <a:cs typeface="Candal"/>
                <a:sym typeface="Candal"/>
              </a:defRPr>
            </a:lvl3pPr>
            <a:lvl4pPr marR="0" lvl="3" algn="ctr" rtl="0">
              <a:lnSpc>
                <a:spcPct val="100000"/>
              </a:lnSpc>
              <a:spcBef>
                <a:spcPts val="0"/>
              </a:spcBef>
              <a:spcAft>
                <a:spcPts val="0"/>
              </a:spcAft>
              <a:buClr>
                <a:schemeClr val="dk1"/>
              </a:buClr>
              <a:buSzPts val="12000"/>
              <a:buFont typeface="Candal"/>
              <a:buNone/>
              <a:defRPr sz="12000" b="0" i="0" u="none" strike="noStrike" cap="none">
                <a:solidFill>
                  <a:schemeClr val="dk1"/>
                </a:solidFill>
                <a:latin typeface="Candal"/>
                <a:ea typeface="Candal"/>
                <a:cs typeface="Candal"/>
                <a:sym typeface="Candal"/>
              </a:defRPr>
            </a:lvl4pPr>
            <a:lvl5pPr marR="0" lvl="4" algn="ctr" rtl="0">
              <a:lnSpc>
                <a:spcPct val="100000"/>
              </a:lnSpc>
              <a:spcBef>
                <a:spcPts val="0"/>
              </a:spcBef>
              <a:spcAft>
                <a:spcPts val="0"/>
              </a:spcAft>
              <a:buClr>
                <a:schemeClr val="dk1"/>
              </a:buClr>
              <a:buSzPts val="12000"/>
              <a:buFont typeface="Candal"/>
              <a:buNone/>
              <a:defRPr sz="12000" b="0" i="0" u="none" strike="noStrike" cap="none">
                <a:solidFill>
                  <a:schemeClr val="dk1"/>
                </a:solidFill>
                <a:latin typeface="Candal"/>
                <a:ea typeface="Candal"/>
                <a:cs typeface="Candal"/>
                <a:sym typeface="Candal"/>
              </a:defRPr>
            </a:lvl5pPr>
            <a:lvl6pPr marR="0" lvl="5" algn="ctr" rtl="0">
              <a:lnSpc>
                <a:spcPct val="100000"/>
              </a:lnSpc>
              <a:spcBef>
                <a:spcPts val="0"/>
              </a:spcBef>
              <a:spcAft>
                <a:spcPts val="0"/>
              </a:spcAft>
              <a:buClr>
                <a:schemeClr val="dk1"/>
              </a:buClr>
              <a:buSzPts val="12000"/>
              <a:buFont typeface="Candal"/>
              <a:buNone/>
              <a:defRPr sz="12000" b="0" i="0" u="none" strike="noStrike" cap="none">
                <a:solidFill>
                  <a:schemeClr val="dk1"/>
                </a:solidFill>
                <a:latin typeface="Candal"/>
                <a:ea typeface="Candal"/>
                <a:cs typeface="Candal"/>
                <a:sym typeface="Candal"/>
              </a:defRPr>
            </a:lvl6pPr>
            <a:lvl7pPr marR="0" lvl="6" algn="ctr" rtl="0">
              <a:lnSpc>
                <a:spcPct val="100000"/>
              </a:lnSpc>
              <a:spcBef>
                <a:spcPts val="0"/>
              </a:spcBef>
              <a:spcAft>
                <a:spcPts val="0"/>
              </a:spcAft>
              <a:buClr>
                <a:schemeClr val="dk1"/>
              </a:buClr>
              <a:buSzPts val="12000"/>
              <a:buFont typeface="Candal"/>
              <a:buNone/>
              <a:defRPr sz="12000" b="0" i="0" u="none" strike="noStrike" cap="none">
                <a:solidFill>
                  <a:schemeClr val="dk1"/>
                </a:solidFill>
                <a:latin typeface="Candal"/>
                <a:ea typeface="Candal"/>
                <a:cs typeface="Candal"/>
                <a:sym typeface="Candal"/>
              </a:defRPr>
            </a:lvl7pPr>
            <a:lvl8pPr marR="0" lvl="7" algn="ctr" rtl="0">
              <a:lnSpc>
                <a:spcPct val="100000"/>
              </a:lnSpc>
              <a:spcBef>
                <a:spcPts val="0"/>
              </a:spcBef>
              <a:spcAft>
                <a:spcPts val="0"/>
              </a:spcAft>
              <a:buClr>
                <a:schemeClr val="dk1"/>
              </a:buClr>
              <a:buSzPts val="12000"/>
              <a:buFont typeface="Candal"/>
              <a:buNone/>
              <a:defRPr sz="12000" b="0" i="0" u="none" strike="noStrike" cap="none">
                <a:solidFill>
                  <a:schemeClr val="dk1"/>
                </a:solidFill>
                <a:latin typeface="Candal"/>
                <a:ea typeface="Candal"/>
                <a:cs typeface="Candal"/>
                <a:sym typeface="Candal"/>
              </a:defRPr>
            </a:lvl8pPr>
            <a:lvl9pPr marR="0" lvl="8" algn="ctr" rtl="0">
              <a:lnSpc>
                <a:spcPct val="100000"/>
              </a:lnSpc>
              <a:spcBef>
                <a:spcPts val="0"/>
              </a:spcBef>
              <a:spcAft>
                <a:spcPts val="0"/>
              </a:spcAft>
              <a:buClr>
                <a:schemeClr val="dk1"/>
              </a:buClr>
              <a:buSzPts val="12000"/>
              <a:buFont typeface="Candal"/>
              <a:buNone/>
              <a:defRPr sz="12000" b="0" i="0" u="none" strike="noStrike" cap="none">
                <a:solidFill>
                  <a:schemeClr val="dk1"/>
                </a:solidFill>
                <a:latin typeface="Candal"/>
                <a:ea typeface="Candal"/>
                <a:cs typeface="Candal"/>
                <a:sym typeface="Candal"/>
              </a:defRPr>
            </a:lvl9pPr>
          </a:lstStyle>
          <a:p>
            <a:r>
              <a:rPr lang="sl-SI" sz="3000" dirty="0" smtClean="0">
                <a:solidFill>
                  <a:srgbClr val="002060"/>
                </a:solidFill>
                <a:latin typeface="Berlin Sans FB Demi" panose="020E0802020502020306" pitchFamily="34" charset="0"/>
              </a:rPr>
              <a:t>Prijetno ustvarjanje!</a:t>
            </a:r>
            <a:endParaRPr lang="sl-SI" sz="3000" dirty="0">
              <a:solidFill>
                <a:srgbClr val="002060"/>
              </a:solidFill>
              <a:latin typeface="Berlin Sans FB Demi" panose="020E0802020502020306"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ading Comprehension Worksheets by Slidesgo">
  <a:themeElements>
    <a:clrScheme name="Simple Light">
      <a:dk1>
        <a:srgbClr val="0A2246"/>
      </a:dk1>
      <a:lt1>
        <a:srgbClr val="FFFFFF"/>
      </a:lt1>
      <a:dk2>
        <a:srgbClr val="B9CCEA"/>
      </a:dk2>
      <a:lt2>
        <a:srgbClr val="FDB724"/>
      </a:lt2>
      <a:accent1>
        <a:srgbClr val="34A299"/>
      </a:accent1>
      <a:accent2>
        <a:srgbClr val="404AA9"/>
      </a:accent2>
      <a:accent3>
        <a:srgbClr val="99D0CC"/>
      </a:accent3>
      <a:accent4>
        <a:srgbClr val="F16F67"/>
      </a:accent4>
      <a:accent5>
        <a:srgbClr val="404AA9"/>
      </a:accent5>
      <a:accent6>
        <a:srgbClr val="B9CCEA"/>
      </a:accent6>
      <a:hlink>
        <a:srgbClr val="F16F6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140</Words>
  <Application>Microsoft Office PowerPoint</Application>
  <PresentationFormat>Diaprojekcija na zaslonu (16:9)</PresentationFormat>
  <Paragraphs>24</Paragraphs>
  <Slides>8</Slides>
  <Notes>8</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8</vt:i4>
      </vt:variant>
    </vt:vector>
  </HeadingPairs>
  <TitlesOfParts>
    <vt:vector size="14" baseType="lpstr">
      <vt:lpstr>Berlin Sans FB Demi</vt:lpstr>
      <vt:lpstr>Open Sans</vt:lpstr>
      <vt:lpstr>Poppins</vt:lpstr>
      <vt:lpstr>Arial</vt:lpstr>
      <vt:lpstr>Candal</vt:lpstr>
      <vt:lpstr>Reading Comprehension Worksheets by Slidesgo</vt:lpstr>
      <vt:lpstr>KNJIŽNA ILUSTRACIJA</vt:lpstr>
      <vt:lpstr>PowerPointova predstavitev</vt:lpstr>
      <vt:lpstr>PowerPointova predstavitev</vt:lpstr>
      <vt:lpstr>TOKRAT  BOŠ ILUSTRATOR/-KA TI.</vt:lpstr>
      <vt:lpstr>PowerPointova predstavitev</vt:lpstr>
      <vt:lpstr>Izbrano besedilo lahko ilustriraš  v kateri koli tehniki  (slika, risba, grafika, kolaž, mešano).   Velikost izdelka naj bo A3 oz. risalni list.   Svoji ilustraciji ne pozabi priložiti  kopije besedila (lahko je natisnjeno ali  lepo in natančno prepisano).</vt:lpstr>
      <vt:lpstr>PRI USTVARJANJU BODI POZOREN/-A NA:</vt:lpstr>
      <vt:lpstr>Prepusti domišljiji pot…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osrj</dc:creator>
  <cp:lastModifiedBy>osrj</cp:lastModifiedBy>
  <cp:revision>14</cp:revision>
  <dcterms:modified xsi:type="dcterms:W3CDTF">2021-01-27T23:04:09Z</dcterms:modified>
</cp:coreProperties>
</file>