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"/>
  </p:notesMasterIdLst>
  <p:sldIdLst>
    <p:sldId id="256" r:id="rId2"/>
    <p:sldId id="259" r:id="rId3"/>
    <p:sldId id="257" r:id="rId4"/>
    <p:sldId id="260" r:id="rId5"/>
  </p:sldIdLst>
  <p:sldSz cx="9144000" cy="5143500" type="screen16x9"/>
  <p:notesSz cx="6858000" cy="9144000"/>
  <p:embeddedFontLst>
    <p:embeddedFont>
      <p:font typeface="Staatliches" panose="020B0604020202020204" charset="0"/>
      <p:regular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A4A817-B568-47B4-A5F0-8B78DFD4EFCC}">
  <a:tblStyle styleId="{7EA4A817-B568-47B4-A5F0-8B78DFD4EF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75131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37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07cc8f7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07cc8f7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45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afe0b654a_0_1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afe0b654a_0_1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82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59250" y="1241550"/>
            <a:ext cx="6025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75950" y="3377250"/>
            <a:ext cx="579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989050" y="2124150"/>
            <a:ext cx="3165900" cy="12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4297658" y="46129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1678750" y="643000"/>
            <a:ext cx="6246600" cy="3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56" name="Google Shape;56;p14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HEADER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6DCFD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taatliches"/>
              <a:buNone/>
              <a:defRPr sz="2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0" r:id="rId4"/>
    <p:sldLayoutId id="2147483679" r:id="rId5"/>
    <p:sldLayoutId id="2147483680" r:id="rId6"/>
    <p:sldLayoutId id="2147483681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ctrTitle"/>
          </p:nvPr>
        </p:nvSpPr>
        <p:spPr>
          <a:xfrm>
            <a:off x="1559250" y="419492"/>
            <a:ext cx="6025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IZDELAJ </a:t>
            </a:r>
            <a:r>
              <a:rPr lang="sl-SI" smtClean="0"/>
              <a:t>SVOJ FILTER ZA VODO</a:t>
            </a:r>
            <a:endParaRPr dirty="0">
              <a:solidFill>
                <a:schemeClr val="lt1"/>
              </a:solidFill>
            </a:endParaRPr>
          </a:p>
        </p:txBody>
      </p:sp>
      <p:cxnSp>
        <p:nvCxnSpPr>
          <p:cNvPr id="210" name="Google Shape;210;p39"/>
          <p:cNvCxnSpPr/>
          <p:nvPr/>
        </p:nvCxnSpPr>
        <p:spPr>
          <a:xfrm rot="10800000">
            <a:off x="2814000" y="353625"/>
            <a:ext cx="2810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39"/>
          <p:cNvCxnSpPr/>
          <p:nvPr/>
        </p:nvCxnSpPr>
        <p:spPr>
          <a:xfrm rot="10800000">
            <a:off x="4708581" y="353624"/>
            <a:ext cx="1687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39"/>
          <p:cNvCxnSpPr/>
          <p:nvPr/>
        </p:nvCxnSpPr>
        <p:spPr>
          <a:xfrm rot="10800000">
            <a:off x="2659588" y="2459304"/>
            <a:ext cx="3792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344" y="2775732"/>
            <a:ext cx="2153312" cy="2153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>
            <a:spLocks noGrp="1"/>
          </p:cNvSpPr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POTREBUJEŠ</a:t>
            </a:r>
            <a:endParaRPr dirty="0"/>
          </a:p>
        </p:txBody>
      </p:sp>
      <p:sp>
        <p:nvSpPr>
          <p:cNvPr id="248" name="Google Shape;248;p42"/>
          <p:cNvSpPr txBox="1">
            <a:spLocks noGrp="1"/>
          </p:cNvSpPr>
          <p:nvPr>
            <p:ph type="body" idx="1"/>
          </p:nvPr>
        </p:nvSpPr>
        <p:spPr>
          <a:xfrm>
            <a:off x="1602037" y="970277"/>
            <a:ext cx="5764534" cy="3386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spcAft>
                <a:spcPts val="1600"/>
              </a:spcAft>
            </a:pPr>
            <a:r>
              <a:rPr lang="sl-SI" dirty="0"/>
              <a:t>P</a:t>
            </a:r>
            <a:r>
              <a:rPr lang="sl-SI" dirty="0" smtClean="0"/>
              <a:t>esek</a:t>
            </a:r>
            <a:r>
              <a:rPr lang="sl-SI" dirty="0" smtClean="0"/>
              <a:t>,</a:t>
            </a:r>
          </a:p>
          <a:p>
            <a:pPr marL="285750" indent="-285750" algn="l">
              <a:spcAft>
                <a:spcPts val="1600"/>
              </a:spcAft>
            </a:pPr>
            <a:r>
              <a:rPr lang="sl-SI" dirty="0"/>
              <a:t>k</a:t>
            </a:r>
            <a:r>
              <a:rPr lang="sl-SI" dirty="0" smtClean="0"/>
              <a:t>amenje,</a:t>
            </a:r>
            <a:endParaRPr lang="sl-SI" dirty="0"/>
          </a:p>
          <a:p>
            <a:pPr marL="285750" indent="-285750" algn="l">
              <a:spcAft>
                <a:spcPts val="1600"/>
              </a:spcAft>
            </a:pPr>
            <a:r>
              <a:rPr lang="sl-SI" dirty="0"/>
              <a:t>oglje,</a:t>
            </a:r>
          </a:p>
          <a:p>
            <a:pPr marL="285750" indent="-285750" algn="l">
              <a:spcAft>
                <a:spcPts val="1600"/>
              </a:spcAft>
            </a:pPr>
            <a:r>
              <a:rPr lang="sl-SI" dirty="0"/>
              <a:t>gosto tkanino ali vato,</a:t>
            </a:r>
          </a:p>
          <a:p>
            <a:pPr marL="285750" indent="-285750" algn="l">
              <a:spcAft>
                <a:spcPts val="1600"/>
              </a:spcAft>
            </a:pPr>
            <a:r>
              <a:rPr lang="sl-SI" dirty="0" smtClean="0"/>
              <a:t>plastenko </a:t>
            </a:r>
            <a:r>
              <a:rPr lang="sl-SI" dirty="0" smtClean="0"/>
              <a:t>z odrezanim dnom,</a:t>
            </a:r>
            <a:endParaRPr lang="sl-SI" dirty="0"/>
          </a:p>
          <a:p>
            <a:pPr marL="285750" indent="-285750" algn="l">
              <a:spcAft>
                <a:spcPts val="1600"/>
              </a:spcAft>
            </a:pPr>
            <a:r>
              <a:rPr lang="sl-SI" dirty="0"/>
              <a:t>k</a:t>
            </a:r>
            <a:r>
              <a:rPr lang="sl-SI" dirty="0" smtClean="0"/>
              <a:t>ozarec, </a:t>
            </a:r>
            <a:r>
              <a:rPr lang="sl-SI" dirty="0"/>
              <a:t>v katerega bo odtekla čista </a:t>
            </a:r>
            <a:r>
              <a:rPr lang="sl-SI" dirty="0" smtClean="0"/>
              <a:t>voda in</a:t>
            </a:r>
            <a:endParaRPr lang="sl-SI" dirty="0"/>
          </a:p>
          <a:p>
            <a:pPr marL="285750" indent="-285750" algn="l">
              <a:spcAft>
                <a:spcPts val="1600"/>
              </a:spcAft>
            </a:pPr>
            <a:r>
              <a:rPr lang="sl-SI" dirty="0"/>
              <a:t>blatno in naravnih snovi polno vodo.</a:t>
            </a:r>
          </a:p>
        </p:txBody>
      </p:sp>
      <p:cxnSp>
        <p:nvCxnSpPr>
          <p:cNvPr id="249" name="Google Shape;249;p42"/>
          <p:cNvCxnSpPr/>
          <p:nvPr/>
        </p:nvCxnSpPr>
        <p:spPr>
          <a:xfrm>
            <a:off x="1147475" y="0"/>
            <a:ext cx="0" cy="5187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42"/>
          <p:cNvCxnSpPr/>
          <p:nvPr/>
        </p:nvCxnSpPr>
        <p:spPr>
          <a:xfrm rot="10800000">
            <a:off x="1455776" y="787974"/>
            <a:ext cx="2810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42"/>
          <p:cNvCxnSpPr/>
          <p:nvPr/>
        </p:nvCxnSpPr>
        <p:spPr>
          <a:xfrm rot="10800000">
            <a:off x="1602038" y="4406897"/>
            <a:ext cx="2810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>
            <a:spLocks noGrp="1"/>
          </p:cNvSpPr>
          <p:nvPr>
            <p:ph type="body" idx="1"/>
          </p:nvPr>
        </p:nvSpPr>
        <p:spPr>
          <a:xfrm>
            <a:off x="3493213" y="539729"/>
            <a:ext cx="5383659" cy="42025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endParaRPr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482600" indent="-342900">
              <a:buSzPts val="1400"/>
              <a:buFont typeface="+mj-lt"/>
              <a:buAutoNum type="arabicPeriod"/>
            </a:pPr>
            <a:r>
              <a:rPr lang="sl-SI" sz="1800" dirty="0">
                <a:solidFill>
                  <a:schemeClr val="bg1"/>
                </a:solidFill>
              </a:rPr>
              <a:t>Odrezano plastenko obrni tako, da bo vrat spodaj in jo položi v kozarec</a:t>
            </a:r>
            <a:r>
              <a:rPr lang="sl-SI" sz="1800" dirty="0" smtClean="0">
                <a:solidFill>
                  <a:schemeClr val="bg1"/>
                </a:solidFill>
              </a:rPr>
              <a:t>.</a:t>
            </a:r>
          </a:p>
          <a:p>
            <a:pPr marL="482600" indent="-342900">
              <a:buSzPts val="1400"/>
              <a:buFont typeface="+mj-lt"/>
              <a:buAutoNum type="arabicPeriod"/>
            </a:pPr>
            <a:endParaRPr lang="sl-SI" sz="1800" dirty="0">
              <a:solidFill>
                <a:schemeClr val="bg1"/>
              </a:solidFill>
            </a:endParaRPr>
          </a:p>
          <a:p>
            <a:pPr marL="482600" indent="-342900">
              <a:buSzPts val="1400"/>
              <a:buFont typeface="+mj-lt"/>
              <a:buAutoNum type="arabicPeriod"/>
            </a:pPr>
            <a:r>
              <a:rPr lang="sl-SI" sz="1800" dirty="0">
                <a:solidFill>
                  <a:schemeClr val="bg1"/>
                </a:solidFill>
              </a:rPr>
              <a:t>V vrat plastenke vstavi gosto tkanino oz. </a:t>
            </a:r>
            <a:r>
              <a:rPr lang="sl-SI" sz="1800" dirty="0" smtClean="0">
                <a:solidFill>
                  <a:schemeClr val="bg1"/>
                </a:solidFill>
              </a:rPr>
              <a:t>vato.</a:t>
            </a:r>
          </a:p>
          <a:p>
            <a:pPr marL="482600" indent="-342900">
              <a:buSzPts val="1400"/>
              <a:buFont typeface="+mj-lt"/>
              <a:buAutoNum type="arabicPeriod"/>
            </a:pPr>
            <a:endParaRPr lang="sl-SI" sz="1800" dirty="0">
              <a:solidFill>
                <a:schemeClr val="bg1"/>
              </a:solidFill>
            </a:endParaRPr>
          </a:p>
          <a:p>
            <a:pPr marL="482600" indent="-342900">
              <a:buSzPts val="1400"/>
              <a:buFont typeface="+mj-lt"/>
              <a:buAutoNum type="arabicPeriod"/>
            </a:pPr>
            <a:r>
              <a:rPr lang="sl-SI" sz="1800" dirty="0">
                <a:solidFill>
                  <a:schemeClr val="bg1"/>
                </a:solidFill>
              </a:rPr>
              <a:t>Na tkanino položi oglje</a:t>
            </a:r>
            <a:r>
              <a:rPr lang="sl-SI" sz="1800" dirty="0" smtClean="0">
                <a:solidFill>
                  <a:schemeClr val="bg1"/>
                </a:solidFill>
              </a:rPr>
              <a:t>.</a:t>
            </a:r>
          </a:p>
          <a:p>
            <a:pPr marL="482600" indent="-342900">
              <a:buSzPts val="1400"/>
              <a:buFont typeface="+mj-lt"/>
              <a:buAutoNum type="arabicPeriod"/>
            </a:pPr>
            <a:endParaRPr lang="sl-SI" sz="1800" dirty="0">
              <a:solidFill>
                <a:schemeClr val="bg1"/>
              </a:solidFill>
            </a:endParaRPr>
          </a:p>
          <a:p>
            <a:pPr marL="482600" indent="-342900">
              <a:buSzPts val="1400"/>
              <a:buFont typeface="+mj-lt"/>
              <a:buAutoNum type="arabicPeriod"/>
            </a:pPr>
            <a:r>
              <a:rPr lang="sl-SI" sz="1800" dirty="0">
                <a:solidFill>
                  <a:schemeClr val="bg1"/>
                </a:solidFill>
              </a:rPr>
              <a:t>Dodaj pesek</a:t>
            </a:r>
            <a:r>
              <a:rPr lang="sl-SI" sz="1800" dirty="0" smtClean="0">
                <a:solidFill>
                  <a:schemeClr val="bg1"/>
                </a:solidFill>
              </a:rPr>
              <a:t>.</a:t>
            </a:r>
          </a:p>
          <a:p>
            <a:pPr marL="482600" indent="-342900">
              <a:buSzPts val="1400"/>
              <a:buFont typeface="+mj-lt"/>
              <a:buAutoNum type="arabicPeriod"/>
            </a:pPr>
            <a:endParaRPr lang="sl-SI" sz="1800" dirty="0">
              <a:solidFill>
                <a:schemeClr val="bg1"/>
              </a:solidFill>
            </a:endParaRPr>
          </a:p>
          <a:p>
            <a:pPr marL="482600" indent="-342900">
              <a:buSzPts val="1400"/>
              <a:buFont typeface="+mj-lt"/>
              <a:buAutoNum type="arabicPeriod"/>
            </a:pPr>
            <a:r>
              <a:rPr lang="sl-SI" sz="1800" dirty="0">
                <a:solidFill>
                  <a:schemeClr val="bg1"/>
                </a:solidFill>
              </a:rPr>
              <a:t>Na vrh položi kamenje</a:t>
            </a:r>
            <a:r>
              <a:rPr lang="sl-SI" sz="1800" dirty="0" smtClean="0">
                <a:solidFill>
                  <a:schemeClr val="bg1"/>
                </a:solidFill>
              </a:rPr>
              <a:t>.</a:t>
            </a:r>
          </a:p>
          <a:p>
            <a:pPr marL="482600" indent="-342900">
              <a:buSzPts val="1400"/>
              <a:buFont typeface="+mj-lt"/>
              <a:buAutoNum type="arabicPeriod"/>
            </a:pPr>
            <a:endParaRPr lang="sl-SI" sz="1800" dirty="0">
              <a:solidFill>
                <a:schemeClr val="bg1"/>
              </a:solidFill>
            </a:endParaRPr>
          </a:p>
          <a:p>
            <a:pPr lvl="0" indent="-317500">
              <a:buSzPts val="1400"/>
              <a:buFont typeface="Abel"/>
              <a:buAutoNum type="arabicPeriod"/>
            </a:pPr>
            <a:r>
              <a:rPr lang="sl-SI" sz="1800" dirty="0" smtClean="0">
                <a:solidFill>
                  <a:schemeClr val="bg1"/>
                </a:solidFill>
              </a:rPr>
              <a:t>V </a:t>
            </a:r>
            <a:r>
              <a:rPr lang="sl-SI" sz="1800" dirty="0">
                <a:solidFill>
                  <a:schemeClr val="bg1"/>
                </a:solidFill>
              </a:rPr>
              <a:t>filter vlij umazano vodo in preveri, če jo ta resnično </a:t>
            </a:r>
            <a:r>
              <a:rPr lang="sl-SI" sz="1800" dirty="0" smtClean="0">
                <a:solidFill>
                  <a:schemeClr val="bg1"/>
                </a:solidFill>
              </a:rPr>
              <a:t>prečisti.</a:t>
            </a:r>
            <a:endParaRPr sz="1800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8" name="Google Shape;218;p40"/>
          <p:cNvSpPr txBox="1">
            <a:spLocks noGrp="1"/>
          </p:cNvSpPr>
          <p:nvPr>
            <p:ph type="title"/>
          </p:nvPr>
        </p:nvSpPr>
        <p:spPr>
          <a:xfrm rot="-5400000">
            <a:off x="-1617675" y="2285400"/>
            <a:ext cx="434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POSTOPEK</a:t>
            </a:r>
            <a:endParaRPr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r="48429"/>
          <a:stretch/>
        </p:blipFill>
        <p:spPr>
          <a:xfrm>
            <a:off x="1438598" y="401250"/>
            <a:ext cx="1675600" cy="4037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idx="1"/>
          </p:nvPr>
        </p:nvSpPr>
        <p:spPr>
          <a:xfrm>
            <a:off x="1387055" y="1937544"/>
            <a:ext cx="4027426" cy="1422105"/>
          </a:xfrm>
        </p:spPr>
        <p:txBody>
          <a:bodyPr/>
          <a:lstStyle/>
          <a:p>
            <a:r>
              <a:rPr lang="sl-SI" sz="1800" dirty="0" smtClean="0"/>
              <a:t>Si kaj opazil/-a?</a:t>
            </a:r>
          </a:p>
          <a:p>
            <a:endParaRPr lang="sl-SI" sz="1800" dirty="0"/>
          </a:p>
          <a:p>
            <a:r>
              <a:rPr lang="sl-SI" sz="1800" dirty="0" smtClean="0"/>
              <a:t>Kdaj bi bil tak filter uporaben?</a:t>
            </a:r>
            <a:endParaRPr lang="sl-SI" sz="18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UGOTOVITVE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281" y="885966"/>
            <a:ext cx="2302400" cy="38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 Resourc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2E2E3"/>
      </a:accent1>
      <a:accent2>
        <a:srgbClr val="5BB8BB"/>
      </a:accent2>
      <a:accent3>
        <a:srgbClr val="5EDBEF"/>
      </a:accent3>
      <a:accent4>
        <a:srgbClr val="6DCFD1"/>
      </a:accent4>
      <a:accent5>
        <a:srgbClr val="0097A7"/>
      </a:accent5>
      <a:accent6>
        <a:srgbClr val="00C3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105</Words>
  <Application>Microsoft Office PowerPoint</Application>
  <PresentationFormat>Diaprojekcija na zaslonu (16:9)</PresentationFormat>
  <Paragraphs>26</Paragraphs>
  <Slides>4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Staatliches</vt:lpstr>
      <vt:lpstr>Abel</vt:lpstr>
      <vt:lpstr>Roboto</vt:lpstr>
      <vt:lpstr>Arial</vt:lpstr>
      <vt:lpstr>Water Resources</vt:lpstr>
      <vt:lpstr>IZDELAJ SVOJ FILTER ZA VODO</vt:lpstr>
      <vt:lpstr>POTREBUJEŠ</vt:lpstr>
      <vt:lpstr>POSTOPEK</vt:lpstr>
      <vt:lpstr>UGOTOVITVE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</dc:title>
  <dc:creator>Ziva</dc:creator>
  <cp:lastModifiedBy>osrj</cp:lastModifiedBy>
  <cp:revision>7</cp:revision>
  <dcterms:modified xsi:type="dcterms:W3CDTF">2021-01-29T07:45:57Z</dcterms:modified>
</cp:coreProperties>
</file>