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73" r:id="rId4"/>
    <p:sldId id="278" r:id="rId5"/>
    <p:sldId id="265" r:id="rId6"/>
    <p:sldId id="266" r:id="rId7"/>
    <p:sldId id="275" r:id="rId8"/>
    <p:sldId id="276" r:id="rId9"/>
    <p:sldId id="277" r:id="rId10"/>
    <p:sldId id="264" r:id="rId11"/>
    <p:sldId id="270" r:id="rId12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6437" autoAdjust="0"/>
  </p:normalViewPr>
  <p:slideViewPr>
    <p:cSldViewPr snapToGrid="0">
      <p:cViewPr varScale="1">
        <p:scale>
          <a:sx n="82" d="100"/>
          <a:sy n="82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9622F0E-5EBF-4C54-A857-46163EE6C5DD}" type="datetime1">
              <a:rPr lang="sl-SI" smtClean="0"/>
              <a:t>5. 02. 2021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sl-SI" smtClean="0"/>
              <a:pPr algn="r"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0751185-78FF-4C0C-A006-53B81441B6E6}" type="datetime1">
              <a:rPr lang="sl-SI" smtClean="0"/>
              <a:pPr/>
              <a:t>5. 02. 2021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4966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2458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82897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55168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10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00905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11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9886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l-SI" smtClean="0"/>
              <a:t>Kliknite, da 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97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0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11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25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26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1A23FE-A78D-42BC-8DDA-CBC8173BB8EB}" type="datetime1">
              <a:rPr lang="sl-SI" smtClean="0"/>
              <a:pPr/>
              <a:t>5. 02. 2021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CAE8574A-1581-446C-9A92-04B69B00E85B}" type="datetime1">
              <a:rPr lang="sl-SI" smtClean="0"/>
              <a:pPr/>
              <a:t>5. 02. 2021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očn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" name="Prostoročn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očn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21" name="Prostoročn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sp>
          <p:nvSpPr>
            <p:cNvPr id="12" name="Prostoročn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BBE610-0999-4385-AAF3-B9843204F384}" type="datetime1">
              <a:rPr lang="sl-SI" smtClean="0"/>
              <a:pPr/>
              <a:t>5. 02. 2021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E359E3-622E-430B-9B61-7CBC345F835A}" type="datetime1">
              <a:rPr lang="sl-SI" smtClean="0"/>
              <a:pPr/>
              <a:t>5. 02. 2021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6A276B-7855-415A-B2D3-F914F38CC3A5}" type="datetime1">
              <a:rPr lang="sl-SI" smtClean="0"/>
              <a:pPr/>
              <a:t>5. 02. 2021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1EEB39-B4B6-4244-9EE4-C9D332B963FB}" type="datetime1">
              <a:rPr lang="sl-SI" smtClean="0"/>
              <a:pPr/>
              <a:t>5. 02. 2021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17EB56-5AD3-499A-8093-119EAC03008E}" type="datetime1">
              <a:rPr lang="sl-SI" smtClean="0"/>
              <a:pPr/>
              <a:t>5. 02. 2021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FF5A6F-5018-4937-8A16-B5C401586F83}" type="datetime1">
              <a:rPr lang="sl-SI" smtClean="0"/>
              <a:pPr/>
              <a:t>5. 02. 2021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DB4C63-E932-4B33-BBDB-CA16CCD499B7}" type="datetime1">
              <a:rPr lang="sl-SI" smtClean="0"/>
              <a:pPr/>
              <a:t>5. 02. 2021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2DF544-3453-48E8-B9B7-605ED4FCF52F}" type="datetime1">
              <a:rPr lang="sl-SI" smtClean="0"/>
              <a:pPr/>
              <a:t>5. 02. 2021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sliki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6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39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7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0" name="Označba mesta besedila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872EE7-3B82-4006-A2B1-B85958DA5DE3}" type="datetime1">
              <a:rPr lang="sl-SI" smtClean="0"/>
              <a:pPr/>
              <a:t>5. 02. 2021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9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81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8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82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9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80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83" name="Označba mesta besedila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DA6906-57DB-414B-8CCE-051877692E98}" type="datetime1">
              <a:rPr lang="sl-SI" smtClean="0"/>
              <a:pPr/>
              <a:t>5. 02. 2021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 smtClean="0"/>
              <a:t>Uredite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2397FF3F-A123-44A6-9B07-ADEE82E85D11}" type="datetime1">
              <a:rPr lang="sl-SI" smtClean="0"/>
              <a:pPr/>
              <a:t>5. 02. 2021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youtube.com/watch?v=KHUwjE-VoS8&amp;feature=youtu.be" TargetMode="External"/><Relationship Id="rId4" Type="http://schemas.openxmlformats.org/officeDocument/2006/relationships/hyperlink" Target="https://www.youtube.com/watch?v=XVAAHfHMzg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44731" y="398865"/>
            <a:ext cx="10781212" cy="1131841"/>
          </a:xfrm>
        </p:spPr>
        <p:txBody>
          <a:bodyPr rtlCol="0">
            <a:normAutofit/>
          </a:bodyPr>
          <a:lstStyle/>
          <a:p>
            <a:pPr rtl="0"/>
            <a:r>
              <a:rPr lang="sl-SI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MOJA DOMAČA POKRAJINA</a:t>
            </a:r>
            <a:endParaRPr lang="sl-SI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435896" y="2237653"/>
            <a:ext cx="6858002" cy="609137"/>
          </a:xfrm>
        </p:spPr>
        <p:txBody>
          <a:bodyPr rtlCol="0">
            <a:normAutofit/>
          </a:bodyPr>
          <a:lstStyle/>
          <a:p>
            <a:pPr algn="ctr" rtl="0"/>
            <a:r>
              <a:rPr lang="sl-SI" sz="2800" b="1" dirty="0" smtClean="0">
                <a:solidFill>
                  <a:schemeClr val="tx2"/>
                </a:solidFill>
              </a:rPr>
              <a:t>Slovenija, od kod lepote tvoje?</a:t>
            </a:r>
            <a:endParaRPr lang="sl-SI" sz="2800" b="1" dirty="0">
              <a:solidFill>
                <a:schemeClr val="tx2"/>
              </a:solidFill>
            </a:endParaRPr>
          </a:p>
        </p:txBody>
      </p:sp>
      <p:pic>
        <p:nvPicPr>
          <p:cNvPr id="5124" name="Picture 4" descr="Hand drawn of Slovenia map, vector ... | Stock vector | Colour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1250" y1="59000" x2="21250" y2="59000"/>
                        <a14:foregroundMark x1="24875" y1="59000" x2="24875" y2="59000"/>
                        <a14:backgroundMark x1="17875" y1="57250" x2="62125" y2="59000"/>
                        <a14:backgroundMark x1="17250" y1="63625" x2="29000" y2="60500"/>
                        <a14:backgroundMark x1="17000" y1="61000" x2="27250" y2="60500"/>
                        <a14:backgroundMark x1="18125" y1="62625" x2="18375" y2="52125"/>
                        <a14:backgroundMark x1="24125" y1="66875" x2="19875" y2="5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114" y="2237653"/>
            <a:ext cx="3544797" cy="354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lovenija, od kod lepote tvoje? - Zero Waste Sloveni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2189591"/>
            <a:ext cx="5466716" cy="3640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LIPA KOT SIMBOL SLOVENSTV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64" y="4452096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47503" y="379035"/>
            <a:ext cx="5757954" cy="546499"/>
          </a:xfrm>
        </p:spPr>
        <p:txBody>
          <a:bodyPr rtlCol="0">
            <a:norm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MOJA DOMAČA POKRAJINA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1040082" y="1364948"/>
            <a:ext cx="92049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000" b="1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Pokrajina je del Zemljinega površja, ki se glede na naravne in družbene pojave razlikuje od ostalih delov.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sz="200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sl-SI" sz="2000" b="1" dirty="0" err="1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Naravni</a:t>
            </a:r>
            <a:r>
              <a:rPr lang="en-US" altLang="sl-SI" sz="2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sl-SI" sz="2000" b="1" dirty="0" err="1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pojavi</a:t>
            </a:r>
            <a:r>
              <a:rPr lang="en-US" altLang="sl-SI" sz="2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sl-SI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</a:t>
            </a:r>
            <a:r>
              <a:rPr lang="sl-SI" altLang="sl-SI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l-SI" sz="20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RELIEF, </a:t>
            </a:r>
            <a:endParaRPr lang="sl-SI" altLang="sl-SI" sz="200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l-SI" sz="20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KAMNINE, </a:t>
            </a:r>
            <a:endParaRPr lang="sl-SI" altLang="sl-SI" sz="200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l-SI" sz="20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PRST, </a:t>
            </a:r>
            <a:endParaRPr lang="sl-SI" altLang="sl-SI" sz="200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l-SI" sz="20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VODA, </a:t>
            </a:r>
            <a:endParaRPr lang="sl-SI" altLang="sl-SI" sz="200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l-SI" sz="20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PODNEBJE, </a:t>
            </a:r>
            <a:endParaRPr lang="sl-SI" altLang="sl-SI" sz="200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l-SI" sz="20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RASTLINSTVO</a:t>
            </a:r>
            <a:r>
              <a:rPr lang="sl-SI" altLang="sl-SI" sz="20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l-SI" sz="20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ŽIVALSTVO. </a:t>
            </a:r>
            <a:endParaRPr lang="sl-SI" altLang="sl-SI" sz="200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sz="200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sl-SI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 </a:t>
            </a:r>
            <a:r>
              <a:rPr lang="en-US" altLang="sl-SI" sz="2000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Sloveniji</a:t>
            </a:r>
            <a:r>
              <a:rPr lang="en-US" altLang="sl-SI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so </a:t>
            </a:r>
            <a:r>
              <a:rPr lang="en-US" altLang="sl-SI" sz="2000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pokrajine</a:t>
            </a:r>
            <a:r>
              <a:rPr lang="en-US" altLang="sl-SI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sl-SI" altLang="sl-SI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zaradi razgibanega površja </a:t>
            </a:r>
            <a:r>
              <a:rPr lang="en-US" altLang="sl-SI" sz="2000" dirty="0" err="1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zelo</a:t>
            </a:r>
            <a:r>
              <a:rPr lang="en-US" altLang="sl-SI" sz="2000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sl-SI" sz="2000" dirty="0" err="1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različne</a:t>
            </a:r>
            <a:r>
              <a:rPr lang="en-US" altLang="sl-SI" sz="2000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endParaRPr lang="sl-SI" altLang="sl-SI" sz="2000" dirty="0" smtClean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sl-SI" sz="2000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Raznolikost</a:t>
            </a:r>
            <a:r>
              <a:rPr lang="en-US" altLang="sl-SI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sl-SI" sz="2000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jim</a:t>
            </a:r>
            <a:r>
              <a:rPr lang="en-US" altLang="sl-SI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sl-SI" sz="2000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daje</a:t>
            </a:r>
            <a:r>
              <a:rPr lang="en-US" altLang="sl-SI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sl-SI" sz="2000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poseben</a:t>
            </a:r>
            <a:r>
              <a:rPr lang="en-US" altLang="sl-SI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sl-SI" sz="2000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čar</a:t>
            </a:r>
            <a:r>
              <a:rPr lang="en-US" altLang="sl-SI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altLang="sl-SI" sz="2000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ljudem</a:t>
            </a:r>
            <a:r>
              <a:rPr lang="en-US" altLang="sl-SI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pa </a:t>
            </a:r>
            <a:r>
              <a:rPr lang="en-US" altLang="sl-SI" sz="2000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nudi</a:t>
            </a:r>
            <a:r>
              <a:rPr lang="en-US" altLang="sl-SI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sl-SI" sz="2000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različne</a:t>
            </a:r>
            <a:r>
              <a:rPr lang="en-US" altLang="sl-SI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sl-SI" sz="2000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pogoje</a:t>
            </a:r>
            <a:r>
              <a:rPr lang="en-US" altLang="sl-SI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sl-SI" sz="2000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</a:t>
            </a:r>
            <a:r>
              <a:rPr lang="en-US" altLang="sl-SI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sl-SI" sz="2000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življenje</a:t>
            </a:r>
            <a:r>
              <a:rPr lang="en-US" altLang="sl-SI" sz="200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sl-SI" altLang="sl-SI" sz="200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sz="20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Naša domača pokrajina leži v </a:t>
            </a:r>
            <a:r>
              <a:rPr lang="sl-SI" sz="2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Ljubljanski kotlini</a:t>
            </a:r>
            <a:r>
              <a:rPr lang="sl-SI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sl-SI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4" descr="Slovenske tradicionalne praznične jedi | Naša super hra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821" y="2187456"/>
            <a:ext cx="3345271" cy="229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9571918" y="101068"/>
            <a:ext cx="2210778" cy="1102432"/>
            <a:chOff x="5919503" y="987960"/>
            <a:chExt cx="2556198" cy="1144166"/>
          </a:xfrm>
        </p:grpSpPr>
        <p:sp>
          <p:nvSpPr>
            <p:cNvPr id="6" name="Elipsa 5"/>
            <p:cNvSpPr/>
            <p:nvPr/>
          </p:nvSpPr>
          <p:spPr>
            <a:xfrm>
              <a:off x="5919503" y="987960"/>
              <a:ext cx="2556198" cy="1144166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7" name="Elipsa 4"/>
            <p:cNvSpPr/>
            <p:nvPr/>
          </p:nvSpPr>
          <p:spPr>
            <a:xfrm>
              <a:off x="6293848" y="1155520"/>
              <a:ext cx="1807505" cy="8090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sl-SI" b="1" kern="0" dirty="0" smtClean="0">
                  <a:solidFill>
                    <a:prstClr val="white"/>
                  </a:solidFill>
                  <a:latin typeface="Century Gothic" panose="020B0502020202020204" pitchFamily="34" charset="0"/>
                </a:rPr>
                <a:t>Prepis v zvezek.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38665" y="192735"/>
            <a:ext cx="5048399" cy="714102"/>
          </a:xfrm>
        </p:spPr>
        <p:txBody>
          <a:bodyPr rtlCol="0"/>
          <a:lstStyle/>
          <a:p>
            <a:pPr rtl="0"/>
            <a:r>
              <a:rPr lang="sl-SI" b="1" dirty="0" smtClean="0">
                <a:solidFill>
                  <a:schemeClr val="tx1"/>
                </a:solidFill>
              </a:rPr>
              <a:t>Slovenija je izjemna!</a:t>
            </a:r>
            <a:endParaRPr lang="sl-SI" b="1" dirty="0">
              <a:solidFill>
                <a:schemeClr val="tx1"/>
              </a:solidFill>
            </a:endParaRPr>
          </a:p>
        </p:txBody>
      </p:sp>
      <p:pic>
        <p:nvPicPr>
          <p:cNvPr id="2052" name="Picture 4" descr="Image result for znamenitosti sloveni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94" y="2006081"/>
            <a:ext cx="6384501" cy="454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1278780" y="1399495"/>
            <a:ext cx="3756156" cy="369332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sl-SI" dirty="0" err="1">
                <a:hlinkClick r:id="rId4"/>
              </a:rPr>
              <a:t>Infodrom</a:t>
            </a:r>
            <a:r>
              <a:rPr lang="sl-SI" dirty="0">
                <a:hlinkClick r:id="rId4"/>
              </a:rPr>
              <a:t>: Slovenija - YouTube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8159980" y="1399495"/>
            <a:ext cx="2515432" cy="369332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sl-SI" dirty="0">
                <a:hlinkClick r:id="rId5"/>
              </a:rPr>
              <a:t>Slovenija - YouTube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742995" y="592183"/>
            <a:ext cx="6737668" cy="766354"/>
          </a:xfrm>
        </p:spPr>
        <p:txBody>
          <a:bodyPr rtlCol="0"/>
          <a:lstStyle/>
          <a:p>
            <a:pPr rtl="0"/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</a:rPr>
              <a:t>POKRAJINE SO RAZLIČNE</a:t>
            </a:r>
            <a:endParaRPr lang="sl-SI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Označba mesta za vsebino 13"/>
          <p:cNvSpPr>
            <a:spLocks noGrp="1"/>
          </p:cNvSpPr>
          <p:nvPr>
            <p:ph idx="1"/>
          </p:nvPr>
        </p:nvSpPr>
        <p:spPr>
          <a:xfrm>
            <a:off x="307567" y="1963647"/>
            <a:ext cx="5631679" cy="3037114"/>
          </a:xfrm>
        </p:spPr>
        <p:txBody>
          <a:bodyPr rtlCol="0">
            <a:normAutofit/>
          </a:bodyPr>
          <a:lstStyle/>
          <a:p>
            <a:r>
              <a:rPr lang="sl-SI" sz="2300" b="1" dirty="0">
                <a:latin typeface="Arial" panose="020B0604020202020204" pitchFamily="34" charset="0"/>
                <a:cs typeface="Arial" panose="020B0604020202020204" pitchFamily="34" charset="0"/>
              </a:rPr>
              <a:t>Pokrajina je del </a:t>
            </a:r>
            <a:r>
              <a:rPr lang="sl-SI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Zemljinega </a:t>
            </a:r>
            <a:r>
              <a:rPr lang="sl-SI" sz="2300" b="1" dirty="0">
                <a:latin typeface="Arial" panose="020B0604020202020204" pitchFamily="34" charset="0"/>
                <a:cs typeface="Arial" panose="020B0604020202020204" pitchFamily="34" charset="0"/>
              </a:rPr>
              <a:t>površja</a:t>
            </a:r>
            <a:r>
              <a:rPr lang="sl-SI" sz="2300" dirty="0">
                <a:latin typeface="Arial" panose="020B0604020202020204" pitchFamily="34" charset="0"/>
                <a:cs typeface="Arial" panose="020B0604020202020204" pitchFamily="34" charset="0"/>
              </a:rPr>
              <a:t>, ki se </a:t>
            </a:r>
            <a:r>
              <a:rPr lang="sl-SI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glede na </a:t>
            </a:r>
            <a:r>
              <a:rPr lang="sl-SI" sz="23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naravne</a:t>
            </a:r>
            <a:r>
              <a:rPr lang="sl-SI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l-SI" sz="23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družbene </a:t>
            </a:r>
            <a:r>
              <a:rPr lang="sl-SI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pojave razlikuje </a:t>
            </a:r>
            <a:r>
              <a:rPr lang="sl-SI" sz="2300" dirty="0">
                <a:latin typeface="Arial" panose="020B0604020202020204" pitchFamily="34" charset="0"/>
                <a:cs typeface="Arial" panose="020B0604020202020204" pitchFamily="34" charset="0"/>
              </a:rPr>
              <a:t>od ostalih delov</a:t>
            </a:r>
            <a:r>
              <a:rPr lang="sl-SI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sl-SI" sz="2300" dirty="0"/>
          </a:p>
          <a:p>
            <a:r>
              <a:rPr lang="sl-SI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V Sloveniji je površje zelo razgibano, zato so pokrajine zelo raznolike. </a:t>
            </a:r>
            <a:endParaRPr lang="sl-SI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hervardi.com/zemljevidi/slovenija_relief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385" y="1165724"/>
            <a:ext cx="6332197" cy="4195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2" name="PoljeZBesedilom 11"/>
          <p:cNvSpPr txBox="1"/>
          <p:nvPr/>
        </p:nvSpPr>
        <p:spPr>
          <a:xfrm>
            <a:off x="6513195" y="5396865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sl-SI" sz="28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elief Slovenije</a:t>
            </a:r>
            <a:endParaRPr lang="sl-SI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 descr="Ptujsko polje | Digitalna kame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 r="12528"/>
          <a:stretch>
            <a:fillRect/>
          </a:stretch>
        </p:blipFill>
        <p:spPr bwMode="auto">
          <a:xfrm>
            <a:off x="7284737" y="229058"/>
            <a:ext cx="4757777" cy="3109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Vandraj: Pobegni pred poletno vročino v gorski svet Dolomit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r="17375"/>
          <a:stretch>
            <a:fillRect/>
          </a:stretch>
        </p:blipFill>
        <p:spPr bwMode="auto">
          <a:xfrm>
            <a:off x="217898" y="-15414"/>
            <a:ext cx="2978580" cy="3044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ikaži izvorno slik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186" y="4466951"/>
            <a:ext cx="4803328" cy="2422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Obpanonske pokrajine Slovenije - GE🌍SV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73" y="4798829"/>
            <a:ext cx="3099164" cy="2064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www.hoteli-bernardin.si/si/imagelib/full/default/destinacija/slovenska-istra/slovenska-obala-pira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3" y="4076182"/>
            <a:ext cx="4096630" cy="2729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lpske pokraj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r="13336"/>
          <a:stretch>
            <a:fillRect/>
          </a:stretch>
        </p:blipFill>
        <p:spPr bwMode="auto">
          <a:xfrm>
            <a:off x="3242874" y="67349"/>
            <a:ext cx="2464210" cy="2519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aravne regije v Sloveniji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634" y1="53057" x2="17195" y2="64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4" r="13635"/>
          <a:stretch/>
        </p:blipFill>
        <p:spPr bwMode="auto">
          <a:xfrm>
            <a:off x="2265575" y="699726"/>
            <a:ext cx="7769287" cy="537899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jeni pravokotnik 2"/>
          <p:cNvSpPr/>
          <p:nvPr/>
        </p:nvSpPr>
        <p:spPr>
          <a:xfrm>
            <a:off x="4296296" y="2586937"/>
            <a:ext cx="1410788" cy="339634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>
                <a:latin typeface="Arial" panose="020B0604020202020204" pitchFamily="34" charset="0"/>
                <a:cs typeface="Arial" panose="020B0604020202020204" pitchFamily="34" charset="0"/>
              </a:rPr>
              <a:t>ALPSKI </a:t>
            </a:r>
            <a:r>
              <a:rPr lang="sl-S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SVET</a:t>
            </a:r>
            <a:endParaRPr lang="sl-SI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3909239" y="4029485"/>
            <a:ext cx="2560320" cy="402270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DINARSKO-KRAŠKI </a:t>
            </a:r>
            <a:r>
              <a:rPr lang="sl-SI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SVET</a:t>
            </a:r>
            <a:endParaRPr lang="sl-SI" sz="1400" dirty="0">
              <a:solidFill>
                <a:schemeClr val="bg1"/>
              </a:solidFill>
            </a:endParaRPr>
          </a:p>
        </p:txBody>
      </p:sp>
      <p:sp>
        <p:nvSpPr>
          <p:cNvPr id="8" name="Zaobljeni pravokotnik 7"/>
          <p:cNvSpPr/>
          <p:nvPr/>
        </p:nvSpPr>
        <p:spPr>
          <a:xfrm rot="2699350">
            <a:off x="2731500" y="4363822"/>
            <a:ext cx="1796503" cy="392315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PRIMORSKI SVET</a:t>
            </a:r>
            <a:endParaRPr lang="sl-SI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aobljeni pravokotnik 9"/>
          <p:cNvSpPr/>
          <p:nvPr/>
        </p:nvSpPr>
        <p:spPr>
          <a:xfrm rot="19470606">
            <a:off x="7398574" y="1999033"/>
            <a:ext cx="1808480" cy="3553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PANONSKI </a:t>
            </a:r>
            <a:r>
              <a:rPr lang="sl-SI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SVET</a:t>
            </a:r>
            <a:endParaRPr lang="sl-SI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43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368730" y="625713"/>
            <a:ext cx="4612779" cy="687977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 smtClean="0"/>
              <a:t>Domača pokrajina</a:t>
            </a:r>
            <a:endParaRPr lang="sl-SI" b="1" dirty="0"/>
          </a:p>
        </p:txBody>
      </p:sp>
      <p:sp>
        <p:nvSpPr>
          <p:cNvPr id="3" name="Označba mesta besedila 2"/>
          <p:cNvSpPr txBox="1">
            <a:spLocks/>
          </p:cNvSpPr>
          <p:nvPr/>
        </p:nvSpPr>
        <p:spPr>
          <a:xfrm>
            <a:off x="4967270" y="1518325"/>
            <a:ext cx="7224730" cy="2910870"/>
          </a:xfrm>
          <a:prstGeom prst="rect">
            <a:avLst/>
          </a:prstGeom>
        </p:spPr>
        <p:txBody>
          <a:bodyPr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 pokrajina v okolici našega doma.</a:t>
            </a:r>
            <a:r>
              <a:rPr lang="sl-SI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To ni samo naselje, v katerem živiš, ampak spadajo vanjo tudi naselja, kamor hodiš v šolo, trgovino, knjižnico, v zdravstveni dom, na treninge ...</a:t>
            </a:r>
          </a:p>
          <a:p>
            <a:r>
              <a:rPr lang="sl-SI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Domačo pokrajino sestavljajo naravni pojavi in pojavi, ki so povezani s človekom.</a:t>
            </a:r>
          </a:p>
          <a:p>
            <a:r>
              <a:rPr lang="sl-SI" sz="2300" dirty="0">
                <a:latin typeface="Arial" panose="020B0604020202020204" pitchFamily="34" charset="0"/>
                <a:cs typeface="Arial" panose="020B0604020202020204" pitchFamily="34" charset="0"/>
              </a:rPr>
              <a:t>Naša domača pokrajina leži v </a:t>
            </a:r>
            <a:r>
              <a:rPr lang="sl-SI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Ljubljanski kotlini.</a:t>
            </a:r>
            <a:endParaRPr lang="sl-SI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Prikaži izvorno slik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0" b="21416"/>
          <a:stretch/>
        </p:blipFill>
        <p:spPr bwMode="auto">
          <a:xfrm>
            <a:off x="9942219" y="6007206"/>
            <a:ext cx="2168989" cy="7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rikaži izvorno slik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912" y="5090101"/>
            <a:ext cx="2563090" cy="170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Prikaži izvorno slik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1" b="5820"/>
          <a:stretch/>
        </p:blipFill>
        <p:spPr bwMode="auto">
          <a:xfrm>
            <a:off x="4967270" y="5019145"/>
            <a:ext cx="2252136" cy="178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Image result for ljubljanska kotl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49" y="625713"/>
            <a:ext cx="4249152" cy="522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26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C:\Users\Anja\AppData\Local\Microsoft\Windows\Temporary Internet Files\Content.IE5\NUN523NM\RPET_4_DRU_SDZ_2017_62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182" y="1268963"/>
            <a:ext cx="7032171" cy="51131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10687" y="298579"/>
            <a:ext cx="4857861" cy="830425"/>
          </a:xfrm>
        </p:spPr>
        <p:txBody>
          <a:bodyPr rtlCol="0">
            <a:normAutofit/>
          </a:bodyPr>
          <a:lstStyle/>
          <a:p>
            <a:pPr algn="ctr" rtl="0"/>
            <a:r>
              <a:rPr lang="sl-SI" b="1" dirty="0" smtClean="0">
                <a:solidFill>
                  <a:srgbClr val="7030A0"/>
                </a:solidFill>
              </a:rPr>
              <a:t>NARAVNI POJAVI</a:t>
            </a:r>
            <a:endParaRPr lang="sl-SI" b="1" dirty="0">
              <a:solidFill>
                <a:srgbClr val="7030A0"/>
              </a:solidFill>
            </a:endParaRPr>
          </a:p>
        </p:txBody>
      </p:sp>
      <p:sp>
        <p:nvSpPr>
          <p:cNvPr id="31" name="Pravokotnik 30"/>
          <p:cNvSpPr/>
          <p:nvPr/>
        </p:nvSpPr>
        <p:spPr>
          <a:xfrm>
            <a:off x="236654" y="1466900"/>
            <a:ext cx="4145604" cy="997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055" indent="1270">
              <a:spcBef>
                <a:spcPts val="85"/>
              </a:spcBef>
              <a:spcAft>
                <a:spcPts val="0"/>
              </a:spcAft>
            </a:pPr>
            <a:r>
              <a:rPr lang="sl-SI" sz="230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</a:t>
            </a:r>
            <a:r>
              <a:rPr lang="en-US" sz="2300" dirty="0" err="1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ravne</a:t>
            </a:r>
            <a:r>
              <a:rPr lang="en-US" sz="230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značilnosti</a:t>
            </a:r>
            <a:r>
              <a:rPr lang="en-US" sz="23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pokrajine</a:t>
            </a:r>
            <a:r>
              <a:rPr lang="en-US" sz="230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oblikuje</a:t>
            </a:r>
            <a:r>
              <a:rPr lang="en-US" sz="23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 </a:t>
            </a:r>
            <a:r>
              <a:rPr lang="en-US" sz="2300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spreminja</a:t>
            </a:r>
            <a:r>
              <a:rPr lang="en-US" sz="23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narava</a:t>
            </a:r>
            <a:r>
              <a:rPr lang="sl-SI" sz="230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sl-SI" sz="2300" i="1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59055" indent="1270" algn="ctr">
              <a:spcBef>
                <a:spcPts val="85"/>
              </a:spcBef>
              <a:spcAft>
                <a:spcPts val="0"/>
              </a:spcAft>
            </a:pPr>
            <a:endParaRPr lang="sl-SI" sz="12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Zaobljeni pravokotnik 2"/>
          <p:cNvSpPr/>
          <p:nvPr/>
        </p:nvSpPr>
        <p:spPr>
          <a:xfrm>
            <a:off x="780642" y="2632559"/>
            <a:ext cx="1828800" cy="71845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PODNEBJE</a:t>
            </a:r>
            <a:endParaRPr lang="sl-SI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7305868" y="1533540"/>
            <a:ext cx="1828800" cy="71845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PODNEBJE</a:t>
            </a:r>
            <a:endParaRPr lang="sl-SI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aobljeni pravokotnik 3"/>
          <p:cNvSpPr/>
          <p:nvPr/>
        </p:nvSpPr>
        <p:spPr>
          <a:xfrm>
            <a:off x="780642" y="3518966"/>
            <a:ext cx="1390261" cy="9177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ŽIVALSTVO</a:t>
            </a:r>
            <a:endParaRPr lang="sl-SI" sz="1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4982528" y="3010449"/>
            <a:ext cx="1390280" cy="87108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ŽIVALSTVO</a:t>
            </a:r>
            <a:endParaRPr lang="sl-SI" sz="1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2402892" y="3473983"/>
            <a:ext cx="1250301" cy="100770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VODA</a:t>
            </a:r>
            <a:endParaRPr lang="sl-SI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aobljeni pravokotnik 11"/>
          <p:cNvSpPr/>
          <p:nvPr/>
        </p:nvSpPr>
        <p:spPr>
          <a:xfrm>
            <a:off x="5326483" y="4708734"/>
            <a:ext cx="1250301" cy="100770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VODA</a:t>
            </a:r>
            <a:endParaRPr lang="sl-SI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aobljeni pravokotnik 10"/>
          <p:cNvSpPr/>
          <p:nvPr/>
        </p:nvSpPr>
        <p:spPr>
          <a:xfrm>
            <a:off x="780642" y="4649639"/>
            <a:ext cx="1726163" cy="52717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RELIEF</a:t>
            </a:r>
            <a:endParaRPr lang="sl-SI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aobljeni pravokotnik 13"/>
          <p:cNvSpPr/>
          <p:nvPr/>
        </p:nvSpPr>
        <p:spPr>
          <a:xfrm>
            <a:off x="9517205" y="2547256"/>
            <a:ext cx="1726163" cy="44285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RELIEF</a:t>
            </a:r>
            <a:endParaRPr lang="sl-SI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aobljeni pravokotnik 12"/>
          <p:cNvSpPr/>
          <p:nvPr/>
        </p:nvSpPr>
        <p:spPr>
          <a:xfrm>
            <a:off x="2785446" y="4649639"/>
            <a:ext cx="1735494" cy="70613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RASTLINSTVO</a:t>
            </a:r>
            <a:endParaRPr lang="sl-SI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aobljeni pravokotnik 15"/>
          <p:cNvSpPr/>
          <p:nvPr/>
        </p:nvSpPr>
        <p:spPr>
          <a:xfrm>
            <a:off x="9310654" y="3473983"/>
            <a:ext cx="1735494" cy="70613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RASTLINSTVO</a:t>
            </a:r>
            <a:endParaRPr lang="sl-SI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aobljeni pravokotnik 14"/>
          <p:cNvSpPr/>
          <p:nvPr/>
        </p:nvSpPr>
        <p:spPr>
          <a:xfrm>
            <a:off x="780642" y="5456794"/>
            <a:ext cx="1937382" cy="64703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PRST</a:t>
            </a:r>
            <a:endParaRPr lang="sl-SI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aobljeni pravokotnik 17"/>
          <p:cNvSpPr/>
          <p:nvPr/>
        </p:nvSpPr>
        <p:spPr>
          <a:xfrm>
            <a:off x="8774161" y="4708734"/>
            <a:ext cx="1937382" cy="57239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PRST</a:t>
            </a:r>
            <a:endParaRPr lang="sl-SI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aobljeni pravokotnik 16"/>
          <p:cNvSpPr/>
          <p:nvPr/>
        </p:nvSpPr>
        <p:spPr>
          <a:xfrm>
            <a:off x="2854622" y="5456794"/>
            <a:ext cx="1828781" cy="72778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KAMNINE</a:t>
            </a:r>
            <a:endParaRPr lang="sl-SI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aobljeni pravokotnik 19"/>
          <p:cNvSpPr/>
          <p:nvPr/>
        </p:nvSpPr>
        <p:spPr>
          <a:xfrm>
            <a:off x="7627773" y="5553153"/>
            <a:ext cx="1828781" cy="72778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KAMNINE</a:t>
            </a:r>
            <a:endParaRPr lang="sl-SI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4" grpId="0" animBg="1"/>
      <p:bldP spid="4" grpId="1" animBg="1"/>
      <p:bldP spid="10" grpId="0" animBg="1"/>
      <p:bldP spid="6" grpId="0" animBg="1"/>
      <p:bldP spid="6" grpId="1" animBg="1"/>
      <p:bldP spid="12" grpId="0" animBg="1"/>
      <p:bldP spid="11" grpId="0" animBg="1"/>
      <p:bldP spid="11" grpId="1" animBg="1"/>
      <p:bldP spid="14" grpId="0" animBg="1"/>
      <p:bldP spid="13" grpId="0" animBg="1"/>
      <p:bldP spid="13" grpId="1" animBg="1"/>
      <p:bldP spid="16" grpId="0" animBg="1"/>
      <p:bldP spid="15" grpId="0" animBg="1"/>
      <p:bldP spid="15" grpId="1" animBg="1"/>
      <p:bldP spid="18" grpId="0" animBg="1"/>
      <p:bldP spid="17" grpId="0" animBg="1"/>
      <p:bldP spid="17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206" y="1351143"/>
            <a:ext cx="2715454" cy="171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993" y="1332423"/>
            <a:ext cx="3104547" cy="174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02" y="1338087"/>
            <a:ext cx="1901371" cy="174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977662" y="2625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796388" y="313856"/>
            <a:ext cx="1074646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PODNEBJE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en-US" altLang="sl-SI" sz="23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je </a:t>
            </a:r>
            <a:r>
              <a:rPr lang="en-US" altLang="sl-SI" sz="2300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neko</a:t>
            </a:r>
            <a:r>
              <a:rPr lang="en-US" altLang="sl-SI" sz="23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sl-SI" sz="2300" b="1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značilno</a:t>
            </a:r>
            <a:r>
              <a:rPr lang="en-US" altLang="sl-SI" sz="23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sl-SI" sz="2300" b="1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vreme</a:t>
            </a:r>
            <a:r>
              <a:rPr lang="en-US" altLang="sl-SI" sz="23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sl-SI" sz="2300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</a:t>
            </a:r>
            <a:r>
              <a:rPr lang="en-US" altLang="sl-SI" sz="23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sl-SI" sz="2300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določeno</a:t>
            </a:r>
            <a:r>
              <a:rPr lang="en-US" altLang="sl-SI" sz="23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sl-SI" sz="2300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pokrajino</a:t>
            </a:r>
            <a:r>
              <a:rPr lang="en-US" altLang="sl-SI" sz="23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 </a:t>
            </a:r>
            <a:r>
              <a:rPr lang="en-US" altLang="sl-SI" sz="2300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posameznih</a:t>
            </a:r>
            <a:r>
              <a:rPr lang="en-US" altLang="sl-SI" sz="23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sl-SI" sz="2300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letnih</a:t>
            </a:r>
            <a:r>
              <a:rPr lang="en-US" altLang="sl-SI" sz="23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sl-SI" sz="2300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časih</a:t>
            </a:r>
            <a:r>
              <a:rPr lang="en-US" altLang="sl-SI" sz="23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endParaRPr lang="sl-SI" altLang="sl-SI" sz="2300" dirty="0" smtClean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8" y="4878892"/>
            <a:ext cx="3037543" cy="18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053" y="4889332"/>
            <a:ext cx="2369099" cy="182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jeZBesedilom 13"/>
          <p:cNvSpPr txBox="1"/>
          <p:nvPr/>
        </p:nvSpPr>
        <p:spPr>
          <a:xfrm>
            <a:off x="1784855" y="3406853"/>
            <a:ext cx="87695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RELIEF</a:t>
            </a:r>
            <a:r>
              <a:rPr lang="sl-SI" alt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alt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sl-SI" sz="23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je </a:t>
            </a:r>
            <a:r>
              <a:rPr lang="en-US" altLang="sl-SI" sz="2300" b="1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oblikovanost</a:t>
            </a:r>
            <a:r>
              <a:rPr lang="en-US" altLang="sl-SI" sz="23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sl-SI" sz="2300" b="1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površja</a:t>
            </a:r>
            <a:r>
              <a:rPr lang="en-US" altLang="sl-SI" sz="23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endParaRPr lang="sl-SI" altLang="sl-SI" sz="2300" dirty="0" smtClean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3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Reliefne oblike se razlikujejo po nadmorski višini in oblikovanosti.</a:t>
            </a:r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27" y="4889332"/>
            <a:ext cx="2529879" cy="182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00953" y="30255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626539" y="487025"/>
            <a:ext cx="1131291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RASTLINSTVO IN ŽIVALSTVO</a:t>
            </a:r>
            <a:endParaRPr lang="sl-SI" altLang="sl-SI" sz="1000" dirty="0"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sl-SI" sz="2300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Rastlinstvo</a:t>
            </a:r>
            <a:r>
              <a:rPr lang="en-US" altLang="sl-SI" sz="23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je  </a:t>
            </a:r>
            <a:r>
              <a:rPr lang="en-US" altLang="sl-SI" sz="2300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prilagojeno</a:t>
            </a:r>
            <a:r>
              <a:rPr lang="en-US" altLang="sl-SI" sz="23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altLang="sl-SI" sz="2300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podnebju</a:t>
            </a:r>
            <a:r>
              <a:rPr lang="en-US" altLang="sl-SI" sz="23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in  </a:t>
            </a:r>
            <a:r>
              <a:rPr lang="en-US" altLang="sl-SI" sz="2300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prsti</a:t>
            </a:r>
            <a:r>
              <a:rPr lang="en-US" altLang="sl-SI" sz="23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 </a:t>
            </a:r>
            <a:endParaRPr lang="sl-SI" altLang="sl-SI" sz="230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9" y="2682432"/>
            <a:ext cx="3770686" cy="280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492" y="1863280"/>
            <a:ext cx="2734239" cy="232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639" y="2104156"/>
            <a:ext cx="3112639" cy="208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639" y="4423745"/>
            <a:ext cx="3112639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268" y="4535940"/>
            <a:ext cx="2138686" cy="185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13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90" y="1607499"/>
            <a:ext cx="2204927" cy="165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86" y="1602221"/>
            <a:ext cx="3337542" cy="166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90" y="1726302"/>
            <a:ext cx="2822916" cy="153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35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709250" y="457200"/>
            <a:ext cx="1055093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PRST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sl-SI" sz="23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je </a:t>
            </a:r>
            <a:r>
              <a:rPr lang="en-US" altLang="sl-SI" sz="2300" b="1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zgornja</a:t>
            </a:r>
            <a:r>
              <a:rPr lang="en-US" altLang="sl-SI" sz="23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sl-SI" sz="2300" b="1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tanka</a:t>
            </a:r>
            <a:r>
              <a:rPr lang="en-US" altLang="sl-SI" sz="23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sl-SI" sz="2300" b="1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plast</a:t>
            </a:r>
            <a:r>
              <a:rPr lang="en-US" altLang="sl-SI" sz="23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sl-SI" sz="2300" b="1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Zemljinega</a:t>
            </a:r>
            <a:r>
              <a:rPr lang="en-US" altLang="sl-SI" sz="23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sl-SI" sz="2300" b="1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površja</a:t>
            </a:r>
            <a:r>
              <a:rPr lang="en-US" altLang="sl-SI" sz="23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endParaRPr lang="sl-SI" altLang="sl-SI" sz="2300" dirty="0" smtClean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86" y="4790391"/>
            <a:ext cx="2581394" cy="19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827" y="4790391"/>
            <a:ext cx="2827943" cy="19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46" y="4778775"/>
            <a:ext cx="2860259" cy="190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11175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13" name="PoljeZBesedilom 12"/>
          <p:cNvSpPr txBox="1"/>
          <p:nvPr/>
        </p:nvSpPr>
        <p:spPr>
          <a:xfrm>
            <a:off x="2316273" y="3659541"/>
            <a:ext cx="708877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KAMNINE</a:t>
            </a:r>
            <a:r>
              <a:rPr lang="sl-SI" alt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sl-SI" sz="2300" b="1" dirty="0" err="1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sestavljajo</a:t>
            </a:r>
            <a:r>
              <a:rPr lang="en-US" altLang="sl-SI" sz="2300" b="1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sl-SI" sz="2300" b="1" dirty="0" err="1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Zemljino</a:t>
            </a:r>
            <a:r>
              <a:rPr lang="en-US" altLang="sl-SI" sz="2300" b="1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sl-SI" sz="2300" b="1" dirty="0" err="1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površje</a:t>
            </a:r>
            <a:r>
              <a:rPr lang="en-US" altLang="sl-SI" sz="2300" b="1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altLang="sl-SI" sz="230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sl-SI" altLang="sl-SI" sz="230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6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944" y="4047246"/>
            <a:ext cx="2894627" cy="217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57" y="4047246"/>
            <a:ext cx="2790436" cy="217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09" y="1269753"/>
            <a:ext cx="3412570" cy="227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442" y="1266248"/>
            <a:ext cx="3830340" cy="227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13" y="1266248"/>
            <a:ext cx="1921985" cy="233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13" y="4047246"/>
            <a:ext cx="3256456" cy="217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2545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25431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12" name="PoljeZBesedilom 11"/>
          <p:cNvSpPr txBox="1"/>
          <p:nvPr/>
        </p:nvSpPr>
        <p:spPr>
          <a:xfrm>
            <a:off x="5508243" y="497735"/>
            <a:ext cx="138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8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VODA</a:t>
            </a:r>
            <a:endParaRPr lang="sl-SI" alt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1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ka narave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4_TF03431377" id="{D2FA546E-0220-4569-9170-37566951CEE3}" vid="{A21AA980-DDD6-4CA6-81F9-4E5A4684A9D4}"/>
    </a:ext>
  </a:extLst>
</a:theme>
</file>

<file path=ppt/theme/theme2.xml><?xml version="1.0" encoding="utf-8"?>
<a:theme xmlns:a="http://schemas.openxmlformats.org/drawingml/2006/main" name="Officeova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2145</TotalTime>
  <Words>288</Words>
  <Application>Microsoft Office PowerPoint</Application>
  <PresentationFormat>Širokozaslonsko</PresentationFormat>
  <Paragraphs>70</Paragraphs>
  <Slides>11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Segoe Print</vt:lpstr>
      <vt:lpstr>Times New Roman</vt:lpstr>
      <vt:lpstr>Verdana</vt:lpstr>
      <vt:lpstr>Slika narave 16x9</vt:lpstr>
      <vt:lpstr>MOJA DOMAČA POKRAJINA</vt:lpstr>
      <vt:lpstr>POKRAJINE SO RAZLIČNE</vt:lpstr>
      <vt:lpstr>PowerPointova predstavitev</vt:lpstr>
      <vt:lpstr>PowerPointova predstavitev</vt:lpstr>
      <vt:lpstr>NARAVNI POJAVI</vt:lpstr>
      <vt:lpstr>PowerPointova predstavitev</vt:lpstr>
      <vt:lpstr>PowerPointova predstavitev</vt:lpstr>
      <vt:lpstr>PowerPointova predstavitev</vt:lpstr>
      <vt:lpstr>PowerPointova predstavitev</vt:lpstr>
      <vt:lpstr>MOJA DOMAČA POKRAJINA</vt:lpstr>
      <vt:lpstr>Slovenija je izjemna!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Domača pokrajina</dc:title>
  <dc:creator>Uporabnik sistema Windows</dc:creator>
  <cp:lastModifiedBy>osrj</cp:lastModifiedBy>
  <cp:revision>56</cp:revision>
  <dcterms:created xsi:type="dcterms:W3CDTF">2021-02-01T21:27:59Z</dcterms:created>
  <dcterms:modified xsi:type="dcterms:W3CDTF">2021-02-05T13:44:53Z</dcterms:modified>
</cp:coreProperties>
</file>