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79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56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5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507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22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28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41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72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957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87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065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66EB-F5FA-4F52-AFB9-DAED5E119147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2114-5512-4AD4-811D-A5EA7EA526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30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GXxcEw6M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s://www.youtube.com/watch?v=oG4sqE-nvt0" TargetMode="External"/><Relationship Id="rId4" Type="http://schemas.openxmlformats.org/officeDocument/2006/relationships/hyperlink" Target="https://www.youtube.com/watch?v=hlepSko8A7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www.youtube.com/watch?app=desktop&amp;v=w5SGn7UslIk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youtube.com/watch?v=J8ErcirBsX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vug49ZaQxYs" TargetMode="External"/><Relationship Id="rId5" Type="http://schemas.openxmlformats.org/officeDocument/2006/relationships/hyperlink" Target="https://www.youtube.com/watch?v=rhuIhra8kXs" TargetMode="External"/><Relationship Id="rId4" Type="http://schemas.openxmlformats.org/officeDocument/2006/relationships/hyperlink" Target="https://www.youtube.com/watch?v=eTvrtLuqL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1634" y="864683"/>
            <a:ext cx="7032171" cy="1508125"/>
          </a:xfrm>
        </p:spPr>
        <p:txBody>
          <a:bodyPr/>
          <a:lstStyle/>
          <a:p>
            <a:r>
              <a:rPr lang="sl-SI" b="1" dirty="0" smtClean="0"/>
              <a:t>POKLIC GLASBENIKA</a:t>
            </a:r>
            <a:endParaRPr lang="sl-SI" b="1" dirty="0"/>
          </a:p>
        </p:txBody>
      </p:sp>
      <p:pic>
        <p:nvPicPr>
          <p:cNvPr id="4" name="Picture 4" descr="Dance Singing Sticker by Carolyn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61" y="2372808"/>
            <a:ext cx="4080458" cy="40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ldren Music Notes Stock Illustrations – 1,531 Children Music Notes Stock  Illustrations, Vectors &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18" y="3286793"/>
            <a:ext cx="3165443" cy="25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es y dibujos para imprimir | Preschool music, Music for kids, Cartoon 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8" y="2911411"/>
            <a:ext cx="2686217" cy="32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KDO JE GLASBENIK?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23589" y="1373285"/>
            <a:ext cx="101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 smtClean="0"/>
              <a:t>Glasbenik je oseba</a:t>
            </a:r>
            <a:r>
              <a:rPr lang="sl-SI" sz="3200" b="1" dirty="0"/>
              <a:t>, ki ustvarja ali poustvarja, </a:t>
            </a:r>
            <a:r>
              <a:rPr lang="sl-SI" sz="3200" b="1" dirty="0" smtClean="0"/>
              <a:t>izvaja </a:t>
            </a:r>
            <a:r>
              <a:rPr lang="sl-SI" sz="3200" b="1" dirty="0"/>
              <a:t>glasbo</a:t>
            </a:r>
            <a:r>
              <a:rPr lang="sl-SI" sz="3200" dirty="0"/>
              <a:t>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3829319" y="2130639"/>
            <a:ext cx="446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/>
              <a:t>Glede na način dela je lahko: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325189" y="4533767"/>
            <a:ext cx="2973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skladatelj</a:t>
            </a:r>
            <a:endParaRPr lang="sl-SI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86769" y="3236488"/>
            <a:ext cx="2418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dirigent</a:t>
            </a:r>
            <a:endParaRPr lang="sl-SI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7401003" y="5111419"/>
            <a:ext cx="2728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pedagog</a:t>
            </a:r>
            <a:endParaRPr lang="sl-SI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819479" y="3308744"/>
            <a:ext cx="4553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inštrumentalist</a:t>
            </a:r>
            <a:endParaRPr lang="sl-SI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851943" y="3053969"/>
            <a:ext cx="1859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pevec</a:t>
            </a:r>
            <a:endParaRPr lang="sl-SI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1" name="Raven puščični povezovalnik 10"/>
          <p:cNvCxnSpPr/>
          <p:nvPr/>
        </p:nvCxnSpPr>
        <p:spPr>
          <a:xfrm flipH="1">
            <a:off x="2325189" y="2499971"/>
            <a:ext cx="1563315" cy="974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2788729" y="2653249"/>
            <a:ext cx="1261377" cy="1850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5369847" y="2598218"/>
            <a:ext cx="37890" cy="9625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6152606" y="2592304"/>
            <a:ext cx="2526644" cy="2622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>
            <a:endCxn id="9" idx="1"/>
          </p:cNvCxnSpPr>
          <p:nvPr/>
        </p:nvCxnSpPr>
        <p:spPr>
          <a:xfrm>
            <a:off x="7103484" y="2570033"/>
            <a:ext cx="2748459" cy="945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0" descr="Musician clipart instrumentalist, Musician instrumentalist Transparent FREE  for download on WebStockReview 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93" y="4120201"/>
            <a:ext cx="1170413" cy="25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149 Songwriter Stock Vector Illustration And Royalty Free | Song Writing 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6" y="4832180"/>
            <a:ext cx="2252417" cy="17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Download Singing Clipart And Use In - Sing Clipart, HD Png Download ,  Transparent Png Image - PNGi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76" y="4068905"/>
            <a:ext cx="1482635" cy="17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lak 29"/>
          <p:cNvSpPr/>
          <p:nvPr/>
        </p:nvSpPr>
        <p:spPr>
          <a:xfrm>
            <a:off x="9851943" y="230013"/>
            <a:ext cx="2340057" cy="1595785"/>
          </a:xfrm>
          <a:prstGeom prst="cloudCallout">
            <a:avLst>
              <a:gd name="adj1" fmla="val -83050"/>
              <a:gd name="adj2" fmla="val 1214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Ali imaš tudi ti željo, da bi postal/-a nekaj od tega?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00B050"/>
                </a:solidFill>
              </a:rPr>
              <a:t>Kdo je DIRIGENT?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045028" y="2461656"/>
            <a:ext cx="10006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Z dirigentsko palico ali brez nje z dogovorjenimi gibi rok, ki ponazarjajo začetek in konec, hitrost, glasnost, vsebinski izraz glasbe…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45028" y="1528354"/>
            <a:ext cx="105417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Dirigent je vodja skupine izvajalcev glasbe, zbora, orkestra. </a:t>
            </a:r>
          </a:p>
          <a:p>
            <a:endParaRPr lang="sl-SI" b="1" dirty="0"/>
          </a:p>
        </p:txBody>
      </p:sp>
      <p:pic>
        <p:nvPicPr>
          <p:cNvPr id="4098" name="Picture 2" descr="Dirigent coat stick music orchestra – Stock Editorial Photo © Ofaleev  #1359232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32" y="3683054"/>
            <a:ext cx="2421053" cy="30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5761385" y="4102844"/>
            <a:ext cx="658051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/>
              <a:t>Prisluhnite znani skladi in opazujte, </a:t>
            </a:r>
          </a:p>
          <a:p>
            <a:r>
              <a:rPr lang="sl-SI" sz="2400" b="1" dirty="0" smtClean="0"/>
              <a:t>kaj vse počne dirigent. </a:t>
            </a:r>
          </a:p>
          <a:p>
            <a:r>
              <a:rPr lang="sl-SI" sz="2400" b="1" dirty="0" smtClean="0"/>
              <a:t>Naš najbolj znan dirigent, ki je tudi na posnetku, </a:t>
            </a:r>
          </a:p>
          <a:p>
            <a:r>
              <a:rPr lang="sl-SI" sz="2400" b="1" dirty="0" smtClean="0"/>
              <a:t>je </a:t>
            </a:r>
            <a:r>
              <a:rPr lang="sl-SI" sz="2400" b="1" dirty="0" smtClean="0">
                <a:solidFill>
                  <a:srgbClr val="FF0000"/>
                </a:solidFill>
              </a:rPr>
              <a:t>Patrik Greblo. </a:t>
            </a:r>
          </a:p>
          <a:p>
            <a:endParaRPr lang="sl-SI" sz="2400" dirty="0" smtClean="0"/>
          </a:p>
          <a:p>
            <a:r>
              <a:rPr lang="sl-SI" sz="2400" dirty="0" smtClean="0">
                <a:hlinkClick r:id="rId3"/>
              </a:rPr>
              <a:t>https://www.youtube.com/watch?v=ipGXxcEw6MI</a:t>
            </a:r>
            <a:r>
              <a:rPr lang="sl-SI" sz="2400" dirty="0" smtClean="0"/>
              <a:t>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908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Kdo je INSTRUMENTALIST?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33862" y="2248648"/>
            <a:ext cx="9942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Inštrumentalisti igrajo na različna glasbila. Po načinu izvajanja ločimo </a:t>
            </a:r>
            <a:r>
              <a:rPr lang="sl-SI" sz="3200" b="1" dirty="0" smtClean="0"/>
              <a:t>godala, brenkala, trobila, pihala, tolkala in glasbila s tipkami.</a:t>
            </a:r>
            <a:endParaRPr lang="sl-SI" sz="3200" b="1" dirty="0"/>
          </a:p>
        </p:txBody>
      </p:sp>
      <p:sp>
        <p:nvSpPr>
          <p:cNvPr id="4" name="Pravokotnik 3"/>
          <p:cNvSpPr/>
          <p:nvPr/>
        </p:nvSpPr>
        <p:spPr>
          <a:xfrm>
            <a:off x="1979947" y="1663873"/>
            <a:ext cx="8800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Instrumentalist je izvajalec inštrumentalne glasbe. </a:t>
            </a:r>
            <a:endParaRPr lang="sl-SI" sz="3200" dirty="0"/>
          </a:p>
        </p:txBody>
      </p:sp>
      <p:pic>
        <p:nvPicPr>
          <p:cNvPr id="5122" name="Picture 2" descr="Vector Character Singer Instrumentalist Stock Vector (Royalty Free)  605933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41" y="3559542"/>
            <a:ext cx="2014012" cy="21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014 JAZZ MUSIC SCHOLARSHIP (For Musicians, Instrumentalist and Drummers) –  yobodrumz'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2" y="3818308"/>
            <a:ext cx="3797860" cy="23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Sašo Avsenik Band is coming to Canada! – Ansambel Saša Avsen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60" y="3641870"/>
            <a:ext cx="3967243" cy="19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376083" y="6172983"/>
            <a:ext cx="173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Jazz skupina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230905" y="5707821"/>
            <a:ext cx="283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Ansambel Saše Avsenika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621003" y="5661051"/>
            <a:ext cx="173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kitarist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5343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Kdo je PEVEC?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18518" y="1447727"/>
            <a:ext cx="1063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Pevec je oseba, ki glasbo poustvarja z glasom.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396241" y="2243521"/>
            <a:ext cx="6918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u="sng" dirty="0"/>
              <a:t>Pevec nastopa v različnih zasedbah:</a:t>
            </a:r>
          </a:p>
          <a:p>
            <a:pPr marL="457200" indent="-457200">
              <a:buFontTx/>
              <a:buChar char="-"/>
            </a:pPr>
            <a:r>
              <a:rPr lang="sl-SI" sz="2800" b="1" dirty="0"/>
              <a:t> kot solist (nastopa sam)</a:t>
            </a:r>
          </a:p>
          <a:p>
            <a:pPr marL="457200" indent="-457200">
              <a:buFontTx/>
              <a:buChar char="-"/>
            </a:pPr>
            <a:r>
              <a:rPr lang="sl-SI" sz="2800" b="1" dirty="0"/>
              <a:t>lahko poje v duetu (2 pevca)</a:t>
            </a:r>
          </a:p>
          <a:p>
            <a:pPr marL="457200" indent="-457200">
              <a:buFontTx/>
              <a:buChar char="-"/>
            </a:pPr>
            <a:r>
              <a:rPr lang="sl-SI" sz="2800" b="1" dirty="0"/>
              <a:t>lahko je operni pevec (nastopa v operi)</a:t>
            </a:r>
          </a:p>
          <a:p>
            <a:pPr marL="457200" indent="-457200">
              <a:buFontTx/>
              <a:buChar char="-"/>
            </a:pPr>
            <a:r>
              <a:rPr lang="sl-SI" sz="2800" b="1" dirty="0"/>
              <a:t>lahko nastopa v skupini (poje ob spremljavi drugih glasbenih </a:t>
            </a:r>
            <a:endParaRPr lang="sl-SI" sz="2800" b="1" dirty="0" smtClean="0"/>
          </a:p>
          <a:p>
            <a:r>
              <a:rPr lang="sl-SI" sz="2800" b="1" dirty="0"/>
              <a:t> </a:t>
            </a:r>
            <a:r>
              <a:rPr lang="sl-SI" sz="2800" b="1" dirty="0" smtClean="0"/>
              <a:t>     inštrumentov</a:t>
            </a:r>
            <a:r>
              <a:rPr lang="sl-SI" sz="2800" b="1" dirty="0"/>
              <a:t>)</a:t>
            </a:r>
          </a:p>
          <a:p>
            <a:r>
              <a:rPr lang="sl-SI" sz="2800" b="1" dirty="0"/>
              <a:t>-    lahko poje v pevskem zboru</a:t>
            </a:r>
          </a:p>
        </p:txBody>
      </p:sp>
      <p:pic>
        <p:nvPicPr>
          <p:cNvPr id="7172" name="Picture 4" descr="VIDEO: Slovenski pevci stopili skupaj s pesmijo ostani d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48" y="1989093"/>
            <a:ext cx="4719046" cy="26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187157" y="4627537"/>
            <a:ext cx="613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Ali na sliki prepoznate kakšnega slovenskega pevca oz. pevko?</a:t>
            </a:r>
            <a:endParaRPr lang="sl-SI" b="1" dirty="0"/>
          </a:p>
        </p:txBody>
      </p:sp>
      <p:pic>
        <p:nvPicPr>
          <p:cNvPr id="7176" name="Picture 8" descr="Pevski zbor Gimnazije Ilirska Bistrica | Gimnazija Ilirska Bistr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25" y="5130790"/>
            <a:ext cx="2348045" cy="15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8242662" y="5394960"/>
            <a:ext cx="211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Tudi na naši šoli lahko pojete v pevskem zboru.</a:t>
            </a:r>
            <a:endParaRPr lang="sl-SI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708" y="5162508"/>
            <a:ext cx="2168435" cy="14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00B0F0"/>
                </a:solidFill>
              </a:rPr>
              <a:t>Kdo je GLASBENI PEDAGOG?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33641" y="1455556"/>
            <a:ext cx="10251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Glasbeni pedagog je oseba, ki poučuje in prenaša glasbeno znanje na učence.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 smtClean="0"/>
              <a:t>Tisti, ki obiskujete glasbeno šolo, ga zelo dobro poznate.</a:t>
            </a:r>
            <a:endParaRPr lang="sl-SI" sz="3200" dirty="0"/>
          </a:p>
        </p:txBody>
      </p:sp>
      <p:pic>
        <p:nvPicPr>
          <p:cNvPr id="8194" name="Picture 2" descr="Obisk prvošolčkov v Glasbeni šoli Sevnica - ePosavj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659466"/>
            <a:ext cx="4076791" cy="27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ano Lessons - Palo Alto &amp; Mountain View - Opus 1 Music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64" y="3659466"/>
            <a:ext cx="4140126" cy="28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7030A0"/>
                </a:solidFill>
              </a:rPr>
              <a:t>Kdo je SKLADATELJ?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67931" y="1064468"/>
            <a:ext cx="1125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Skladatelj je ustvarjalec glasbenih del. </a:t>
            </a:r>
          </a:p>
        </p:txBody>
      </p:sp>
      <p:pic>
        <p:nvPicPr>
          <p:cNvPr id="4" name="Picture 2" descr="Janez Bitenc - Wikipedija, prosta enciklo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3" y="3296200"/>
            <a:ext cx="1932999" cy="19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ra Voglar | Discography | Disc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78" y="3376679"/>
            <a:ext cx="1456454" cy="19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nogi odtenki življenja | Naši zbo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48" y="3549469"/>
            <a:ext cx="2414879" cy="16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0" y="1618384"/>
            <a:ext cx="11724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Med znanimi slovenskimi skladatelji, ki </a:t>
            </a:r>
            <a:r>
              <a:rPr lang="sl-SI" sz="2800" dirty="0" smtClean="0"/>
              <a:t>so </a:t>
            </a:r>
            <a:r>
              <a:rPr lang="sl-SI" sz="2800" dirty="0"/>
              <a:t>ustvarjali </a:t>
            </a:r>
            <a:r>
              <a:rPr lang="sl-SI" sz="2800" dirty="0" smtClean="0"/>
              <a:t>prekrasne pesmi, </a:t>
            </a:r>
            <a:r>
              <a:rPr lang="sl-SI" sz="2800" dirty="0"/>
              <a:t>so na primer </a:t>
            </a:r>
            <a:r>
              <a:rPr lang="sl-SI" sz="2800" b="1" dirty="0"/>
              <a:t>Janez Bitenc, Mira Voglar, Jakob </a:t>
            </a:r>
            <a:r>
              <a:rPr lang="sl-SI" sz="2800" b="1" dirty="0" smtClean="0"/>
              <a:t>Jež, Mojmir Sepe </a:t>
            </a:r>
            <a:r>
              <a:rPr lang="sl-SI" sz="2800" dirty="0"/>
              <a:t>…</a:t>
            </a:r>
          </a:p>
          <a:p>
            <a:pPr algn="ctr"/>
            <a:endParaRPr lang="sl-SI" sz="2800" dirty="0" smtClean="0"/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2696401" y="2501940"/>
            <a:ext cx="826370" cy="2117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4997736" y="2501940"/>
            <a:ext cx="400508" cy="3843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6796182" y="2452885"/>
            <a:ext cx="77027" cy="433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8911151" y="2495290"/>
            <a:ext cx="291784" cy="3198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mrl je Mojmir Sepe - Primorska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35" y="3296200"/>
            <a:ext cx="1958192" cy="17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496389" y="218944"/>
            <a:ext cx="11286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 smtClean="0"/>
              <a:t>Spoznali smo tudi nekaj </a:t>
            </a:r>
            <a:r>
              <a:rPr lang="sl-SI" sz="3200" b="1" dirty="0" smtClean="0"/>
              <a:t>tujih skladateljev</a:t>
            </a:r>
            <a:r>
              <a:rPr lang="sl-SI" sz="3200" dirty="0" smtClean="0"/>
              <a:t>.</a:t>
            </a:r>
          </a:p>
          <a:p>
            <a:pPr algn="ctr"/>
            <a:r>
              <a:rPr lang="sl-SI" sz="3200" dirty="0" smtClean="0"/>
              <a:t> </a:t>
            </a:r>
          </a:p>
          <a:p>
            <a:r>
              <a:rPr lang="sl-SI" sz="3200" u="sng" dirty="0" smtClean="0"/>
              <a:t>Najbolj poznani so:</a:t>
            </a:r>
          </a:p>
          <a:p>
            <a:pPr marL="457200" indent="-457200">
              <a:buFontTx/>
              <a:buChar char="-"/>
            </a:pPr>
            <a:r>
              <a:rPr lang="sl-SI" sz="3200" dirty="0" smtClean="0">
                <a:solidFill>
                  <a:srgbClr val="FF0000"/>
                </a:solidFill>
              </a:rPr>
              <a:t>Wolfgang </a:t>
            </a:r>
            <a:r>
              <a:rPr lang="sl-SI" sz="3200" dirty="0" err="1">
                <a:solidFill>
                  <a:srgbClr val="FF0000"/>
                </a:solidFill>
              </a:rPr>
              <a:t>Amadeus</a:t>
            </a:r>
            <a:r>
              <a:rPr lang="sl-SI" sz="3200" dirty="0">
                <a:solidFill>
                  <a:srgbClr val="FF0000"/>
                </a:solidFill>
              </a:rPr>
              <a:t> Mozart</a:t>
            </a:r>
            <a:r>
              <a:rPr lang="sl-SI" sz="3200" dirty="0"/>
              <a:t>, </a:t>
            </a:r>
            <a:endParaRPr lang="sl-SI" sz="3200" dirty="0" smtClean="0"/>
          </a:p>
          <a:p>
            <a:pPr marL="457200" indent="-457200">
              <a:buFontTx/>
              <a:buChar char="-"/>
            </a:pPr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Ludwig 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van Beethoven</a:t>
            </a:r>
            <a:r>
              <a:rPr lang="sl-SI" sz="3200" dirty="0"/>
              <a:t>, </a:t>
            </a:r>
            <a:endParaRPr lang="sl-SI" sz="3200" dirty="0" smtClean="0"/>
          </a:p>
          <a:p>
            <a:pPr marL="457200" indent="-457200">
              <a:buFontTx/>
              <a:buChar char="-"/>
            </a:pPr>
            <a:r>
              <a:rPr lang="sl-SI" sz="3200" dirty="0" smtClean="0">
                <a:solidFill>
                  <a:srgbClr val="00B050"/>
                </a:solidFill>
              </a:rPr>
              <a:t>Peter </a:t>
            </a:r>
            <a:r>
              <a:rPr lang="sl-SI" sz="3200" dirty="0" err="1">
                <a:solidFill>
                  <a:srgbClr val="00B050"/>
                </a:solidFill>
              </a:rPr>
              <a:t>Iljič</a:t>
            </a:r>
            <a:r>
              <a:rPr lang="sl-SI" sz="3200" dirty="0">
                <a:solidFill>
                  <a:srgbClr val="00B050"/>
                </a:solidFill>
              </a:rPr>
              <a:t> </a:t>
            </a:r>
            <a:r>
              <a:rPr lang="sl-SI" sz="3200" dirty="0" smtClean="0">
                <a:solidFill>
                  <a:srgbClr val="00B050"/>
                </a:solidFill>
              </a:rPr>
              <a:t>Čajkovski</a:t>
            </a:r>
          </a:p>
        </p:txBody>
      </p:sp>
      <p:sp>
        <p:nvSpPr>
          <p:cNvPr id="4" name="AutoShape 2" descr="Wolfgang Amadeus Mozart | Biography, Facts, &amp; Work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Wolfgang Amadeus Mozart - Wikipedija, prosta enciklopedi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886914"/>
            <a:ext cx="1885950" cy="2419350"/>
          </a:xfrm>
          <a:prstGeom prst="rect">
            <a:avLst/>
          </a:prstGeom>
        </p:spPr>
      </p:pic>
      <p:cxnSp>
        <p:nvCxnSpPr>
          <p:cNvPr id="13" name="Raven puščični povezovalnik 12"/>
          <p:cNvCxnSpPr/>
          <p:nvPr/>
        </p:nvCxnSpPr>
        <p:spPr>
          <a:xfrm flipV="1">
            <a:off x="5342709" y="2234880"/>
            <a:ext cx="796834" cy="1033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4826446" y="2669496"/>
            <a:ext cx="325162" cy="13627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8" descr="Ludwig van Beethoven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96" y="3665895"/>
            <a:ext cx="1952625" cy="2343150"/>
          </a:xfrm>
          <a:prstGeom prst="rect">
            <a:avLst/>
          </a:prstGeom>
        </p:spPr>
      </p:pic>
      <p:sp>
        <p:nvSpPr>
          <p:cNvPr id="20" name="Pravokotnik 19"/>
          <p:cNvSpPr/>
          <p:nvPr/>
        </p:nvSpPr>
        <p:spPr>
          <a:xfrm>
            <a:off x="5238206" y="6096262"/>
            <a:ext cx="4862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/>
              <a:t>Beethoven: Oda radosti (Evropska himna) </a:t>
            </a:r>
          </a:p>
          <a:p>
            <a:r>
              <a:rPr lang="sl-SI" dirty="0" smtClean="0">
                <a:hlinkClick r:id="rId4"/>
              </a:rPr>
              <a:t>https://www.youtube.com/watch?v=hlepSko8A7c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8782388" y="2905666"/>
            <a:ext cx="2580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Mozart: </a:t>
            </a:r>
          </a:p>
          <a:p>
            <a:r>
              <a:rPr lang="sl-SI" b="1" dirty="0" smtClean="0"/>
              <a:t>- </a:t>
            </a:r>
            <a:r>
              <a:rPr lang="sl-SI" b="1" dirty="0" err="1" smtClean="0"/>
              <a:t>Papagenova</a:t>
            </a:r>
            <a:r>
              <a:rPr lang="sl-SI" b="1" dirty="0" smtClean="0"/>
              <a:t> pesem (opera Čarobna piščal</a:t>
            </a:r>
            <a:r>
              <a:rPr lang="sl-SI" b="1" dirty="0" smtClean="0"/>
              <a:t>)</a:t>
            </a:r>
            <a:endParaRPr lang="sl-SI" b="1" dirty="0" smtClean="0"/>
          </a:p>
        </p:txBody>
      </p:sp>
      <p:sp>
        <p:nvSpPr>
          <p:cNvPr id="25" name="Pravokotnik 24"/>
          <p:cNvSpPr/>
          <p:nvPr/>
        </p:nvSpPr>
        <p:spPr>
          <a:xfrm>
            <a:off x="190350" y="5773096"/>
            <a:ext cx="4910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/>
              <a:t>Čajkovski: Labodje jezero </a:t>
            </a:r>
          </a:p>
          <a:p>
            <a:r>
              <a:rPr lang="sl-SI" dirty="0" smtClean="0">
                <a:hlinkClick r:id="rId5"/>
              </a:rPr>
              <a:t>https://www.youtube.com/watch?v=oG4sqE-nvt0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6" name="Slika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703" y="3752238"/>
            <a:ext cx="1347038" cy="2020858"/>
          </a:xfrm>
          <a:prstGeom prst="rect">
            <a:avLst/>
          </a:prstGeom>
        </p:spPr>
      </p:pic>
      <p:cxnSp>
        <p:nvCxnSpPr>
          <p:cNvPr id="28" name="Raven puščični povezovalnik 27"/>
          <p:cNvCxnSpPr/>
          <p:nvPr/>
        </p:nvCxnSpPr>
        <p:spPr>
          <a:xfrm flipH="1">
            <a:off x="3035608" y="3265932"/>
            <a:ext cx="696220" cy="1089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a 28"/>
          <p:cNvSpPr/>
          <p:nvPr/>
        </p:nvSpPr>
        <p:spPr>
          <a:xfrm rot="1520615">
            <a:off x="9081986" y="818992"/>
            <a:ext cx="2349421" cy="1928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Ali se spomnite skladb?</a:t>
            </a:r>
          </a:p>
          <a:p>
            <a:pPr algn="ctr"/>
            <a:r>
              <a:rPr lang="sl-SI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Poslušajte jih na spodnjih povezavah.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7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15982" y="1208458"/>
            <a:ext cx="7138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Oddaja </a:t>
            </a:r>
            <a:r>
              <a:rPr lang="sl-SI" sz="2400" b="1" dirty="0" err="1" smtClean="0"/>
              <a:t>Firbcologi</a:t>
            </a:r>
            <a:r>
              <a:rPr lang="sl-SI" sz="2400" b="1" dirty="0" smtClean="0"/>
              <a:t> lepo razložijo, kaj vse počne dirigent.</a:t>
            </a:r>
          </a:p>
          <a:p>
            <a:r>
              <a:rPr lang="sl-SI" dirty="0" smtClean="0">
                <a:hlinkClick r:id="rId2"/>
              </a:rPr>
              <a:t>https://www.youtube.com/watch?v=J8ErcirBsXU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673198" y="378823"/>
            <a:ext cx="842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Za tiste malo bolj radovedne: </a:t>
            </a:r>
            <a:endParaRPr lang="sl-SI" sz="3200" b="1" dirty="0"/>
          </a:p>
        </p:txBody>
      </p:sp>
      <p:sp>
        <p:nvSpPr>
          <p:cNvPr id="4" name="Pravokotnik 3"/>
          <p:cNvSpPr/>
          <p:nvPr/>
        </p:nvSpPr>
        <p:spPr>
          <a:xfrm>
            <a:off x="515982" y="2100066"/>
            <a:ext cx="63550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Poglejte, kako se učimo igrati klavir na daljavo. </a:t>
            </a:r>
          </a:p>
          <a:p>
            <a:r>
              <a:rPr lang="sl-SI" dirty="0" smtClean="0">
                <a:hlinkClick r:id="rId3"/>
              </a:rPr>
              <a:t>https://www.youtube.com/watch?app=desktop&amp;v=w5SGn7UslIk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515982" y="2991674"/>
            <a:ext cx="5230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/>
              <a:t>Poglejte si posnetek Kazine- Diham ples</a:t>
            </a:r>
          </a:p>
          <a:p>
            <a:r>
              <a:rPr lang="sl-SI" sz="2400" b="1" dirty="0" smtClean="0"/>
              <a:t> </a:t>
            </a:r>
            <a:r>
              <a:rPr lang="sl-SI" dirty="0" smtClean="0">
                <a:hlinkClick r:id="rId4"/>
              </a:rPr>
              <a:t>https://www.youtube.com/watch?v=eTvrtLuqLOE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515983" y="3944092"/>
            <a:ext cx="56801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Pesem Zemlja pleše, ki jo je napisal Mojmir Sepe</a:t>
            </a:r>
          </a:p>
          <a:p>
            <a:r>
              <a:rPr lang="sl-SI" dirty="0" smtClean="0">
                <a:hlinkClick r:id="rId5"/>
              </a:rPr>
              <a:t>https://www.youtube.com/watch?v=rhuIhra8kXs</a:t>
            </a:r>
            <a:r>
              <a:rPr lang="sl-SI" dirty="0" smtClean="0"/>
              <a:t> </a:t>
            </a:r>
          </a:p>
          <a:p>
            <a:endParaRPr lang="sl-SI" dirty="0" smtClean="0"/>
          </a:p>
          <a:p>
            <a:r>
              <a:rPr lang="sl-SI" sz="2400" b="1" dirty="0" smtClean="0"/>
              <a:t>Poglejte, kako so pesem Zemlja pleše zaigrali različni glasbeniki. </a:t>
            </a:r>
          </a:p>
          <a:p>
            <a:r>
              <a:rPr lang="sl-SI" dirty="0" smtClean="0">
                <a:hlinkClick r:id="rId6"/>
              </a:rPr>
              <a:t>https://www.youtube.com/watch?v=vug49ZaQxYs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146" name="Picture 2" descr="Property118 | Underletting Deed - what is it? - Property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86" y="722900"/>
            <a:ext cx="3240768" cy="26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216 Wall Sticker Music Notes Funny Guys for Living Room Vinyl Stickers  Instrumen art|stickers music notes|wall stickerwall sticker music -  AliExpres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02" y="3563884"/>
            <a:ext cx="2874167" cy="30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436</Words>
  <Application>Microsoft Office PowerPoint</Application>
  <PresentationFormat>Širokozaslonsko</PresentationFormat>
  <Paragraphs>69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POKLIC GLASBENIKA</vt:lpstr>
      <vt:lpstr>KDO JE GLASBENIK?</vt:lpstr>
      <vt:lpstr>Kdo je DIRIGENT?</vt:lpstr>
      <vt:lpstr>Kdo je INSTRUMENTALIST?</vt:lpstr>
      <vt:lpstr>Kdo je PEVEC?</vt:lpstr>
      <vt:lpstr>Kdo je GLASBENI PEDAGOG?</vt:lpstr>
      <vt:lpstr>Kdo je SKLADATELJ?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POKLIC GLASBENIKA</dc:title>
  <dc:creator>Uporabnik sistema Windows</dc:creator>
  <cp:lastModifiedBy>Uporabnik sistema Windows</cp:lastModifiedBy>
  <cp:revision>24</cp:revision>
  <dcterms:created xsi:type="dcterms:W3CDTF">2021-01-07T11:57:33Z</dcterms:created>
  <dcterms:modified xsi:type="dcterms:W3CDTF">2021-01-11T13:30:10Z</dcterms:modified>
</cp:coreProperties>
</file>