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07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396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254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610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2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226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959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567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156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004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046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EFB8FC1-802A-48C1-9FE1-2962A86CAE55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EA03E3E-31B9-469E-AA23-922EB7788A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583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79356A-D227-49AE-B8EE-955660A69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In der </a:t>
            </a:r>
            <a:r>
              <a:rPr lang="sl-SI" dirty="0" err="1"/>
              <a:t>Schule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9D3AB16-77F0-476B-BF88-CDF37093D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847585"/>
          </a:xfrm>
        </p:spPr>
        <p:txBody>
          <a:bodyPr>
            <a:normAutofit fontScale="85000" lnSpcReduction="20000"/>
          </a:bodyPr>
          <a:lstStyle/>
          <a:p>
            <a:r>
              <a:rPr lang="sl-SI" sz="3600" dirty="0"/>
              <a:t>Naslov zapiši v zvezek.</a:t>
            </a:r>
          </a:p>
          <a:p>
            <a:r>
              <a:rPr lang="sl-SI" sz="3600" dirty="0"/>
              <a:t>Prisluhni besedilu na naslednji strani, večkrat ga preberi, pri pouku pa zaigramo zgodbo po vlogah.</a:t>
            </a:r>
          </a:p>
          <a:p>
            <a:r>
              <a:rPr lang="sl-SI" sz="2800" dirty="0"/>
              <a:t>(po </a:t>
            </a:r>
            <a:r>
              <a:rPr lang="sl-SI" sz="2800" dirty="0" err="1"/>
              <a:t>učb</a:t>
            </a:r>
            <a:r>
              <a:rPr lang="sl-SI" sz="2800" dirty="0"/>
              <a:t>. </a:t>
            </a:r>
            <a:r>
              <a:rPr lang="sl-SI" sz="2800" dirty="0" err="1"/>
              <a:t>Das</a:t>
            </a:r>
            <a:r>
              <a:rPr lang="sl-SI" sz="2800" dirty="0"/>
              <a:t> </a:t>
            </a:r>
            <a:r>
              <a:rPr lang="sl-SI" sz="2800" dirty="0" err="1"/>
              <a:t>Zauberbuch</a:t>
            </a:r>
            <a:r>
              <a:rPr lang="sl-SI" sz="2800" dirty="0"/>
              <a:t> 2)</a:t>
            </a:r>
          </a:p>
          <a:p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4580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895376-0FD5-4568-9F6A-366AD47D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2700" dirty="0"/>
              <a:t>Zapiši vprašanja v zvezek in nanje odgovori.</a:t>
            </a:r>
            <a:br>
              <a:rPr lang="sl-SI" sz="2700" dirty="0"/>
            </a:br>
            <a:r>
              <a:rPr lang="sl-SI" sz="2700" dirty="0"/>
              <a:t>1. </a:t>
            </a:r>
            <a:r>
              <a:rPr lang="sl-SI" sz="3600" dirty="0" err="1"/>
              <a:t>Was</a:t>
            </a:r>
            <a:r>
              <a:rPr lang="sl-SI" sz="3600" dirty="0"/>
              <a:t> </a:t>
            </a:r>
            <a:r>
              <a:rPr lang="sl-SI" sz="3600" dirty="0" err="1"/>
              <a:t>magst</a:t>
            </a:r>
            <a:r>
              <a:rPr lang="sl-SI" sz="3600" dirty="0"/>
              <a:t> </a:t>
            </a:r>
            <a:r>
              <a:rPr lang="sl-SI" sz="3600" dirty="0" err="1"/>
              <a:t>du</a:t>
            </a:r>
            <a:r>
              <a:rPr lang="sl-SI" sz="3600" dirty="0"/>
              <a:t>?		        2. </a:t>
            </a:r>
            <a:r>
              <a:rPr lang="sl-SI" sz="3600" dirty="0" err="1"/>
              <a:t>Was</a:t>
            </a:r>
            <a:r>
              <a:rPr lang="sl-SI" sz="3600" dirty="0"/>
              <a:t> </a:t>
            </a:r>
            <a:r>
              <a:rPr lang="sl-SI" sz="3600" dirty="0" err="1"/>
              <a:t>magst</a:t>
            </a:r>
            <a:r>
              <a:rPr lang="sl-SI" sz="3600" dirty="0"/>
              <a:t> </a:t>
            </a:r>
            <a:r>
              <a:rPr lang="sl-SI" sz="3600" dirty="0" err="1"/>
              <a:t>du</a:t>
            </a:r>
            <a:r>
              <a:rPr lang="sl-SI" sz="3600" dirty="0"/>
              <a:t> </a:t>
            </a:r>
            <a:r>
              <a:rPr lang="sl-SI" sz="3600" dirty="0" err="1"/>
              <a:t>nicht</a:t>
            </a:r>
            <a:r>
              <a:rPr lang="sl-SI" sz="3600" dirty="0"/>
              <a:t>?</a:t>
            </a:r>
            <a:br>
              <a:rPr lang="sl-SI" sz="3600" dirty="0"/>
            </a:br>
            <a:r>
              <a:rPr lang="sl-SI" sz="2700" dirty="0"/>
              <a:t>Kaj imaš rad/a?                                                       Česa nimaš rad/a?  </a:t>
            </a:r>
            <a:br>
              <a:rPr lang="sl-SI" sz="3600" dirty="0"/>
            </a:br>
            <a:endParaRPr lang="sl-SI" sz="2700" dirty="0"/>
          </a:p>
        </p:txBody>
      </p:sp>
      <p:pic>
        <p:nvPicPr>
          <p:cNvPr id="8198" name="Picture 6" descr="Hello Clipart Smile - Prima Bread Maker Pan Kneading Blade Paddle - Png  Download - Full Size Clipart (#693748) - PinClipart">
            <a:extLst>
              <a:ext uri="{FF2B5EF4-FFF2-40B4-BE49-F238E27FC236}">
                <a16:creationId xmlns:a16="http://schemas.microsoft.com/office/drawing/2014/main" id="{C86B79C6-3D02-4025-BC4D-CF32B228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45" y="2192797"/>
            <a:ext cx="1437244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artoon Dislike Smile Emoticon Stockfotos und -bilder Kaufen - Alamy">
            <a:extLst>
              <a:ext uri="{FF2B5EF4-FFF2-40B4-BE49-F238E27FC236}">
                <a16:creationId xmlns:a16="http://schemas.microsoft.com/office/drawing/2014/main" id="{44CBD5BD-FAE0-46BF-BE2D-E9BC316C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81" y="2296302"/>
            <a:ext cx="150293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86DF7F6-A259-4066-BE95-35DF05E54488}"/>
              </a:ext>
            </a:extLst>
          </p:cNvPr>
          <p:cNvSpPr txBox="1"/>
          <p:nvPr/>
        </p:nvSpPr>
        <p:spPr>
          <a:xfrm>
            <a:off x="1472184" y="3700272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Ich</a:t>
            </a:r>
            <a:r>
              <a:rPr lang="sl-SI" sz="2400" dirty="0"/>
              <a:t> mag …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2A7FF60-E243-46C1-B4DA-43E12DED28F8}"/>
              </a:ext>
            </a:extLst>
          </p:cNvPr>
          <p:cNvSpPr txBox="1"/>
          <p:nvPr/>
        </p:nvSpPr>
        <p:spPr>
          <a:xfrm>
            <a:off x="6949440" y="3757368"/>
            <a:ext cx="299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Ich</a:t>
            </a:r>
            <a:r>
              <a:rPr lang="sl-SI" sz="2400" dirty="0"/>
              <a:t> mag … </a:t>
            </a:r>
            <a:r>
              <a:rPr lang="sl-SI" sz="2400" dirty="0" err="1"/>
              <a:t>nicht</a:t>
            </a:r>
            <a:r>
              <a:rPr lang="sl-SI" sz="2400" dirty="0"/>
              <a:t>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3D91E27-05A4-495E-BBB4-BC7CE804E75A}"/>
              </a:ext>
            </a:extLst>
          </p:cNvPr>
          <p:cNvSpPr txBox="1"/>
          <p:nvPr/>
        </p:nvSpPr>
        <p:spPr>
          <a:xfrm>
            <a:off x="1143000" y="4754880"/>
            <a:ext cx="8796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sl-SI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Was</a:t>
            </a:r>
            <a:r>
              <a:rPr lang="sl-SI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l-SI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ist</a:t>
            </a:r>
            <a:r>
              <a:rPr lang="sl-SI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l-SI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dein</a:t>
            </a:r>
            <a:r>
              <a:rPr lang="sl-SI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l-SI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Lieblingsfach</a:t>
            </a:r>
            <a:r>
              <a:rPr lang="sl-SI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 </a:t>
            </a:r>
            <a:r>
              <a:rPr lang="sl-SI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(najljubši predmet) </a:t>
            </a:r>
          </a:p>
          <a:p>
            <a:r>
              <a:rPr lang="sl-SI" sz="2400" dirty="0" err="1"/>
              <a:t>Mein</a:t>
            </a:r>
            <a:r>
              <a:rPr lang="sl-SI" sz="2400" dirty="0"/>
              <a:t> </a:t>
            </a:r>
            <a:r>
              <a:rPr lang="sl-SI" sz="2400" dirty="0" err="1"/>
              <a:t>Lieblingsfach</a:t>
            </a:r>
            <a:r>
              <a:rPr lang="sl-SI" sz="2400" dirty="0"/>
              <a:t> </a:t>
            </a:r>
            <a:r>
              <a:rPr lang="sl-SI" sz="2400" dirty="0" err="1"/>
              <a:t>ist</a:t>
            </a:r>
            <a:r>
              <a:rPr lang="sl-SI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3071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345BAC6-DE82-4C6F-823E-16ECAFCE4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3592" y="142043"/>
            <a:ext cx="9302067" cy="6576148"/>
          </a:xfr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B2D44E67-3555-4767-B1F2-AFDFA83E8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5659" y="786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8DFFED-55E7-49E8-98BD-090BDF2E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Die </a:t>
            </a:r>
            <a:r>
              <a:rPr lang="sl-SI" dirty="0" err="1"/>
              <a:t>Schulfächer</a:t>
            </a:r>
            <a:r>
              <a:rPr lang="sl-SI" dirty="0"/>
              <a:t> – šolski predmeti </a:t>
            </a:r>
            <a:br>
              <a:rPr lang="sl-SI" dirty="0"/>
            </a:br>
            <a:r>
              <a:rPr lang="sl-SI" sz="2400" dirty="0"/>
              <a:t>Zapiši jih v zvezek.</a:t>
            </a:r>
          </a:p>
        </p:txBody>
      </p:sp>
      <p:pic>
        <p:nvPicPr>
          <p:cNvPr id="2050" name="Picture 2" descr="Englisch Nachhilfe in Köln für die Unterstufe &amp; Oberstufe">
            <a:extLst>
              <a:ext uri="{FF2B5EF4-FFF2-40B4-BE49-F238E27FC236}">
                <a16:creationId xmlns:a16="http://schemas.microsoft.com/office/drawing/2014/main" id="{37675267-02D5-4313-B2F1-DDDD2E01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93" y="34290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85E7FE8-1C9F-4032-ABAC-BDF50F26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30" y="3198180"/>
            <a:ext cx="18954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F2CA2F5-5883-4222-8048-117435664C20}"/>
              </a:ext>
            </a:extLst>
          </p:cNvPr>
          <p:cNvSpPr txBox="1"/>
          <p:nvPr/>
        </p:nvSpPr>
        <p:spPr>
          <a:xfrm>
            <a:off x="1633492" y="2530136"/>
            <a:ext cx="172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Slowenisch</a:t>
            </a:r>
            <a:endParaRPr lang="sl-SI" sz="24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5BDE5BA-9F20-4BC1-9585-B4FDBC45683C}"/>
              </a:ext>
            </a:extLst>
          </p:cNvPr>
          <p:cNvSpPr txBox="1"/>
          <p:nvPr/>
        </p:nvSpPr>
        <p:spPr>
          <a:xfrm>
            <a:off x="4866639" y="2576342"/>
            <a:ext cx="235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Englisch</a:t>
            </a:r>
            <a:endParaRPr lang="sl-SI" sz="24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7CD16F0-B601-4BDD-AF03-7EF4038EAE6F}"/>
              </a:ext>
            </a:extLst>
          </p:cNvPr>
          <p:cNvSpPr txBox="1"/>
          <p:nvPr/>
        </p:nvSpPr>
        <p:spPr>
          <a:xfrm>
            <a:off x="4305669" y="2006353"/>
            <a:ext cx="2769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/>
              <a:t>Sprachen</a:t>
            </a:r>
            <a:r>
              <a:rPr lang="sl-SI" sz="3200" dirty="0"/>
              <a:t>:</a:t>
            </a:r>
          </a:p>
        </p:txBody>
      </p:sp>
      <p:pic>
        <p:nvPicPr>
          <p:cNvPr id="6" name="Picture 2" descr="Deutsch Illustrations and Clipart. 1,345 Deutsch royalty free  illustrations, and drawings available to search from thousands of stock  vector EPS clip art graphic designers.">
            <a:extLst>
              <a:ext uri="{FF2B5EF4-FFF2-40B4-BE49-F238E27FC236}">
                <a16:creationId xmlns:a16="http://schemas.microsoft.com/office/drawing/2014/main" id="{AD68F7E5-8FFD-439C-AAA7-F0954192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28" y="3333750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80DC7CE-F954-4D2C-B95B-11798085917C}"/>
              </a:ext>
            </a:extLst>
          </p:cNvPr>
          <p:cNvSpPr txBox="1"/>
          <p:nvPr/>
        </p:nvSpPr>
        <p:spPr>
          <a:xfrm>
            <a:off x="8732966" y="2591128"/>
            <a:ext cx="2285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Deutsch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81768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6C409F-5918-41F9-9DF3-F8946EFC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Rechnen</a:t>
            </a:r>
            <a:r>
              <a:rPr lang="sl-SI" dirty="0"/>
              <a:t> </a:t>
            </a:r>
            <a:r>
              <a:rPr lang="sl-SI" dirty="0" err="1"/>
              <a:t>lernen</a:t>
            </a:r>
            <a:r>
              <a:rPr lang="sl-SI" dirty="0"/>
              <a:t>:</a:t>
            </a:r>
          </a:p>
        </p:txBody>
      </p:sp>
      <p:pic>
        <p:nvPicPr>
          <p:cNvPr id="3076" name="Picture 4" descr="Zwei Mädchen Lesen Mathe Buch Illustration Lizenzfrei Nutzbare  Vektorgrafiken, Clip Arts, Illustrationen. Image 93127833.">
            <a:extLst>
              <a:ext uri="{FF2B5EF4-FFF2-40B4-BE49-F238E27FC236}">
                <a16:creationId xmlns:a16="http://schemas.microsoft.com/office/drawing/2014/main" id="{7E139F96-167B-40DA-98CE-68AC16AD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37" y="2785924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mie-Wissenschaft-clipart - Wissenschaft Pic png herunterladen - 960*720  - Kostenlos transparent Kunst png Herunterladen.">
            <a:extLst>
              <a:ext uri="{FF2B5EF4-FFF2-40B4-BE49-F238E27FC236}">
                <a16:creationId xmlns:a16="http://schemas.microsoft.com/office/drawing/2014/main" id="{0B1C775A-6C51-41F1-B358-D2F1E2B5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2926442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Physicist Cliparts, Download Free Clip Art, Free Clip Art on Clipart  Library">
            <a:extLst>
              <a:ext uri="{FF2B5EF4-FFF2-40B4-BE49-F238E27FC236}">
                <a16:creationId xmlns:a16="http://schemas.microsoft.com/office/drawing/2014/main" id="{E76BF75D-AB25-472F-88B9-FA794D99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46" y="2916916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E970F3B-9F43-4C19-A182-C74B5541A328}"/>
              </a:ext>
            </a:extLst>
          </p:cNvPr>
          <p:cNvSpPr txBox="1"/>
          <p:nvPr/>
        </p:nvSpPr>
        <p:spPr>
          <a:xfrm>
            <a:off x="1429305" y="1890944"/>
            <a:ext cx="3116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Mathematik</a:t>
            </a:r>
            <a:r>
              <a:rPr lang="sl-SI" sz="2400" dirty="0"/>
              <a:t> (</a:t>
            </a:r>
            <a:r>
              <a:rPr lang="sl-SI" sz="2400" dirty="0" err="1"/>
              <a:t>Mathe</a:t>
            </a:r>
            <a:r>
              <a:rPr lang="sl-SI" sz="2400" dirty="0"/>
              <a:t>)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3C8EC45-961D-4E6A-9AC6-F37324835A62}"/>
              </a:ext>
            </a:extLst>
          </p:cNvPr>
          <p:cNvSpPr txBox="1"/>
          <p:nvPr/>
        </p:nvSpPr>
        <p:spPr>
          <a:xfrm>
            <a:off x="5699463" y="1974375"/>
            <a:ext cx="162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Chemie</a:t>
            </a:r>
            <a:endParaRPr lang="sl-SI" sz="24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ADFC9DE-B1C0-4F01-BC14-12D1712E2ABF}"/>
              </a:ext>
            </a:extLst>
          </p:cNvPr>
          <p:cNvSpPr txBox="1"/>
          <p:nvPr/>
        </p:nvSpPr>
        <p:spPr>
          <a:xfrm>
            <a:off x="8806648" y="1979722"/>
            <a:ext cx="224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Physik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8705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C58577-B575-44F2-B313-15D034FE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Lernen</a:t>
            </a:r>
            <a:r>
              <a:rPr lang="sl-SI" dirty="0"/>
              <a:t> </a:t>
            </a:r>
            <a:r>
              <a:rPr lang="sl-SI" dirty="0" err="1"/>
              <a:t>über</a:t>
            </a:r>
            <a:r>
              <a:rPr lang="sl-SI" dirty="0"/>
              <a:t> Natur</a:t>
            </a:r>
          </a:p>
        </p:txBody>
      </p:sp>
      <p:pic>
        <p:nvPicPr>
          <p:cNvPr id="4098" name="Picture 2" descr="Ackerdemia: Schulfach Gemüsekunde | Bauernzeitung">
            <a:extLst>
              <a:ext uri="{FF2B5EF4-FFF2-40B4-BE49-F238E27FC236}">
                <a16:creationId xmlns:a16="http://schemas.microsoft.com/office/drawing/2014/main" id="{5ED7D9A3-47AB-473F-9926-FF537598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07" y="300134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inführung in die Schulfächer - Deutsch Daf Powerpoints">
            <a:extLst>
              <a:ext uri="{FF2B5EF4-FFF2-40B4-BE49-F238E27FC236}">
                <a16:creationId xmlns:a16="http://schemas.microsoft.com/office/drawing/2014/main" id="{AF7EFC47-BE4B-4EF6-B563-B72E9C90C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32" y="2839606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7F82988-A154-49EB-8377-2DBEBB53A4F8}"/>
              </a:ext>
            </a:extLst>
          </p:cNvPr>
          <p:cNvSpPr txBox="1"/>
          <p:nvPr/>
        </p:nvSpPr>
        <p:spPr>
          <a:xfrm>
            <a:off x="1846555" y="2228295"/>
            <a:ext cx="314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Naturkunde</a:t>
            </a:r>
            <a:endParaRPr lang="sl-SI" sz="24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4BC2EC5-1F2A-42B9-90A9-EE1BFD941E70}"/>
              </a:ext>
            </a:extLst>
          </p:cNvPr>
          <p:cNvSpPr txBox="1"/>
          <p:nvPr/>
        </p:nvSpPr>
        <p:spPr>
          <a:xfrm>
            <a:off x="6791417" y="2317072"/>
            <a:ext cx="264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Biologie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75608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760824-C3DC-42D2-9517-B16EF96A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Lernen</a:t>
            </a:r>
            <a:r>
              <a:rPr lang="sl-SI" dirty="0"/>
              <a:t> </a:t>
            </a:r>
            <a:r>
              <a:rPr lang="sl-SI" dirty="0" err="1"/>
              <a:t>über</a:t>
            </a:r>
            <a:r>
              <a:rPr lang="sl-SI" dirty="0"/>
              <a:t> </a:t>
            </a:r>
            <a:r>
              <a:rPr lang="sl-SI" dirty="0" err="1"/>
              <a:t>Länder</a:t>
            </a:r>
            <a:r>
              <a:rPr lang="sl-SI" dirty="0"/>
              <a:t> </a:t>
            </a:r>
            <a:r>
              <a:rPr lang="sl-SI" dirty="0" err="1"/>
              <a:t>und</a:t>
            </a:r>
            <a:r>
              <a:rPr lang="sl-SI" dirty="0"/>
              <a:t> </a:t>
            </a:r>
            <a:r>
              <a:rPr lang="sl-SI" dirty="0" err="1"/>
              <a:t>Leute</a:t>
            </a:r>
            <a:endParaRPr lang="sl-SI" dirty="0"/>
          </a:p>
        </p:txBody>
      </p:sp>
      <p:pic>
        <p:nvPicPr>
          <p:cNvPr id="5122" name="Picture 2" descr="Erdkunde">
            <a:extLst>
              <a:ext uri="{FF2B5EF4-FFF2-40B4-BE49-F238E27FC236}">
                <a16:creationId xmlns:a16="http://schemas.microsoft.com/office/drawing/2014/main" id="{FD7DE532-2597-4786-8493-87C3F7F8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65" y="2739640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s Fach Geschichte – Ricarda!">
            <a:extLst>
              <a:ext uri="{FF2B5EF4-FFF2-40B4-BE49-F238E27FC236}">
                <a16:creationId xmlns:a16="http://schemas.microsoft.com/office/drawing/2014/main" id="{CEB4E20D-A998-437A-97E8-2FDB183B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99" y="3068252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53F76B1-B098-4E3D-B2E6-29852BC64B3F}"/>
              </a:ext>
            </a:extLst>
          </p:cNvPr>
          <p:cNvSpPr txBox="1"/>
          <p:nvPr/>
        </p:nvSpPr>
        <p:spPr>
          <a:xfrm>
            <a:off x="1828800" y="2183907"/>
            <a:ext cx="3338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Erdkunde</a:t>
            </a:r>
            <a:r>
              <a:rPr lang="sl-SI" sz="2400" dirty="0"/>
              <a:t> / </a:t>
            </a:r>
            <a:r>
              <a:rPr lang="sl-SI" sz="2400" dirty="0" err="1"/>
              <a:t>Geografie</a:t>
            </a:r>
            <a:endParaRPr lang="sl-SI" sz="24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B316A99-9E8D-4F6F-9F94-3F7759A1CD5A}"/>
              </a:ext>
            </a:extLst>
          </p:cNvPr>
          <p:cNvSpPr txBox="1"/>
          <p:nvPr/>
        </p:nvSpPr>
        <p:spPr>
          <a:xfrm>
            <a:off x="6897950" y="2183907"/>
            <a:ext cx="282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Geschichte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358207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245691-A66B-4F83-976D-22FBAAF3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Basteln</a:t>
            </a:r>
            <a:r>
              <a:rPr lang="sl-SI" dirty="0"/>
              <a:t>, </a:t>
            </a:r>
            <a:r>
              <a:rPr lang="sl-SI" dirty="0" err="1"/>
              <a:t>zeichnen</a:t>
            </a:r>
            <a:r>
              <a:rPr lang="sl-SI" dirty="0"/>
              <a:t>, </a:t>
            </a:r>
            <a:r>
              <a:rPr lang="sl-SI" dirty="0" err="1"/>
              <a:t>malen</a:t>
            </a:r>
            <a:r>
              <a:rPr lang="sl-SI" dirty="0"/>
              <a:t> …</a:t>
            </a:r>
          </a:p>
        </p:txBody>
      </p:sp>
      <p:pic>
        <p:nvPicPr>
          <p:cNvPr id="6146" name="Picture 2" descr="Werken/Technik“ als Unterrichtsfach | Wiesbaden lebt">
            <a:extLst>
              <a:ext uri="{FF2B5EF4-FFF2-40B4-BE49-F238E27FC236}">
                <a16:creationId xmlns:a16="http://schemas.microsoft.com/office/drawing/2014/main" id="{AD8B4F66-291E-45AC-8664-99772C916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289" y="297512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unst – Lernspaß für Kinder">
            <a:extLst>
              <a:ext uri="{FF2B5EF4-FFF2-40B4-BE49-F238E27FC236}">
                <a16:creationId xmlns:a16="http://schemas.microsoft.com/office/drawing/2014/main" id="{1C7D2FA4-30A1-488F-B677-00128EE09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93" y="27036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8F1027F-AD7C-4D35-8638-0988CCFFA941}"/>
              </a:ext>
            </a:extLst>
          </p:cNvPr>
          <p:cNvSpPr txBox="1"/>
          <p:nvPr/>
        </p:nvSpPr>
        <p:spPr>
          <a:xfrm>
            <a:off x="1695635" y="2121763"/>
            <a:ext cx="298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Technik</a:t>
            </a:r>
            <a:r>
              <a:rPr lang="sl-SI" sz="2400" dirty="0"/>
              <a:t> / </a:t>
            </a:r>
            <a:r>
              <a:rPr lang="sl-SI" sz="2400" dirty="0" err="1"/>
              <a:t>Werken</a:t>
            </a:r>
            <a:endParaRPr lang="sl-SI" sz="24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C894BD4-6327-4B35-ADE3-ADD7F98E288F}"/>
              </a:ext>
            </a:extLst>
          </p:cNvPr>
          <p:cNvSpPr txBox="1"/>
          <p:nvPr/>
        </p:nvSpPr>
        <p:spPr>
          <a:xfrm>
            <a:off x="6870993" y="2190561"/>
            <a:ext cx="298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Kunst</a:t>
            </a:r>
          </a:p>
        </p:txBody>
      </p:sp>
    </p:spTree>
    <p:extLst>
      <p:ext uri="{BB962C8B-B14F-4D97-AF65-F5344CB8AC3E}">
        <p14:creationId xmlns:p14="http://schemas.microsoft.com/office/powerpoint/2010/main" val="148891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A548BD-E790-4BB4-8315-91CB47A76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Turnen</a:t>
            </a:r>
            <a:r>
              <a:rPr lang="sl-SI" dirty="0"/>
              <a:t> </a:t>
            </a:r>
            <a:r>
              <a:rPr lang="sl-SI" dirty="0" err="1"/>
              <a:t>und</a:t>
            </a:r>
            <a:r>
              <a:rPr lang="sl-SI" dirty="0"/>
              <a:t> </a:t>
            </a:r>
            <a:r>
              <a:rPr lang="sl-SI" dirty="0" err="1"/>
              <a:t>singen</a:t>
            </a:r>
            <a:endParaRPr lang="sl-SI" dirty="0"/>
          </a:p>
        </p:txBody>
      </p:sp>
      <p:pic>
        <p:nvPicPr>
          <p:cNvPr id="7170" name="Picture 2" descr="Sport">
            <a:extLst>
              <a:ext uri="{FF2B5EF4-FFF2-40B4-BE49-F238E27FC236}">
                <a16:creationId xmlns:a16="http://schemas.microsoft.com/office/drawing/2014/main" id="{C9F09AA5-0167-4A78-A174-AB9AB0151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41" y="2787016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unst &amp; Musik – Lernspaß für Kinder">
            <a:extLst>
              <a:ext uri="{FF2B5EF4-FFF2-40B4-BE49-F238E27FC236}">
                <a16:creationId xmlns:a16="http://schemas.microsoft.com/office/drawing/2014/main" id="{A7095F78-1DB5-4F8F-8AC7-89269166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58" y="27679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FFCBEDD-18FF-4757-A578-F4227A79C2C6}"/>
              </a:ext>
            </a:extLst>
          </p:cNvPr>
          <p:cNvSpPr txBox="1"/>
          <p:nvPr/>
        </p:nvSpPr>
        <p:spPr>
          <a:xfrm>
            <a:off x="2681056" y="2139518"/>
            <a:ext cx="201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Sport</a:t>
            </a:r>
            <a:endParaRPr lang="sl-SI" sz="24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DCBBC9A-9F94-45AF-A5DC-A1285E3E1F2A}"/>
              </a:ext>
            </a:extLst>
          </p:cNvPr>
          <p:cNvSpPr txBox="1"/>
          <p:nvPr/>
        </p:nvSpPr>
        <p:spPr>
          <a:xfrm>
            <a:off x="7590407" y="2139518"/>
            <a:ext cx="201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Musik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68210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91CB8-A5CE-457B-A02E-772BF9FF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Klassenstunde</a:t>
            </a:r>
            <a:r>
              <a:rPr lang="sl-SI" dirty="0"/>
              <a:t>                 </a:t>
            </a:r>
            <a:r>
              <a:rPr lang="sl-SI" dirty="0" err="1"/>
              <a:t>Kochen</a:t>
            </a:r>
            <a:r>
              <a:rPr lang="sl-SI" dirty="0"/>
              <a:t> </a:t>
            </a:r>
            <a:r>
              <a:rPr lang="sl-SI" dirty="0" err="1"/>
              <a:t>und</a:t>
            </a:r>
            <a:r>
              <a:rPr lang="sl-SI" dirty="0"/>
              <a:t> </a:t>
            </a:r>
            <a:r>
              <a:rPr lang="sl-SI" dirty="0" err="1"/>
              <a:t>putzen</a:t>
            </a:r>
            <a:endParaRPr lang="sl-SI" dirty="0"/>
          </a:p>
        </p:txBody>
      </p:sp>
      <p:pic>
        <p:nvPicPr>
          <p:cNvPr id="6" name="Picture 2" descr="Ernährung.Hauswirtschaft">
            <a:extLst>
              <a:ext uri="{FF2B5EF4-FFF2-40B4-BE49-F238E27FC236}">
                <a16:creationId xmlns:a16="http://schemas.microsoft.com/office/drawing/2014/main" id="{C3CCE1CD-51C8-4912-8DBD-F310F4ED6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77" y="3137037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649FDB3-45CB-42B4-9AF9-612AC667B3A2}"/>
              </a:ext>
            </a:extLst>
          </p:cNvPr>
          <p:cNvSpPr txBox="1"/>
          <p:nvPr/>
        </p:nvSpPr>
        <p:spPr>
          <a:xfrm>
            <a:off x="7218377" y="2183907"/>
            <a:ext cx="323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/>
              <a:t>Hauswirtschaft</a:t>
            </a:r>
            <a:endParaRPr lang="sl-SI" sz="2400" dirty="0"/>
          </a:p>
        </p:txBody>
      </p:sp>
      <p:pic>
        <p:nvPicPr>
          <p:cNvPr id="1026" name="Picture 2" descr="Material zur Klassenstunde – Unterrichtsmaterial im Fach Fachübergreifendes">
            <a:extLst>
              <a:ext uri="{FF2B5EF4-FFF2-40B4-BE49-F238E27FC236}">
                <a16:creationId xmlns:a16="http://schemas.microsoft.com/office/drawing/2014/main" id="{008B84D1-A61E-44E6-A9B6-1E579513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93443" y="2415547"/>
            <a:ext cx="2034238" cy="288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73560"/>
      </p:ext>
    </p:extLst>
  </p:cSld>
  <p:clrMapOvr>
    <a:masterClrMapping/>
  </p:clrMapOvr>
</p:sld>
</file>

<file path=ppt/theme/theme1.xml><?xml version="1.0" encoding="utf-8"?>
<a:theme xmlns:a="http://schemas.openxmlformats.org/drawingml/2006/main" name="Osnovno">
  <a:themeElements>
    <a:clrScheme name="Osnovn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TM03457444[[fn=Osnovno]]</Template>
  <TotalTime>113</TotalTime>
  <Words>155</Words>
  <Application>Microsoft Office PowerPoint</Application>
  <PresentationFormat>Širokozaslonsko</PresentationFormat>
  <Paragraphs>32</Paragraphs>
  <Slides>10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3" baseType="lpstr">
      <vt:lpstr>Arial</vt:lpstr>
      <vt:lpstr>Corbel</vt:lpstr>
      <vt:lpstr>Osnovno</vt:lpstr>
      <vt:lpstr>In der Schule</vt:lpstr>
      <vt:lpstr>PowerPointova predstavitev</vt:lpstr>
      <vt:lpstr>Die Schulfächer – šolski predmeti  Zapiši jih v zvezek.</vt:lpstr>
      <vt:lpstr>Rechnen lernen:</vt:lpstr>
      <vt:lpstr>Lernen über Natur</vt:lpstr>
      <vt:lpstr>Lernen über Länder und Leute</vt:lpstr>
      <vt:lpstr>Basteln, zeichnen, malen …</vt:lpstr>
      <vt:lpstr>Turnen und singen</vt:lpstr>
      <vt:lpstr>Klassenstunde                 Kochen und putzen</vt:lpstr>
      <vt:lpstr>Zapiši vprašanja v zvezek in nanje odgovori. 1. Was magst du?          2. Was magst du nicht? Kaj imaš rad/a?                                                       Česa nimaš rad/a?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der Schule</dc:title>
  <dc:creator>Uporabnik</dc:creator>
  <cp:lastModifiedBy>Uporabnik</cp:lastModifiedBy>
  <cp:revision>14</cp:revision>
  <dcterms:created xsi:type="dcterms:W3CDTF">2021-01-09T10:08:39Z</dcterms:created>
  <dcterms:modified xsi:type="dcterms:W3CDTF">2021-01-10T09:48:40Z</dcterms:modified>
</cp:coreProperties>
</file>