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8598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5739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7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1779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5716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90932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9330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5946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117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8838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4566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5825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8567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5753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3629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50474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C301-05F3-4ACD-831E-950064BEB82B}" type="datetimeFigureOut">
              <a:rPr lang="en-SI" smtClean="0"/>
              <a:t>12/09/2020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7F8353-3954-4C8A-8ECD-839739EA463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91812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C1589-46B2-44B7-8A25-D61CCB8A1DAE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17755-B23A-4CA9-8DA7-7FE943819CED}"/>
              </a:ext>
            </a:extLst>
          </p:cNvPr>
          <p:cNvSpPr txBox="1"/>
          <p:nvPr/>
        </p:nvSpPr>
        <p:spPr>
          <a:xfrm>
            <a:off x="568171" y="1260628"/>
            <a:ext cx="42967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Pozdravljeni!</a:t>
            </a:r>
          </a:p>
          <a:p>
            <a:endParaRPr lang="en-GB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 teden je pred nami, zato vas čaka prav zanimiv ples.</a:t>
            </a:r>
          </a:p>
          <a:p>
            <a:endParaRPr lang="en-GB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 pripravljeni? </a:t>
            </a:r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GB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Povabite starše, brata ali sestro. </a:t>
            </a:r>
          </a:p>
          <a:p>
            <a:endParaRPr lang="en-GB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Kliknite na posnetek         </a:t>
            </a: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  in        </a:t>
            </a: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             </a:t>
            </a:r>
          </a:p>
          <a:p>
            <a:r>
              <a:rPr lang="en-GB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                                  uživajte!     </a:t>
            </a:r>
            <a:endParaRPr lang="en-GB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61CE6-6E72-4056-8735-962A5B67946C}"/>
              </a:ext>
            </a:extLst>
          </p:cNvPr>
          <p:cNvSpPr txBox="1"/>
          <p:nvPr/>
        </p:nvSpPr>
        <p:spPr>
          <a:xfrm>
            <a:off x="7696938" y="6300425"/>
            <a:ext cx="1970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Učiteljica Nina</a:t>
            </a:r>
            <a:endParaRPr lang="en-SI" sz="1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IDZ BOP Kids - Lips Are Movin (Dance Tutorial)">
            <a:hlinkClick r:id="" action="ppaction://media"/>
            <a:extLst>
              <a:ext uri="{FF2B5EF4-FFF2-40B4-BE49-F238E27FC236}">
                <a16:creationId xmlns:a16="http://schemas.microsoft.com/office/drawing/2014/main" id="{FF9654E1-2679-424F-88C3-D3E04CEFE1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6389" y="1145218"/>
            <a:ext cx="6755738" cy="3797321"/>
          </a:xfrm>
          <a:prstGeom prst="roundRect">
            <a:avLst>
              <a:gd name="adj" fmla="val 1485"/>
            </a:avLst>
          </a:prstGeom>
          <a:ln>
            <a:noFill/>
          </a:ln>
          <a:effectLst>
            <a:outerShdw blurRad="241300" dist="50800" dir="17400000" sy="23000" kx="-1200000" algn="bl" rotWithShape="0">
              <a:srgbClr val="000000">
                <a:alpha val="16000"/>
              </a:srgbClr>
            </a:outerShdw>
          </a:effectLst>
          <a:scene3d>
            <a:camera prst="perspectiveLeft" fov="2700000">
              <a:rot lat="0" lon="1200000" rev="0"/>
            </a:camera>
            <a:lightRig rig="balanced" dir="t"/>
          </a:scene3d>
          <a:sp3d contourW="12700">
            <a:contourClr>
              <a:srgbClr val="7F7F7F"/>
            </a:contourClr>
          </a:sp3d>
        </p:spPr>
      </p:pic>
    </p:spTree>
    <p:extLst>
      <p:ext uri="{BB962C8B-B14F-4D97-AF65-F5344CB8AC3E}">
        <p14:creationId xmlns:p14="http://schemas.microsoft.com/office/powerpoint/2010/main" val="299940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37</Words>
  <Application>Microsoft Office PowerPoint</Application>
  <PresentationFormat>Širokozaslonsko</PresentationFormat>
  <Paragraphs>13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Wingdings 3</vt:lpstr>
      <vt:lpstr>Facet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Kartus</dc:creator>
  <cp:lastModifiedBy>Azra Ademović</cp:lastModifiedBy>
  <cp:revision>8</cp:revision>
  <dcterms:created xsi:type="dcterms:W3CDTF">2020-11-25T18:12:22Z</dcterms:created>
  <dcterms:modified xsi:type="dcterms:W3CDTF">2020-12-09T14:46:34Z</dcterms:modified>
</cp:coreProperties>
</file>