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FC4160-E06D-408A-B20B-84ACFC503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1844337"/>
          </a:xfrm>
        </p:spPr>
        <p:txBody>
          <a:bodyPr>
            <a:normAutofit/>
          </a:bodyPr>
          <a:lstStyle/>
          <a:p>
            <a:r>
              <a:rPr lang="sl-SI" sz="5400" dirty="0"/>
              <a:t>OTROŠKI PEVSKI ZBOR</a:t>
            </a:r>
          </a:p>
        </p:txBody>
      </p:sp>
    </p:spTree>
    <p:extLst>
      <p:ext uri="{BB962C8B-B14F-4D97-AF65-F5344CB8AC3E}">
        <p14:creationId xmlns:p14="http://schemas.microsoft.com/office/powerpoint/2010/main" val="164100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EFF946-5B3C-47DE-A1F0-C0DB1A829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4400" dirty="0"/>
              <a:t>Glasba je najbolj priljubljen jezik na svetu.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4A956DB-4906-455A-92EF-040CDB835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sl-SI" sz="2400" dirty="0" err="1"/>
              <a:t>Psy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46896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0D04D55-7BE0-4501-9BC3-47F86BCE0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314" y="372862"/>
            <a:ext cx="8371010" cy="582375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sl-SI" dirty="0"/>
              <a:t>DRAGE PEVKE IN DRAGI PEVCI!</a:t>
            </a:r>
          </a:p>
          <a:p>
            <a:pPr>
              <a:lnSpc>
                <a:spcPct val="150000"/>
              </a:lnSpc>
            </a:pPr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KAR NEKAJ ČASA JE PRETEKLO, ODKAR SMO ZADNJIČ PELI SKUPAJ V NAŠI UČILNICI ZA GLASBO. UPAM, DA SI, KLJUB ŠOLANJU NA DALJAVO, VZAMEŠ ČAS TUDI ZA PREPEVANJE.</a:t>
            </a:r>
          </a:p>
          <a:p>
            <a:pPr>
              <a:lnSpc>
                <a:spcPct val="150000"/>
              </a:lnSpc>
            </a:pPr>
            <a:r>
              <a:rPr lang="sl-SI" dirty="0"/>
              <a:t>NAJPREJ SEM VAM PREDLOŽILA DVE PESMI. UPAM, DA STA TI BILI VŠEČ IN, DA SI SE JU HITRO NAUČIL-/A. TO STA PESMI: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Char char="-"/>
              <a:tabLst/>
              <a:defRPr/>
            </a:pPr>
            <a:r>
              <a:rPr kumimoji="0" lang="sl-SI" sz="1800" b="0" i="1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PILOT</a:t>
            </a: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in</a:t>
            </a:r>
            <a:endParaRPr lang="sl-SI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sl-SI" i="1" dirty="0"/>
              <a:t>PET NEZNALČKOV</a:t>
            </a:r>
            <a:r>
              <a:rPr lang="sl-SI" dirty="0"/>
              <a:t>.</a:t>
            </a:r>
          </a:p>
          <a:p>
            <a:pPr>
              <a:lnSpc>
                <a:spcPct val="150000"/>
              </a:lnSpc>
            </a:pPr>
            <a:r>
              <a:rPr lang="sl-SI" dirty="0"/>
              <a:t>KER SMO ŽE GLOBOKO V DECEMBRSKEM ČASU IN IMAMO RADI SNEG, VAM SEDAJ DODAJAM PESEM </a:t>
            </a:r>
            <a:r>
              <a:rPr lang="sl-SI" i="1" dirty="0"/>
              <a:t>SNEŽNO IGRIŠČE</a:t>
            </a:r>
            <a:r>
              <a:rPr lang="sl-SI" dirty="0"/>
              <a:t>. UPAM, DA BOMO S PETJEM TE PESMI K NAM KONČNO PRIKLICALI SNEG.</a:t>
            </a:r>
          </a:p>
          <a:p>
            <a:pPr>
              <a:lnSpc>
                <a:spcPct val="150000"/>
              </a:lnSpc>
            </a:pPr>
            <a:r>
              <a:rPr lang="sl-SI" dirty="0"/>
              <a:t>VSE DOBRO TI ŽELIM!</a:t>
            </a:r>
          </a:p>
          <a:p>
            <a:pPr>
              <a:lnSpc>
                <a:spcPct val="150000"/>
              </a:lnSpc>
            </a:pPr>
            <a:r>
              <a:rPr lang="sl-SI" dirty="0"/>
              <a:t>Učiteljica Irena</a:t>
            </a:r>
          </a:p>
        </p:txBody>
      </p:sp>
    </p:spTree>
    <p:extLst>
      <p:ext uri="{BB962C8B-B14F-4D97-AF65-F5344CB8AC3E}">
        <p14:creationId xmlns:p14="http://schemas.microsoft.com/office/powerpoint/2010/main" val="514161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04BD0B-E6B8-4C37-83D6-546468F8E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1"/>
            <a:ext cx="10058400" cy="938814"/>
          </a:xfrm>
        </p:spPr>
        <p:txBody>
          <a:bodyPr>
            <a:normAutofit/>
          </a:bodyPr>
          <a:lstStyle/>
          <a:p>
            <a:r>
              <a:rPr lang="sl-SI" dirty="0"/>
              <a:t>PILOT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3585171-5564-49E1-A05A-A2B5F9711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464733"/>
            <a:ext cx="8535988" cy="505147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GLASBA IN BESEDILO: MATEVŽ GORŠIČ/BARBARA GREGORIČ GORENC/MATEVŽ GORŠIČ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SEM PILOT! MOJA POT GRE V ZRAK!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 MEJA, BREZ ZMOT, SUPER JAZ JUNAK! (4X)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R: DANES SEM PILOT! RESNICA VSEH RESNIC!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VEM, KAM LETIM IN KOD!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SEM PILOT! RESNICA VSEH RESNIC!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VABLJEN V SVET PTIC!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DANES SEM PILOT! VAŠI SO KORAKI,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KRILI SEM POVSOD, Z GLAVO NAD OBLAKI! </a:t>
            </a:r>
            <a:r>
              <a:rPr lang="sl-SI" sz="2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(4X)</a:t>
            </a:r>
            <a:endParaRPr lang="sl-SI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R: DANES SEM PILOT! RESNICA VSEH RESNIC…</a:t>
            </a:r>
          </a:p>
          <a:p>
            <a:endParaRPr lang="sl-SI" dirty="0"/>
          </a:p>
        </p:txBody>
      </p:sp>
      <p:pic>
        <p:nvPicPr>
          <p:cNvPr id="4" name="Online Media 3" descr="09 PILOT">
            <a:hlinkClick r:id="" action="ppaction://media"/>
            <a:extLst>
              <a:ext uri="{FF2B5EF4-FFF2-40B4-BE49-F238E27FC236}">
                <a16:creationId xmlns:a16="http://schemas.microsoft.com/office/drawing/2014/main" id="{80578E6B-9C7A-274D-92E4-CA6AC02DF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62206" y="1464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3A582E6-CA89-44AB-A325-7C365F996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262467"/>
            <a:ext cx="10058400" cy="914400"/>
          </a:xfrm>
        </p:spPr>
        <p:txBody>
          <a:bodyPr/>
          <a:lstStyle/>
          <a:p>
            <a:r>
              <a:rPr lang="sl-SI" dirty="0"/>
              <a:t>PET NEZNALČKOV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DB08D2A-C1CA-4234-B446-4196C3DA8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388533"/>
            <a:ext cx="8442855" cy="49953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5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GLASBA IN BESEDILO GREGOR FTIČAR/BOJANA VAJT/GREGOR FTIČAR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 NEZNALČKOV ŠLO JE V KOSEZE NA IZLET, EN SE JE POTAKNIL, TELEBNIL V VODOMET.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ŠTIR' NEZNALČKI ŠLI SO POSTOPAT TJA NA BARJE, EN JE V VODO PADEL, KER HOTEL JE BIT' FRAJER.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 NEZNALČKI ŠLI SO DIVJAT' V ŽIVALSKI VRT, EN JE K TIGRU ZLEZEL IN USTRAŠIL SE NA SMRT.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DVA NEZNALČKA ŠLA STA V MOSTEC KROFE JEST, SE EN JE PRENAJEDEL IN PADEL V NEZAVEST.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NEZNALČEK ŠEL JE NA ROŽNIK SE IGRAT, ZA GOBAMI JE STIKAL, UGRABIL GA JE ŠKRAT.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SREČAŠ KJE NEZNALČKA, OBJEMI GA TESNO.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MOGOČE PA LE ENKRAT SE KAJ NAUČIL BO, MOGOČE PA LE ENKRAT SE KAJ NAUČIL BO.</a:t>
            </a:r>
          </a:p>
          <a:p>
            <a:endParaRPr lang="sl-SI" dirty="0"/>
          </a:p>
        </p:txBody>
      </p:sp>
      <p:pic>
        <p:nvPicPr>
          <p:cNvPr id="4" name="Online Media 3" descr="11 PET NEZNALCKOV">
            <a:hlinkClick r:id="" action="ppaction://media"/>
            <a:extLst>
              <a:ext uri="{FF2B5EF4-FFF2-40B4-BE49-F238E27FC236}">
                <a16:creationId xmlns:a16="http://schemas.microsoft.com/office/drawing/2014/main" id="{E577BF5E-B8BE-784A-A7D6-5347E85D6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82125" y="1388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206441-A029-449B-88B1-B8AFAD16B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302798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lang="sl-SI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SNEŽNO IGRIŠČE</a:t>
            </a:r>
            <a:br>
              <a:rPr lang="sl-SI" dirty="0"/>
            </a:br>
            <a:r>
              <a:rPr kumimoji="0" lang="sl-SI" sz="1600" b="0" i="0" u="none" strike="noStrike" kern="1200" cap="none" spc="0" normalizeH="0" baseline="0" noProof="0" dirty="0">
                <a:ln>
                  <a:noFill/>
                </a:ln>
                <a:solidFill>
                  <a:srgbClr val="146194">
                    <a:lumMod val="75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BESEDILO: BOJANA VAJT, GLASBA IN PRIREDBA: GREGOR FTIČAR</a:t>
            </a:r>
            <a:endParaRPr lang="sl-SI" sz="1600" dirty="0"/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F6B3C9B-4145-4195-B1CC-AE7038196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191" y="2157273"/>
            <a:ext cx="8681730" cy="3712839"/>
          </a:xfrm>
        </p:spPr>
        <p:txBody>
          <a:bodyPr/>
          <a:lstStyle/>
          <a:p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KO PADE SNEG SE VES SVET SPREMENI V OTROŠKO IGRIŠČE.</a:t>
            </a:r>
          </a:p>
          <a:p>
            <a:pPr>
              <a:lnSpc>
                <a:spcPct val="150000"/>
              </a:lnSpc>
            </a:pPr>
            <a:r>
              <a:rPr lang="sl-SI" dirty="0"/>
              <a:t>MEHKE SNEŽINKE PREKRIJEJO CESTO, SMETIŠČE IN PARKIRIŠČE.</a:t>
            </a:r>
          </a:p>
          <a:p>
            <a:pPr>
              <a:lnSpc>
                <a:spcPct val="150000"/>
              </a:lnSpc>
            </a:pPr>
            <a:endParaRPr lang="sl-SI" dirty="0"/>
          </a:p>
          <a:p>
            <a:pPr>
              <a:lnSpc>
                <a:spcPct val="150000"/>
              </a:lnSpc>
            </a:pPr>
            <a:r>
              <a:rPr lang="sl-SI" dirty="0"/>
              <a:t>SPOD MRZLIH ROK IN MOKRIH ROKAVIČK ZRASTEJO BELI SNEŽAKI.</a:t>
            </a:r>
          </a:p>
          <a:p>
            <a:pPr>
              <a:lnSpc>
                <a:spcPct val="150000"/>
              </a:lnSpc>
            </a:pPr>
            <a:r>
              <a:rPr lang="sl-SI" dirty="0"/>
              <a:t>VESELIH OČK IN NASMEJANIH LIČK PLEŠEJO POD SNEŽNIMI OBLAKI.</a:t>
            </a:r>
          </a:p>
        </p:txBody>
      </p:sp>
      <p:pic>
        <p:nvPicPr>
          <p:cNvPr id="4" name="Online Media 3" descr="17 SNEZNO IGRISCE">
            <a:hlinkClick r:id="" action="ppaction://media"/>
            <a:extLst>
              <a:ext uri="{FF2B5EF4-FFF2-40B4-BE49-F238E27FC236}">
                <a16:creationId xmlns:a16="http://schemas.microsoft.com/office/drawing/2014/main" id="{06D40BCF-F944-4542-901E-C0C3C714B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69" y="13444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3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</TotalTime>
  <Words>425</Words>
  <Application>Microsoft Office PowerPoint</Application>
  <PresentationFormat>Širokozaslonsko</PresentationFormat>
  <Paragraphs>49</Paragraphs>
  <Slides>6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Century Gothic</vt:lpstr>
      <vt:lpstr>Wingdings 3</vt:lpstr>
      <vt:lpstr>Rezina</vt:lpstr>
      <vt:lpstr>OTROŠKI PEVSKI ZBOR</vt:lpstr>
      <vt:lpstr>Glasba je najbolj priljubljen jezik na svetu. </vt:lpstr>
      <vt:lpstr>PowerPointova predstavitev</vt:lpstr>
      <vt:lpstr>PILOT</vt:lpstr>
      <vt:lpstr>PET NEZNALČKOV</vt:lpstr>
      <vt:lpstr>SNEŽNO IGRIŠČE BESEDILO: BOJANA VAJT, GLASBA IN PRIREDBA: GREGOR FTIČAR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OTROŠKI PEVSKI ZBOR</dc:title>
  <dc:creator>Irena Deželak</dc:creator>
  <cp:lastModifiedBy>Irena Deželak</cp:lastModifiedBy>
  <cp:revision>8</cp:revision>
  <dcterms:created xsi:type="dcterms:W3CDTF">2020-11-09T13:52:39Z</dcterms:created>
  <dcterms:modified xsi:type="dcterms:W3CDTF">2020-12-18T09:45:35Z</dcterms:modified>
</cp:coreProperties>
</file>