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7" r:id="rId3"/>
    <p:sldId id="263" r:id="rId4"/>
    <p:sldId id="265" r:id="rId5"/>
    <p:sldId id="260" r:id="rId6"/>
    <p:sldId id="261" r:id="rId7"/>
    <p:sldId id="264" r:id="rId8"/>
    <p:sldId id="26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l.wikipedia.org/wiki/Pl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WEMZgCR49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WEMZgCR49w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D_O4K0AqDs" TargetMode="External"/><Relationship Id="rId4" Type="http://schemas.openxmlformats.org/officeDocument/2006/relationships/hyperlink" Target="https://www.youtube.com/watch?v=LD_O4K0AqD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video" Target="https://www.youtube.com/embed/-MLArnJSOYs" TargetMode="External"/><Relationship Id="rId1" Type="http://schemas.openxmlformats.org/officeDocument/2006/relationships/video" Target="https://www.youtube.com/embed/mwq041b3snk" TargetMode="External"/><Relationship Id="rId6" Type="http://schemas.openxmlformats.org/officeDocument/2006/relationships/image" Target="../media/image7.jpeg"/><Relationship Id="rId5" Type="http://schemas.openxmlformats.org/officeDocument/2006/relationships/hyperlink" Target="https://www.youtube.com/watch?v=-MLArnJSOYs" TargetMode="External"/><Relationship Id="rId4" Type="http://schemas.openxmlformats.org/officeDocument/2006/relationships/hyperlink" Target="https://www.youtube.com/watch?v=mwq041b3sn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5-1FVNc5vM" TargetMode="External"/><Relationship Id="rId7" Type="http://schemas.openxmlformats.org/officeDocument/2006/relationships/image" Target="../media/image9.jpeg"/><Relationship Id="rId2" Type="http://schemas.openxmlformats.org/officeDocument/2006/relationships/hyperlink" Target="https://www.youtube.com/watch?v=zTcu7MCtuTs&amp;feature=youtu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848Yif8C2GA" TargetMode="External"/><Relationship Id="rId5" Type="http://schemas.openxmlformats.org/officeDocument/2006/relationships/hyperlink" Target="https://www.youtube.com/watch?v=fQknNaxLAaA" TargetMode="External"/><Relationship Id="rId4" Type="http://schemas.openxmlformats.org/officeDocument/2006/relationships/hyperlink" Target="https://www.youtube.com/watch?v=K5SZvkZI3eg&amp;feature=youtu.b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V6Ha2CALw0" TargetMode="External"/><Relationship Id="rId4" Type="http://schemas.openxmlformats.org/officeDocument/2006/relationships/hyperlink" Target="https://www.youtube.com/watch?v=xV6Ha2CALw0&amp;feature=emb_logo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jon.si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511989" y="2469683"/>
            <a:ext cx="1411942" cy="1007030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>
                <a:solidFill>
                  <a:srgbClr val="00B0F0"/>
                </a:solidFill>
              </a:rPr>
              <a:t/>
            </a:r>
            <a:br>
              <a:rPr lang="sl-SI" b="1" dirty="0">
                <a:solidFill>
                  <a:srgbClr val="00B0F0"/>
                </a:solidFill>
              </a:rPr>
            </a:br>
            <a:r>
              <a:rPr lang="sl-SI" b="1" dirty="0" smtClean="0">
                <a:solidFill>
                  <a:srgbClr val="00B0F0"/>
                </a:solidFill>
              </a:rPr>
              <a:t>K</a:t>
            </a:r>
            <a:endParaRPr lang="sl-SI" b="1" dirty="0">
              <a:solidFill>
                <a:srgbClr val="00B0F0"/>
              </a:solidFill>
            </a:endParaRPr>
          </a:p>
        </p:txBody>
      </p:sp>
      <p:pic>
        <p:nvPicPr>
          <p:cNvPr id="1026" name="Picture 2" descr="Prikaži izvorno slik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80" y="832895"/>
            <a:ext cx="3233084" cy="29097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2680952" y="3600727"/>
            <a:ext cx="942604" cy="1007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solidFill>
                  <a:srgbClr val="00B0F0"/>
                </a:solidFill>
              </a:rPr>
              <a:t>A</a:t>
            </a:r>
            <a:endParaRPr lang="sl-SI" b="1" dirty="0">
              <a:solidFill>
                <a:srgbClr val="00B0F0"/>
              </a:solidFill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557090" y="2287783"/>
            <a:ext cx="1123862" cy="971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solidFill>
                  <a:srgbClr val="00B0F0"/>
                </a:solidFill>
              </a:rPr>
              <a:t>V</a:t>
            </a:r>
            <a:endParaRPr lang="sl-SI" b="1" dirty="0">
              <a:solidFill>
                <a:srgbClr val="00B0F0"/>
              </a:solidFill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7705164" y="4104242"/>
            <a:ext cx="1175686" cy="1823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b="1" dirty="0" smtClean="0">
              <a:solidFill>
                <a:srgbClr val="00B0F0"/>
              </a:solidFill>
            </a:endParaRPr>
          </a:p>
          <a:p>
            <a:pPr algn="ctr"/>
            <a:r>
              <a:rPr lang="sl-SI" b="1" dirty="0" smtClean="0">
                <a:solidFill>
                  <a:srgbClr val="00B0F0"/>
                </a:solidFill>
              </a:rPr>
              <a:t>E</a:t>
            </a:r>
          </a:p>
          <a:p>
            <a:pPr algn="ctr"/>
            <a:endParaRPr lang="sl-SI" b="1" dirty="0">
              <a:solidFill>
                <a:srgbClr val="00B0F0"/>
              </a:solidFill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4133286" y="3742671"/>
            <a:ext cx="996392" cy="17526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solidFill>
                  <a:srgbClr val="00B0F0"/>
                </a:solidFill>
              </a:rPr>
              <a:t>L</a:t>
            </a:r>
            <a:endParaRPr lang="sl-SI" b="1" dirty="0">
              <a:solidFill>
                <a:srgbClr val="00B0F0"/>
              </a:solidFill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5909606" y="4784069"/>
            <a:ext cx="1015630" cy="1007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solidFill>
                  <a:srgbClr val="00B0F0"/>
                </a:solidFill>
              </a:rPr>
              <a:t>Č</a:t>
            </a:r>
            <a:endParaRPr lang="sl-SI" b="1" dirty="0">
              <a:solidFill>
                <a:srgbClr val="00B0F0"/>
              </a:solidFill>
            </a:endParaRPr>
          </a:p>
        </p:txBody>
      </p:sp>
      <p:pic>
        <p:nvPicPr>
          <p:cNvPr id="3" name="The-Beautiful-Blue-Danube-André-Rieu_1_bip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3739" y="5857102"/>
            <a:ext cx="636364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15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465730"/>
            <a:ext cx="10820400" cy="13447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3000" b="1" dirty="0" smtClean="0"/>
              <a:t>VALČEK JE ZVRST </a:t>
            </a:r>
            <a:r>
              <a:rPr lang="sl-SI" sz="3000" b="1" dirty="0" smtClean="0">
                <a:hlinkClick r:id="rId2" tooltip="Ples"/>
              </a:rPr>
              <a:t>PLESA</a:t>
            </a:r>
            <a:r>
              <a:rPr lang="sl-SI" sz="3000" b="1" dirty="0" smtClean="0"/>
              <a:t>, KI SO GA POIMENOVALI TUDI »PLES DVEH KORAKOV«.</a:t>
            </a:r>
          </a:p>
          <a:p>
            <a:pPr marL="0" indent="0" algn="ctr">
              <a:buNone/>
            </a:pPr>
            <a:endParaRPr lang="sl-SI" sz="3000" b="1" dirty="0"/>
          </a:p>
          <a:p>
            <a:pPr marL="0" indent="0" algn="ctr">
              <a:buNone/>
            </a:pPr>
            <a:r>
              <a:rPr lang="sl-SI" sz="3000" b="1" dirty="0" smtClean="0"/>
              <a:t>NAPISAN JE V ¾ TAKTU.</a:t>
            </a:r>
          </a:p>
          <a:p>
            <a:pPr marL="0" indent="0" algn="ctr">
              <a:buNone/>
            </a:pPr>
            <a:r>
              <a:rPr lang="sl-SI" sz="3000" b="1" dirty="0" smtClean="0"/>
              <a:t>PRVA DOBA JE POUDARJENA, DRUGA IN TRETJA PA NE.</a:t>
            </a:r>
          </a:p>
          <a:p>
            <a:pPr marL="0" indent="0" algn="ctr">
              <a:buNone/>
            </a:pPr>
            <a:r>
              <a:rPr lang="sl-SI" sz="3000" b="1" dirty="0" smtClean="0"/>
              <a:t>ŠTEJEMO 1 2 3.</a:t>
            </a:r>
          </a:p>
          <a:p>
            <a:pPr marL="0" indent="0" algn="ctr">
              <a:buNone/>
            </a:pPr>
            <a:endParaRPr lang="sl-SI" sz="3000" b="1" dirty="0"/>
          </a:p>
          <a:p>
            <a:pPr marL="0" indent="0" algn="ctr">
              <a:buNone/>
            </a:pPr>
            <a:r>
              <a:rPr lang="sl-SI" sz="3000" b="1" dirty="0" smtClean="0"/>
              <a:t>POZNAMO ANGLEŠKI IN DUNAJSKI VALČEK.</a:t>
            </a:r>
            <a:endParaRPr lang="sl-SI" sz="3000" b="1" dirty="0"/>
          </a:p>
        </p:txBody>
      </p:sp>
    </p:spTree>
    <p:extLst>
      <p:ext uri="{BB962C8B-B14F-4D97-AF65-F5344CB8AC3E}">
        <p14:creationId xmlns:p14="http://schemas.microsoft.com/office/powerpoint/2010/main" val="3132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5553" y="1370255"/>
            <a:ext cx="11176812" cy="60377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sl-SI" sz="2500" b="1" dirty="0" smtClean="0"/>
              <a:t>ANGLEŠKI ali POČASNI VALČEK </a:t>
            </a:r>
            <a:r>
              <a:rPr lang="sl-SI" sz="2500" dirty="0" smtClean="0"/>
              <a:t>NAJ BI SE RAZVIL ALI IZ PLESA BOSTON ALI PA IZ DUNAJSKEGA VALČKA, KI SO GA ANGLEŽI UPOČASNILI.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sl-SI" sz="2500" dirty="0" smtClean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sl-SI" sz="2500" dirty="0" smtClean="0"/>
          </a:p>
        </p:txBody>
      </p:sp>
      <p:sp>
        <p:nvSpPr>
          <p:cNvPr id="2" name="Pravokotnik 1"/>
          <p:cNvSpPr/>
          <p:nvPr/>
        </p:nvSpPr>
        <p:spPr>
          <a:xfrm>
            <a:off x="3162971" y="6011436"/>
            <a:ext cx="5310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u="sng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Paolo </a:t>
            </a:r>
            <a:r>
              <a:rPr lang="sl-SI" u="sng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Bosco</a:t>
            </a:r>
            <a:r>
              <a:rPr lang="sl-SI" u="sng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 - Silvia </a:t>
            </a:r>
            <a:r>
              <a:rPr lang="sl-SI" u="sng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Pitton</a:t>
            </a:r>
            <a:r>
              <a:rPr lang="sl-SI" u="sng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, </a:t>
            </a:r>
            <a:r>
              <a:rPr lang="sl-SI" u="sng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Slow</a:t>
            </a:r>
            <a:r>
              <a:rPr lang="sl-SI" u="sng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sl-SI" u="sng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Waltz</a:t>
            </a:r>
            <a:r>
              <a:rPr lang="sl-SI" u="sng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 – YouTube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eWEMZgCR49w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52595" y="2978331"/>
            <a:ext cx="4938728" cy="277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4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96092" y="1274666"/>
            <a:ext cx="11443061" cy="2725459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sl-SI" sz="2400" dirty="0"/>
              <a:t>RITEM</a:t>
            </a:r>
            <a:r>
              <a:rPr lang="sl-SI" sz="2400" b="1" dirty="0"/>
              <a:t> DUNAJSKEGA ali HITREGA VALČKA </a:t>
            </a:r>
            <a:r>
              <a:rPr lang="sl-SI" sz="2400" dirty="0"/>
              <a:t>JE ENAK ANGLEŠKEMU </a:t>
            </a:r>
            <a:r>
              <a:rPr lang="sl-SI" sz="2400" dirty="0" smtClean="0"/>
              <a:t>VALČKU. TUDI </a:t>
            </a:r>
            <a:r>
              <a:rPr lang="sl-SI" sz="2400" dirty="0"/>
              <a:t>ŠTEJEMO GA TAKO, LE HITREJE. DUNAJSKI VALČEK JE TIPIČEN PLES LJUDSKEGA IZVORA. NA ZAČETKU SO GA </a:t>
            </a:r>
            <a:r>
              <a:rPr lang="sl-SI" sz="2400" dirty="0" smtClean="0"/>
              <a:t>IMELI, ZARADI </a:t>
            </a:r>
            <a:r>
              <a:rPr lang="sl-SI" sz="2400" dirty="0"/>
              <a:t>BLIŽINE </a:t>
            </a:r>
            <a:r>
              <a:rPr lang="sl-SI" sz="2400" dirty="0" smtClean="0"/>
              <a:t>PLESALCEV, CELO ZA NEPRIMERNEGA. </a:t>
            </a:r>
            <a:endParaRPr lang="sl-SI" sz="2400" dirty="0"/>
          </a:p>
        </p:txBody>
      </p:sp>
      <p:pic>
        <p:nvPicPr>
          <p:cNvPr id="4" name="LD_O4K0AqD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99823" y="3709851"/>
            <a:ext cx="4389815" cy="2469271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3019323" y="6179122"/>
            <a:ext cx="563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Paolo </a:t>
            </a:r>
            <a:r>
              <a:rPr lang="sl-SI" u="sng" dirty="0" err="1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Bosco</a:t>
            </a:r>
            <a:r>
              <a:rPr lang="sl-SI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 - Silvia </a:t>
            </a:r>
            <a:r>
              <a:rPr lang="sl-SI" u="sng" dirty="0" err="1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Pitton</a:t>
            </a:r>
            <a:r>
              <a:rPr lang="sl-SI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, </a:t>
            </a:r>
            <a:r>
              <a:rPr lang="sl-SI" u="sng" dirty="0" err="1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Wiener</a:t>
            </a:r>
            <a:r>
              <a:rPr lang="sl-SI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 </a:t>
            </a:r>
            <a:r>
              <a:rPr lang="sl-SI" u="sng" dirty="0" err="1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Walzer</a:t>
            </a:r>
            <a:r>
              <a:rPr lang="sl-SI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 - YouTube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1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78972" y="724631"/>
            <a:ext cx="12070080" cy="562087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l-SI" sz="2500" b="1" dirty="0" smtClean="0"/>
              <a:t>ZAPLEŠI ŠE TI. </a:t>
            </a:r>
            <a:r>
              <a:rPr lang="sl-SI" sz="2500" b="1" dirty="0" smtClean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sl-SI" sz="2500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sl-SI" sz="2400" dirty="0" smtClean="0">
                <a:sym typeface="Wingdings" panose="05000000000000000000" pitchFamily="2" charset="2"/>
              </a:rPr>
              <a:t>Na spodnjih povezavah se lahko naučiš osnovnih korakov </a:t>
            </a:r>
          </a:p>
          <a:p>
            <a:pPr marL="0" indent="0" algn="ctr">
              <a:buNone/>
            </a:pPr>
            <a:r>
              <a:rPr lang="sl-SI" sz="2400" dirty="0" smtClean="0">
                <a:sym typeface="Wingdings" panose="05000000000000000000" pitchFamily="2" charset="2"/>
              </a:rPr>
              <a:t>angleškega in dunajskega valčka.</a:t>
            </a:r>
          </a:p>
          <a:p>
            <a:pPr marL="0" indent="0">
              <a:buNone/>
            </a:pPr>
            <a:endParaRPr lang="sl-SI" sz="24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/>
          </a:p>
          <a:p>
            <a:pPr marL="0" indent="0" algn="ctr">
              <a:buNone/>
            </a:pPr>
            <a:endParaRPr lang="sl-SI" sz="2400" u="sng" dirty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u="sng" dirty="0" smtClean="0">
                <a:hlinkClick r:id="rId4"/>
              </a:rPr>
              <a:t>Angleški </a:t>
            </a:r>
            <a:r>
              <a:rPr lang="sl-SI" u="sng" dirty="0">
                <a:hlinkClick r:id="rId4"/>
              </a:rPr>
              <a:t>valček: koraki – </a:t>
            </a:r>
            <a:r>
              <a:rPr lang="sl-SI" u="sng" dirty="0" smtClean="0">
                <a:hlinkClick r:id="rId4"/>
              </a:rPr>
              <a:t>YouTube</a:t>
            </a:r>
            <a:r>
              <a:rPr lang="sl-SI" dirty="0"/>
              <a:t> </a:t>
            </a:r>
            <a:r>
              <a:rPr lang="sl-SI" dirty="0" smtClean="0"/>
              <a:t>                              </a:t>
            </a:r>
            <a:r>
              <a:rPr lang="sl-SI" dirty="0" smtClean="0">
                <a:hlinkClick r:id="rId5"/>
              </a:rPr>
              <a:t>Dunajski </a:t>
            </a:r>
            <a:r>
              <a:rPr lang="sl-SI" dirty="0">
                <a:hlinkClick r:id="rId5"/>
              </a:rPr>
              <a:t>valček - YouTube</a:t>
            </a:r>
            <a:endParaRPr lang="sl-SI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 smtClean="0"/>
              <a:t>Zdaj </a:t>
            </a:r>
            <a:r>
              <a:rPr lang="sl-SI" sz="2400" dirty="0"/>
              <a:t>pa le povabi </a:t>
            </a:r>
            <a:r>
              <a:rPr lang="sl-SI" sz="2400" dirty="0" smtClean="0"/>
              <a:t>mamo </a:t>
            </a:r>
            <a:r>
              <a:rPr lang="sl-SI" sz="2400" dirty="0"/>
              <a:t>ali očeta, brata ali sestro</a:t>
            </a:r>
            <a:r>
              <a:rPr lang="sl-SI" sz="2400" dirty="0" smtClean="0"/>
              <a:t>, </a:t>
            </a:r>
            <a:r>
              <a:rPr lang="sl-SI" sz="2400" dirty="0"/>
              <a:t>dedka ali babico … na ples</a:t>
            </a:r>
            <a:r>
              <a:rPr lang="sl-SI" sz="2400" dirty="0" smtClean="0"/>
              <a:t>.</a:t>
            </a:r>
            <a:endParaRPr lang="sl-SI" sz="2400" dirty="0"/>
          </a:p>
        </p:txBody>
      </p:sp>
      <p:pic>
        <p:nvPicPr>
          <p:cNvPr id="2" name="mwq041b3snk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78972" y="2419280"/>
            <a:ext cx="4523742" cy="2544605"/>
          </a:xfrm>
          <a:prstGeom prst="rect">
            <a:avLst/>
          </a:prstGeom>
        </p:spPr>
      </p:pic>
      <p:pic>
        <p:nvPicPr>
          <p:cNvPr id="4" name="-MLArnJSOYs"/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378544" y="2497419"/>
            <a:ext cx="4245913" cy="23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1802" y="1643231"/>
            <a:ext cx="9225707" cy="48605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dirty="0" smtClean="0"/>
              <a:t>S koraki valčka se lahko zavrtiš tudi na spodnje pesmi. </a:t>
            </a:r>
          </a:p>
          <a:p>
            <a:pPr marL="0" indent="0">
              <a:buNone/>
            </a:pPr>
            <a:r>
              <a:rPr lang="sl-SI" dirty="0" smtClean="0"/>
              <a:t>Lahko pa jih samo poslušaš.</a:t>
            </a:r>
          </a:p>
          <a:p>
            <a:pPr marL="0" indent="0">
              <a:buNone/>
            </a:pPr>
            <a:endParaRPr lang="sl-SI" dirty="0"/>
          </a:p>
          <a:p>
            <a:r>
              <a:rPr lang="en-US" dirty="0">
                <a:hlinkClick r:id="rId2"/>
              </a:rPr>
              <a:t>Simply Red - If You Don't Know Me By Now (Official Video) </a:t>
            </a:r>
            <a:r>
              <a:rPr lang="en-US" dirty="0" smtClean="0">
                <a:hlinkClick r:id="rId2"/>
              </a:rPr>
              <a:t>– YouTube</a:t>
            </a:r>
            <a:endParaRPr lang="sl-SI" dirty="0" smtClean="0"/>
          </a:p>
          <a:p>
            <a:endParaRPr lang="sl-SI" dirty="0" smtClean="0"/>
          </a:p>
          <a:p>
            <a:r>
              <a:rPr lang="en-US" dirty="0">
                <a:hlinkClick r:id="rId3"/>
              </a:rPr>
              <a:t>Elvis Presley &amp; Roy Orbison ♪ Are You Lonesome Tonight ♫ - </a:t>
            </a:r>
            <a:r>
              <a:rPr lang="en-US" dirty="0" smtClean="0">
                <a:hlinkClick r:id="rId3"/>
              </a:rPr>
              <a:t>YouTube</a:t>
            </a:r>
            <a:endParaRPr lang="sl-SI" dirty="0" smtClean="0"/>
          </a:p>
          <a:p>
            <a:endParaRPr lang="sl-SI" dirty="0">
              <a:hlinkClick r:id="rId4"/>
            </a:endParaRPr>
          </a:p>
          <a:p>
            <a:r>
              <a:rPr lang="en-US" dirty="0" smtClean="0">
                <a:hlinkClick r:id="rId4"/>
              </a:rPr>
              <a:t>Leonard </a:t>
            </a:r>
            <a:r>
              <a:rPr lang="en-US" dirty="0">
                <a:hlinkClick r:id="rId4"/>
              </a:rPr>
              <a:t>Cohen: Tennessee Waltz </a:t>
            </a:r>
            <a:r>
              <a:rPr lang="en-US" dirty="0" smtClean="0">
                <a:hlinkClick r:id="rId4"/>
              </a:rPr>
              <a:t>– YouTube</a:t>
            </a: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r>
              <a:rPr lang="en-US" dirty="0" smtClean="0">
                <a:hlinkClick r:id="rId5"/>
              </a:rPr>
              <a:t>NAT </a:t>
            </a:r>
            <a:r>
              <a:rPr lang="en-US" dirty="0">
                <a:hlinkClick r:id="rId5"/>
              </a:rPr>
              <a:t>KING COLE - FASCINATION </a:t>
            </a:r>
            <a:r>
              <a:rPr lang="en-US" dirty="0" smtClean="0">
                <a:hlinkClick r:id="rId5"/>
              </a:rPr>
              <a:t>– YouTube</a:t>
            </a:r>
            <a:endParaRPr lang="sl-SI" dirty="0" smtClean="0"/>
          </a:p>
          <a:p>
            <a:endParaRPr lang="sl-SI" dirty="0" smtClean="0"/>
          </a:p>
          <a:p>
            <a:r>
              <a:rPr lang="en-US" dirty="0">
                <a:hlinkClick r:id="rId6"/>
              </a:rPr>
              <a:t>Stacey Kent - </a:t>
            </a:r>
            <a:r>
              <a:rPr lang="en-US" dirty="0" err="1">
                <a:hlinkClick r:id="rId6"/>
              </a:rPr>
              <a:t>Hushabye</a:t>
            </a:r>
            <a:r>
              <a:rPr lang="en-US" dirty="0">
                <a:hlinkClick r:id="rId6"/>
              </a:rPr>
              <a:t> Mountain - YouTube</a:t>
            </a:r>
            <a:endParaRPr lang="sl-SI" dirty="0" smtClean="0"/>
          </a:p>
        </p:txBody>
      </p:sp>
      <p:pic>
        <p:nvPicPr>
          <p:cNvPr id="1026" name="Picture 2" descr="Prikaži izvorno slik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509" y="2586446"/>
            <a:ext cx="2167495" cy="243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7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77788" y="508879"/>
            <a:ext cx="8610600" cy="782039"/>
          </a:xfrm>
        </p:spPr>
        <p:txBody>
          <a:bodyPr/>
          <a:lstStyle/>
          <a:p>
            <a:pPr algn="ctr"/>
            <a:r>
              <a:rPr lang="sl-SI" b="1" dirty="0" smtClean="0">
                <a:solidFill>
                  <a:srgbClr val="00B0F0"/>
                </a:solidFill>
              </a:rPr>
              <a:t>GLASBENA AKTIVNOST</a:t>
            </a:r>
            <a:endParaRPr lang="sl-SI" b="1" dirty="0">
              <a:solidFill>
                <a:srgbClr val="00B0F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7881" y="1411942"/>
            <a:ext cx="6054507" cy="528469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l-SI" dirty="0" smtClean="0"/>
              <a:t>Za </a:t>
            </a:r>
            <a:r>
              <a:rPr lang="sl-SI" dirty="0"/>
              <a:t>izvajanje aktivnosti potrebujete le svoje </a:t>
            </a:r>
            <a:r>
              <a:rPr lang="sl-SI" b="1" dirty="0"/>
              <a:t>roke in </a:t>
            </a:r>
            <a:r>
              <a:rPr lang="sl-SI" b="1" dirty="0" smtClean="0"/>
              <a:t>mizo</a:t>
            </a:r>
            <a:r>
              <a:rPr lang="sl-SI" dirty="0" smtClean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l-SI" dirty="0"/>
              <a:t>Na </a:t>
            </a:r>
            <a:r>
              <a:rPr lang="sl-SI" b="1" dirty="0" smtClean="0"/>
              <a:t>posnetku</a:t>
            </a:r>
            <a:r>
              <a:rPr lang="sl-SI" dirty="0" smtClean="0"/>
              <a:t> (povezava) je </a:t>
            </a:r>
            <a:r>
              <a:rPr lang="sl-SI" dirty="0"/>
              <a:t>pojasnjen potek celotne aktivnosti.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sl-SI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l-SI" dirty="0" smtClean="0"/>
              <a:t>Aktivnost </a:t>
            </a:r>
            <a:r>
              <a:rPr lang="sl-SI" dirty="0"/>
              <a:t>je predstavljena v dveh težavnostnih </a:t>
            </a:r>
            <a:r>
              <a:rPr lang="sl-SI" dirty="0" smtClean="0"/>
              <a:t>stopnjah.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l-SI" dirty="0"/>
              <a:t>Ob izvajanju vzorca </a:t>
            </a:r>
            <a:r>
              <a:rPr lang="sl-SI" dirty="0" smtClean="0"/>
              <a:t>zapoj </a:t>
            </a:r>
            <a:r>
              <a:rPr lang="sl-SI" dirty="0"/>
              <a:t>pesem Cin, cin, cin </a:t>
            </a:r>
            <a:r>
              <a:rPr lang="sl-SI" dirty="0" smtClean="0"/>
              <a:t>Drežnica ali druge pesmi, ki ustrezajo ritmu valčka </a:t>
            </a:r>
            <a:r>
              <a:rPr lang="sl-SI" dirty="0"/>
              <a:t>Majhna sem bila, Kaj nam pa morejo, Izidor ovčice pasel </a:t>
            </a:r>
            <a:r>
              <a:rPr lang="sl-SI" dirty="0" smtClean="0"/>
              <a:t>…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 algn="ctr">
              <a:buNone/>
            </a:pPr>
            <a:r>
              <a:rPr lang="sl-SI" b="1" dirty="0" smtClean="0"/>
              <a:t>VELIKO UŽITKOV OB GLASBENEM USTVARJANJU.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xV6Ha2CALw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23907" y="2548346"/>
            <a:ext cx="3657600" cy="205740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7365327" y="4734589"/>
            <a:ext cx="3574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Glasbeni izziv - valček - YouTube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Viri:</a:t>
            </a:r>
          </a:p>
          <a:p>
            <a:r>
              <a:rPr lang="sl-SI" dirty="0"/>
              <a:t>z</a:t>
            </a:r>
            <a:r>
              <a:rPr lang="sl-SI" dirty="0" smtClean="0"/>
              <a:t>vočni in video posnetki – </a:t>
            </a:r>
            <a:r>
              <a:rPr lang="sl-SI" dirty="0" err="1" smtClean="0"/>
              <a:t>You</a:t>
            </a:r>
            <a:r>
              <a:rPr lang="sl-SI" dirty="0" smtClean="0"/>
              <a:t> Tube,</a:t>
            </a:r>
          </a:p>
          <a:p>
            <a:r>
              <a:rPr lang="sl-SI" dirty="0" smtClean="0"/>
              <a:t>Wikipedija,</a:t>
            </a:r>
          </a:p>
          <a:p>
            <a:r>
              <a:rPr lang="sl-SI" dirty="0" smtClean="0">
                <a:hlinkClick r:id="rId2"/>
              </a:rPr>
              <a:t>www.cajon.si</a:t>
            </a: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8755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ed pa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TM04033937[[fn=Sled pare]]</Template>
  <TotalTime>271</TotalTime>
  <Words>292</Words>
  <Application>Microsoft Office PowerPoint</Application>
  <PresentationFormat>Po meri</PresentationFormat>
  <Paragraphs>61</Paragraphs>
  <Slides>8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Sled pare</vt:lpstr>
      <vt:lpstr> 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GLASBENA AKTIVNOST</vt:lpstr>
      <vt:lpstr>PowerPointova predstavitev</vt:lpstr>
    </vt:vector>
  </TitlesOfParts>
  <Company>MIZS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osrj</dc:creator>
  <cp:lastModifiedBy>AljaP</cp:lastModifiedBy>
  <cp:revision>25</cp:revision>
  <dcterms:created xsi:type="dcterms:W3CDTF">2020-11-25T12:33:16Z</dcterms:created>
  <dcterms:modified xsi:type="dcterms:W3CDTF">2020-11-29T23:54:13Z</dcterms:modified>
</cp:coreProperties>
</file>