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302" r:id="rId3"/>
    <p:sldId id="303" r:id="rId4"/>
    <p:sldId id="301" r:id="rId5"/>
    <p:sldId id="304" r:id="rId6"/>
    <p:sldId id="309" r:id="rId7"/>
    <p:sldId id="310" r:id="rId8"/>
    <p:sldId id="311" r:id="rId9"/>
    <p:sldId id="317" r:id="rId10"/>
    <p:sldId id="329" r:id="rId11"/>
    <p:sldId id="319" r:id="rId12"/>
    <p:sldId id="331" r:id="rId13"/>
    <p:sldId id="330" r:id="rId14"/>
    <p:sldId id="333" r:id="rId15"/>
    <p:sldId id="334" r:id="rId16"/>
    <p:sldId id="306" r:id="rId17"/>
    <p:sldId id="335" r:id="rId18"/>
    <p:sldId id="327" r:id="rId19"/>
    <p:sldId id="289" r:id="rId20"/>
    <p:sldId id="320" r:id="rId21"/>
    <p:sldId id="336" r:id="rId22"/>
    <p:sldId id="287" r:id="rId23"/>
    <p:sldId id="321" r:id="rId24"/>
    <p:sldId id="338" r:id="rId25"/>
    <p:sldId id="339" r:id="rId26"/>
    <p:sldId id="340" r:id="rId27"/>
    <p:sldId id="322" r:id="rId28"/>
    <p:sldId id="324" r:id="rId29"/>
    <p:sldId id="341" r:id="rId30"/>
    <p:sldId id="308" r:id="rId3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men Jagodić Mlinarič" initials="KJ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2T23:18:59.35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599EA-53AC-405F-BD9C-9ADBD94981E5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FAD56-2240-4E94-B7D4-6ED1E48AA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5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6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8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1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5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25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7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9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45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6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6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762BE-2AF9-4D9A-823A-6A23E2D50E73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A0FF1-CDC3-4D82-A2AC-1462B9C6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4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karmen.mlinaric@guest.arnes.si" TargetMode="External"/><Relationship Id="rId2" Type="http://schemas.openxmlformats.org/officeDocument/2006/relationships/hyperlink" Target="mailto:alja.premoze@guest.arnes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chemeClr val="bg2">
                    <a:lumMod val="50000"/>
                  </a:schemeClr>
                </a:solidFill>
              </a:rPr>
              <a:t>HELLO, HELLO! </a:t>
            </a:r>
            <a:br>
              <a:rPr lang="sl-SI" sz="3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l-SI" sz="3200" b="1" dirty="0">
                <a:solidFill>
                  <a:schemeClr val="bg2">
                    <a:lumMod val="50000"/>
                  </a:schemeClr>
                </a:solidFill>
              </a:rPr>
              <a:t>IT‘S ENGLISH TIME.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84791"/>
            <a:ext cx="3289548" cy="3289548"/>
          </a:xfrm>
          <a:prstGeom prst="rect">
            <a:avLst/>
          </a:prstGeom>
        </p:spPr>
      </p:pic>
      <p:pic>
        <p:nvPicPr>
          <p:cNvPr id="4099" name="Picture 3" descr="F:\prenosi\myAva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543">
            <a:off x="6623431" y="4204349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/>
          <a:stretch/>
        </p:blipFill>
        <p:spPr>
          <a:xfrm rot="19090831">
            <a:off x="6257482" y="3236280"/>
            <a:ext cx="1063162" cy="1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2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71020901-0AFD-4231-95D2-4807E00EA4B5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34</a:t>
            </a:r>
            <a:endParaRPr lang="en-US" sz="2800" dirty="0"/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9B47D315-7CF6-463D-A72D-DFDC6114E115}"/>
              </a:ext>
            </a:extLst>
          </p:cNvPr>
          <p:cNvSpPr txBox="1">
            <a:spLocks/>
          </p:cNvSpPr>
          <p:nvPr/>
        </p:nvSpPr>
        <p:spPr>
          <a:xfrm>
            <a:off x="395536" y="1627616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RANI THE ELEPHANT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400" dirty="0">
                <a:solidFill>
                  <a:schemeClr val="bg2">
                    <a:lumMod val="50000"/>
                  </a:schemeClr>
                </a:solidFill>
              </a:rPr>
              <a:t>FIND THEM IN THE STORY.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Poišči jih v zgodbi.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A03BB94-1EB6-48B7-97FA-8A90B2580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940" b="2940"/>
          <a:stretch/>
        </p:blipFill>
        <p:spPr>
          <a:xfrm>
            <a:off x="1331640" y="2708920"/>
            <a:ext cx="6780378" cy="2449456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921825F9-C493-4AB9-9605-C1F6005DA4A0}"/>
              </a:ext>
            </a:extLst>
          </p:cNvPr>
          <p:cNvSpPr txBox="1"/>
          <p:nvPr/>
        </p:nvSpPr>
        <p:spPr>
          <a:xfrm>
            <a:off x="494420" y="5373216"/>
            <a:ext cx="2853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BRIGHT </a:t>
            </a:r>
            <a:r>
              <a:rPr lang="sl-SI" sz="1800" dirty="0"/>
              <a:t>–</a:t>
            </a:r>
            <a:r>
              <a:rPr lang="sl-SI" dirty="0"/>
              <a:t> SVETEL, BLEŠČEČ</a:t>
            </a:r>
          </a:p>
          <a:p>
            <a:r>
              <a:rPr lang="sl-SI" dirty="0"/>
              <a:t>WEDDING</a:t>
            </a:r>
            <a:r>
              <a:rPr lang="sl-SI" sz="1800" dirty="0"/>
              <a:t> – </a:t>
            </a:r>
            <a:r>
              <a:rPr lang="sl-SI" dirty="0"/>
              <a:t>POROKA</a:t>
            </a:r>
          </a:p>
          <a:p>
            <a:r>
              <a:rPr lang="sl-SI" dirty="0"/>
              <a:t>FAMOUS</a:t>
            </a:r>
            <a:r>
              <a:rPr lang="sl-SI" sz="1800" dirty="0"/>
              <a:t> – </a:t>
            </a:r>
            <a:r>
              <a:rPr lang="sl-SI" dirty="0"/>
              <a:t>SLAVEN</a:t>
            </a:r>
          </a:p>
        </p:txBody>
      </p:sp>
    </p:spTree>
    <p:extLst>
      <p:ext uri="{BB962C8B-B14F-4D97-AF65-F5344CB8AC3E}">
        <p14:creationId xmlns:p14="http://schemas.microsoft.com/office/powerpoint/2010/main" val="2473043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71020901-0AFD-4231-95D2-4807E00EA4B5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34</a:t>
            </a:r>
            <a:endParaRPr lang="en-US" sz="2800" dirty="0"/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9B47D315-7CF6-463D-A72D-DFDC6114E115}"/>
              </a:ext>
            </a:extLst>
          </p:cNvPr>
          <p:cNvSpPr txBox="1">
            <a:spLocks/>
          </p:cNvSpPr>
          <p:nvPr/>
        </p:nvSpPr>
        <p:spPr>
          <a:xfrm>
            <a:off x="395536" y="1627616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RANI THE ELEPHANT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400" dirty="0">
                <a:solidFill>
                  <a:schemeClr val="bg2">
                    <a:lumMod val="50000"/>
                  </a:schemeClr>
                </a:solidFill>
              </a:rPr>
              <a:t>LISTEN AND READ.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beri.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U34-1">
            <a:hlinkClick r:id="" action="ppaction://media"/>
            <a:extLst>
              <a:ext uri="{FF2B5EF4-FFF2-40B4-BE49-F238E27FC236}">
                <a16:creationId xmlns="" xmlns:a16="http://schemas.microsoft.com/office/drawing/2014/main" id="{41386853-FC1B-4939-9645-99F07ED12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183" y="2569584"/>
            <a:ext cx="7344817" cy="41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36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SING.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1D94D41-D338-4CAA-BD1F-ACE929A69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276871"/>
            <a:ext cx="6311766" cy="3470387"/>
          </a:xfrm>
          <a:prstGeom prst="rect">
            <a:avLst/>
          </a:prstGeom>
        </p:spPr>
      </p:pic>
      <p:pic>
        <p:nvPicPr>
          <p:cNvPr id="5" name="U36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1D680ABF-DA3F-4BFA-AA4A-373F5072D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4165513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82195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36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614599" y="1340768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THE MUSICIANS OF BREMEN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MATCH THE NOISES TO THE RIGHT ANIMALS.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V zvezek napiši živali in njihove glasove.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9249C61-953B-480A-97A8-77F6061B1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0"/>
          <a:stretch/>
        </p:blipFill>
        <p:spPr>
          <a:xfrm>
            <a:off x="633776" y="3429000"/>
            <a:ext cx="7779028" cy="19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22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80889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36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614599" y="1340768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THE MUSICIANS OF BREMEN</a:t>
            </a:r>
          </a:p>
          <a:p>
            <a:pPr marL="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MATCH THE PICTURES TO THE RIGHT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Besede prepiši v zvezek in dopiši številko slike.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Na primer: 1. slika: </a:t>
            </a:r>
            <a:r>
              <a:rPr lang="en-AU" sz="1600" dirty="0"/>
              <a:t>donkey</a:t>
            </a:r>
            <a:r>
              <a:rPr lang="sl-SI" sz="1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ROBBERS - ROPARJI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1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E9F7A6B8-4E8C-48D2-8B8F-14E226D1F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02"/>
          <a:stretch/>
        </p:blipFill>
        <p:spPr>
          <a:xfrm>
            <a:off x="457200" y="3398452"/>
            <a:ext cx="8229600" cy="15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53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37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614599" y="1350384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THE MUSICIANS OF BREMEN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400" dirty="0">
                <a:solidFill>
                  <a:schemeClr val="bg2">
                    <a:lumMod val="50000"/>
                  </a:schemeClr>
                </a:solidFill>
              </a:rPr>
              <a:t>LISTEN TO THE STORY. TAKE THE „CUT OUTS“, WRITE THE NUMBERS AND STICK THEM INTO YOUR NOTEBOOK.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zgodbo. Iz delovnega zvezka vzemi „</a:t>
            </a:r>
            <a:r>
              <a:rPr lang="sl-SI" sz="1600" dirty="0" err="1"/>
              <a:t>cut</a:t>
            </a:r>
            <a:r>
              <a:rPr lang="sl-SI" sz="1600" dirty="0"/>
              <a:t> </a:t>
            </a:r>
            <a:r>
              <a:rPr lang="sl-SI" sz="1600" dirty="0" err="1"/>
              <a:t>outs</a:t>
            </a:r>
            <a:r>
              <a:rPr lang="sl-SI" sz="1600" dirty="0"/>
              <a:t>“, jih oštevilči in nalepi v zvezek. 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B1AD84C-FA83-424C-B31C-62BC065A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112" y="3068960"/>
            <a:ext cx="3335828" cy="3632083"/>
          </a:xfrm>
          <a:prstGeom prst="rect">
            <a:avLst/>
          </a:prstGeom>
        </p:spPr>
      </p:pic>
      <p:pic>
        <p:nvPicPr>
          <p:cNvPr id="3" name="U37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CD3FFEC1-B5F0-43D3-9035-5E4D4CB886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4149080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besedilo, izrezek&#10;&#10;Opis je samodejno ustvarjen">
            <a:extLst>
              <a:ext uri="{FF2B5EF4-FFF2-40B4-BE49-F238E27FC236}">
                <a16:creationId xmlns="" xmlns:a16="http://schemas.microsoft.com/office/drawing/2014/main" id="{BBBBD1DB-8E75-42AB-BA66-666CB8070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54" y="1706714"/>
            <a:ext cx="6385892" cy="515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63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F32744A4-DCFC-43FA-8972-EBAC586C0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64" y="278030"/>
            <a:ext cx="7848872" cy="630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84987B61-6D17-4710-9B43-CA5690E5403D}"/>
              </a:ext>
            </a:extLst>
          </p:cNvPr>
          <p:cNvSpPr txBox="1"/>
          <p:nvPr/>
        </p:nvSpPr>
        <p:spPr>
          <a:xfrm>
            <a:off x="3284306" y="1628800"/>
            <a:ext cx="2575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BACK TO WORK!</a:t>
            </a:r>
          </a:p>
        </p:txBody>
      </p:sp>
      <p:pic>
        <p:nvPicPr>
          <p:cNvPr id="3" name="Slika 2" descr="Slika, ki vsebuje besede izrezek&#10;&#10;Opis je samodejno ustvarjen">
            <a:extLst>
              <a:ext uri="{FF2B5EF4-FFF2-40B4-BE49-F238E27FC236}">
                <a16:creationId xmlns="" xmlns:a16="http://schemas.microsoft.com/office/drawing/2014/main" id="{4F0A79FE-25C4-49A4-842E-463C8C3B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78709"/>
            <a:ext cx="2324472" cy="3381050"/>
          </a:xfrm>
          <a:prstGeom prst="rect">
            <a:avLst/>
          </a:prstGeom>
        </p:spPr>
      </p:pic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="" xmlns:a16="http://schemas.microsoft.com/office/drawing/2014/main" id="{BA7E3450-B3D8-4ED5-A2F1-3AFF4EF04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3663581" cy="37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55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004048" y="156957"/>
            <a:ext cx="384015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 – P. 28, 29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PAGE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 28 AND 29. DO </a:t>
            </a:r>
            <a:r>
              <a:rPr lang="en-AU" sz="2800" dirty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na straneh 28 in 29. Reši naloge.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D802B57-62A8-40DE-BB18-1AEE94E2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72" y="3284984"/>
            <a:ext cx="3959270" cy="308399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3393E90-4B65-4412-AE7A-847E5BAC9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808223"/>
            <a:ext cx="2736304" cy="35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1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dirty="0"/>
              <a:t>Dragi/-a učenec/-</a:t>
            </a:r>
            <a:r>
              <a:rPr lang="sl-SI" dirty="0" err="1"/>
              <a:t>ka</a:t>
            </a:r>
            <a:r>
              <a:rPr lang="sl-SI" dirty="0"/>
              <a:t>!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Učiteljici sva pripravili gradivo, ki te bo popeljalo skozi uri angleščine v tem tednu.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Pripravi:</a:t>
            </a:r>
          </a:p>
          <a:p>
            <a:pPr>
              <a:buFontTx/>
              <a:buChar char="-"/>
            </a:pPr>
            <a:r>
              <a:rPr lang="sl-SI" dirty="0"/>
              <a:t>delovni zvezek (</a:t>
            </a:r>
            <a:r>
              <a:rPr lang="sl-SI" dirty="0" err="1"/>
              <a:t>workbook</a:t>
            </a:r>
            <a:r>
              <a:rPr lang="sl-SI" dirty="0"/>
              <a:t>), </a:t>
            </a:r>
          </a:p>
          <a:p>
            <a:pPr>
              <a:buFontTx/>
              <a:buChar char="-"/>
            </a:pPr>
            <a:r>
              <a:rPr lang="sl-SI" dirty="0"/>
              <a:t>knjigo (</a:t>
            </a:r>
            <a:r>
              <a:rPr lang="sl-SI" dirty="0" err="1"/>
              <a:t>book</a:t>
            </a:r>
            <a:r>
              <a:rPr lang="sl-SI" dirty="0"/>
              <a:t>), </a:t>
            </a:r>
          </a:p>
          <a:p>
            <a:pPr>
              <a:buFontTx/>
              <a:buChar char="-"/>
            </a:pPr>
            <a:r>
              <a:rPr lang="sl-SI" dirty="0"/>
              <a:t>zvezek (</a:t>
            </a:r>
            <a:r>
              <a:rPr lang="sl-SI" dirty="0" err="1"/>
              <a:t>notebook</a:t>
            </a:r>
            <a:r>
              <a:rPr lang="sl-SI" dirty="0"/>
              <a:t>).</a:t>
            </a:r>
          </a:p>
          <a:p>
            <a:pPr>
              <a:buFontTx/>
              <a:buChar char="-"/>
            </a:pPr>
            <a:endParaRPr lang="sl-SI" dirty="0"/>
          </a:p>
          <a:p>
            <a:pPr marL="0" indent="0">
              <a:buNone/>
            </a:pPr>
            <a:r>
              <a:rPr lang="sl-SI" dirty="0"/>
              <a:t>Naloge naredi do četrtka, ko bomo imeli pouk na daljavo.</a:t>
            </a:r>
          </a:p>
        </p:txBody>
      </p:sp>
    </p:spTree>
    <p:extLst>
      <p:ext uri="{BB962C8B-B14F-4D97-AF65-F5344CB8AC3E}">
        <p14:creationId xmlns:p14="http://schemas.microsoft.com/office/powerpoint/2010/main" val="70663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="" xmlns:a16="http://schemas.microsoft.com/office/drawing/2014/main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FD1F7D1C-A553-4383-BC81-1DBEBF51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85"/>
          <a:stretch/>
        </p:blipFill>
        <p:spPr>
          <a:xfrm>
            <a:off x="811323" y="2780928"/>
            <a:ext cx="7380312" cy="193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70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grada vsebine 2">
            <a:extLst>
              <a:ext uri="{FF2B5EF4-FFF2-40B4-BE49-F238E27FC236}">
                <a16:creationId xmlns="" xmlns:a16="http://schemas.microsoft.com/office/drawing/2014/main" id="{17EA23AD-0BFE-4D91-81EB-DEAA951D9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D4DF9E2B-5B1F-4104-B947-7C76855B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96" y="2780928"/>
            <a:ext cx="4626902" cy="29019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9E172740-9AFA-4046-BCBC-B471386C2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" t="3426" r="-352" b="-422"/>
          <a:stretch/>
        </p:blipFill>
        <p:spPr>
          <a:xfrm>
            <a:off x="4980857" y="2837611"/>
            <a:ext cx="3931213" cy="284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25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220072" y="156957"/>
            <a:ext cx="36241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 – P. 30, 31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PAGE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 30 AND 31. DO </a:t>
            </a:r>
            <a:r>
              <a:rPr lang="en-AU" sz="2800" dirty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na straneh 30 in 31. Reši naloge.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1A52E832-445F-4627-AC04-7E90AA258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708920"/>
            <a:ext cx="3044451" cy="404847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060F5196-1133-46AF-82B9-705EA3840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320" y="2653693"/>
            <a:ext cx="3083273" cy="40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18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DE7B82D6-78B5-4F5C-8CA3-4076D98E9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21"/>
          <a:stretch/>
        </p:blipFill>
        <p:spPr>
          <a:xfrm>
            <a:off x="3741942" y="1412776"/>
            <a:ext cx="5402058" cy="505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1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BDA820E5-F734-46DD-A25A-F75171A07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86" y="2636912"/>
            <a:ext cx="8236701" cy="196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6C9D162-4EE2-4357-8A9C-10B59B937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5" r="1227"/>
          <a:stretch/>
        </p:blipFill>
        <p:spPr>
          <a:xfrm>
            <a:off x="1151620" y="2564904"/>
            <a:ext cx="6840760" cy="40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4925127C-B025-4978-8CC5-6D7A7521B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492896"/>
            <a:ext cx="5639916" cy="39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33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5148064" y="156957"/>
            <a:ext cx="369613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WORKBOOK – P. 32, 33</a:t>
            </a:r>
            <a:endParaRPr lang="en-US" sz="2800" dirty="0"/>
          </a:p>
        </p:txBody>
      </p:sp>
      <p:sp>
        <p:nvSpPr>
          <p:cNvPr id="7" name="Ograda vsebine 2"/>
          <p:cNvSpPr>
            <a:spLocks noGrp="1"/>
          </p:cNvSpPr>
          <p:nvPr>
            <p:ph idx="1"/>
          </p:nvPr>
        </p:nvSpPr>
        <p:spPr>
          <a:xfrm>
            <a:off x="257250" y="1412776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OPEN YOUR WORKBOOK 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ON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PAGE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32 AND 33. DO </a:t>
            </a:r>
            <a:r>
              <a:rPr lang="en-AU" sz="2800" dirty="0">
                <a:solidFill>
                  <a:schemeClr val="bg2">
                    <a:lumMod val="50000"/>
                  </a:schemeClr>
                </a:solidFill>
              </a:rPr>
              <a:t>THE EXERCISE</a:t>
            </a: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Odpri delovni zvezek na straneh 32 in 33. Reši nalogi.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60C47D20-B9CB-4C05-87C8-D785A436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08" y="2809528"/>
            <a:ext cx="2857176" cy="386104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6C0EFA4B-1820-417B-9A86-C50B3206D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7" y="2809528"/>
            <a:ext cx="2929071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2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2FEA9830-74D4-4431-8958-047D3A0E3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214" y="836712"/>
            <a:ext cx="5073774" cy="59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9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vsebine 2">
            <a:extLst>
              <a:ext uri="{FF2B5EF4-FFF2-40B4-BE49-F238E27FC236}">
                <a16:creationId xmlns="" xmlns:a16="http://schemas.microsoft.com/office/drawing/2014/main" id="{806579BC-E1D8-43E0-9447-D06042FE2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54" y="1588887"/>
            <a:ext cx="8646850" cy="1396752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CHECK THE ANSWERS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68580" indent="0">
              <a:buNone/>
            </a:pPr>
            <a:r>
              <a:rPr lang="sl-SI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Preveri rešitve.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5FFFDAE5-FA55-4968-ABC2-F534FA57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132856"/>
            <a:ext cx="6099969" cy="41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4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28600" y="1628800"/>
            <a:ext cx="8686800" cy="5357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800" dirty="0"/>
              <a:t>Dobro beri navodila in pozorno poslušaj posnetke. 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dirty="0"/>
              <a:t>Zraven poskušaj tudi glasno ponavljati in izgovarjati angleške besede ter povedi. </a:t>
            </a:r>
          </a:p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sz="2800" dirty="0"/>
              <a:t>Če se ti kje zatakne oziroma ti posnetki ne delujejo, za pomoč prosi svojo učiteljico angleščine. </a:t>
            </a:r>
          </a:p>
          <a:p>
            <a:pPr marL="0" indent="0">
              <a:buNone/>
            </a:pPr>
            <a:r>
              <a:rPr lang="sl-SI" sz="2000" dirty="0" err="1">
                <a:hlinkClick r:id="rId2"/>
              </a:rPr>
              <a:t>alja.premoze@guest.arnes.si</a:t>
            </a:r>
            <a:endParaRPr lang="sl-SI" sz="2000" dirty="0"/>
          </a:p>
          <a:p>
            <a:pPr marL="0" indent="0">
              <a:buNone/>
            </a:pPr>
            <a:r>
              <a:rPr lang="sl-SI" sz="2000" dirty="0" err="1">
                <a:hlinkClick r:id="rId3"/>
              </a:rPr>
              <a:t>karmen.mlinaric@guest.arnes.si</a:t>
            </a:r>
            <a:r>
              <a:rPr lang="sl-SI" sz="2000" dirty="0"/>
              <a:t> </a:t>
            </a:r>
          </a:p>
          <a:p>
            <a:endParaRPr lang="en-US" dirty="0"/>
          </a:p>
        </p:txBody>
      </p:sp>
      <p:pic>
        <p:nvPicPr>
          <p:cNvPr id="4" name="Picture 2" descr="Meme Maker - I'm ready...let's go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1" y="4719945"/>
            <a:ext cx="2211389" cy="19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727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chemeClr val="bg2">
                    <a:lumMod val="50000"/>
                  </a:schemeClr>
                </a:solidFill>
              </a:rPr>
              <a:t>WELL DONE!</a:t>
            </a:r>
            <a:br>
              <a:rPr lang="sl-SI" sz="32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sl-SI" sz="3200" b="1" dirty="0">
                <a:solidFill>
                  <a:schemeClr val="bg2">
                    <a:lumMod val="50000"/>
                  </a:schemeClr>
                </a:solidFill>
              </a:rPr>
              <a:t>THAT IS ALL FOR THIS WEEK!</a:t>
            </a:r>
            <a:endParaRPr lang="en-US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099" name="Picture 3" descr="F:\prenosi\myAvat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636">
            <a:off x="683568" y="4206224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743133"/>
            <a:ext cx="3368091" cy="336809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35914">
            <a:off x="1060200" y="2959687"/>
            <a:ext cx="1151735" cy="1235122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2915816" y="4417420"/>
            <a:ext cx="29440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solidFill>
                  <a:schemeClr val="bg2">
                    <a:lumMod val="50000"/>
                  </a:schemeClr>
                </a:solidFill>
              </a:rPr>
              <a:t>HAVE A NICE DAY, GOODBYE!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2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Photo | Summer tropical leaves with blank paper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2" y="0"/>
            <a:ext cx="9164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l-SI" sz="6000" dirty="0">
                <a:solidFill>
                  <a:schemeClr val="bg2">
                    <a:lumMod val="50000"/>
                  </a:schemeClr>
                </a:solidFill>
                <a:latin typeface="Algerian" panose="04020705040A02060702" pitchFamily="82" charset="0"/>
              </a:rPr>
              <a:t>ANIMALS</a:t>
            </a:r>
            <a:r>
              <a:rPr lang="sl-SI" dirty="0"/>
              <a:t/>
            </a:r>
            <a:br>
              <a:rPr lang="sl-SI" dirty="0"/>
            </a:br>
            <a:r>
              <a:rPr lang="sl-SI" sz="3200" dirty="0"/>
              <a:t>UNIT 2</a:t>
            </a:r>
            <a:endParaRPr lang="en-US" sz="3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BOOK p. 31–37</a:t>
            </a:r>
          </a:p>
          <a:p>
            <a:r>
              <a:rPr lang="sl-SI" dirty="0"/>
              <a:t>WORKBOOK p. 28–33</a:t>
            </a:r>
          </a:p>
          <a:p>
            <a:pPr algn="l"/>
            <a:r>
              <a:rPr lang="sl-SI" dirty="0"/>
              <a:t>                    NOTEBOOK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31</a:t>
            </a:r>
            <a:endParaRPr lang="en-US" sz="2800" dirty="0"/>
          </a:p>
        </p:txBody>
      </p:sp>
      <p:sp>
        <p:nvSpPr>
          <p:cNvPr id="10" name="Ograda vsebine 2">
            <a:extLst>
              <a:ext uri="{FF2B5EF4-FFF2-40B4-BE49-F238E27FC236}">
                <a16:creationId xmlns="" xmlns:a16="http://schemas.microsoft.com/office/drawing/2014/main" id="{EFD8E907-E1ED-4B61-83F4-B65444C3C615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SING.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59278A94-CC82-446E-A5BB-891E8ECC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655" y="2276872"/>
            <a:ext cx="5982860" cy="2692896"/>
          </a:xfrm>
          <a:prstGeom prst="rect">
            <a:avLst/>
          </a:prstGeom>
        </p:spPr>
      </p:pic>
      <p:pic>
        <p:nvPicPr>
          <p:cNvPr id="3" name="U31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1CD99DC0-FE8C-4609-8C16-E173A4E96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2535" y="5084180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3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655D62B8-23E7-4E80-A50F-902355068201}"/>
              </a:ext>
            </a:extLst>
          </p:cNvPr>
          <p:cNvSpPr txBox="1">
            <a:spLocks/>
          </p:cNvSpPr>
          <p:nvPr/>
        </p:nvSpPr>
        <p:spPr>
          <a:xfrm>
            <a:off x="457200" y="134076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THE ENGLISH ALPHABET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SING.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zapoj</a:t>
            </a:r>
            <a:r>
              <a:rPr lang="sl-SI" sz="1200" dirty="0"/>
              <a:t>.</a:t>
            </a: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B669578C-2A6B-45DC-8A74-1AE5A660A338}"/>
              </a:ext>
            </a:extLst>
          </p:cNvPr>
          <p:cNvSpPr txBox="1"/>
          <p:nvPr/>
        </p:nvSpPr>
        <p:spPr>
          <a:xfrm>
            <a:off x="1524000" y="6309320"/>
            <a:ext cx="535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Vir: https://www.youtube.com/watch?v=75p-N9YKqNo</a:t>
            </a:r>
          </a:p>
        </p:txBody>
      </p:sp>
      <p:pic>
        <p:nvPicPr>
          <p:cNvPr id="3" name="videoplayback (1) (online-video-cutter.com) (1)">
            <a:hlinkClick r:id="" action="ppaction://media"/>
            <a:extLst>
              <a:ext uri="{FF2B5EF4-FFF2-40B4-BE49-F238E27FC236}">
                <a16:creationId xmlns="" xmlns:a16="http://schemas.microsoft.com/office/drawing/2014/main" id="{EF0797EC-2C27-456A-80B5-220CAC5F2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780928"/>
            <a:ext cx="6048672" cy="339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6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grada vsebine 2">
            <a:extLst>
              <a:ext uri="{FF2B5EF4-FFF2-40B4-BE49-F238E27FC236}">
                <a16:creationId xmlns="" xmlns:a16="http://schemas.microsoft.com/office/drawing/2014/main" id="{166B151A-4984-4C64-A7F7-56516A9998CB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READ.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preberi.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B6898E7-81AB-4293-9C3F-45246665FCDD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31</a:t>
            </a:r>
            <a:endParaRPr lang="en-US" sz="2800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DEFBC20F-2C2F-420E-9C12-42FFCCEED3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26"/>
          <a:stretch/>
        </p:blipFill>
        <p:spPr>
          <a:xfrm>
            <a:off x="2181246" y="2617341"/>
            <a:ext cx="6797732" cy="3096344"/>
          </a:xfrm>
          <a:prstGeom prst="rect">
            <a:avLst/>
          </a:prstGeom>
        </p:spPr>
      </p:pic>
      <p:pic>
        <p:nvPicPr>
          <p:cNvPr id="3" name="U31-2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1CFC78EB-224F-497E-BF38-FBB7DCF3A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873" y="4777581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4EA4467B-65E8-4820-A9CB-9025E666F676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31</a:t>
            </a:r>
            <a:endParaRPr lang="en-US" sz="2800" dirty="0"/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ECB1ED5B-58DD-4FEF-A9D2-A58DFBB5069D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HOW DO YOU SPELL YOUR NAME?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REPEAT.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sl-SI" sz="28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NOW SPELL YOUR NAME AND SURNAME.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Sedaj črkuj svoje ime in priimek.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08B69D89-8747-47FB-A025-A33FB76C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268190"/>
            <a:ext cx="3969956" cy="1004258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="" xmlns:a16="http://schemas.microsoft.com/office/drawing/2014/main" id="{4499F603-2B2E-45F0-AD72-248EDB982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92.74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3264336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2FA51820-7362-4D3A-84FF-0F1B75DE232E}"/>
              </a:ext>
            </a:extLst>
          </p:cNvPr>
          <p:cNvSpPr txBox="1"/>
          <p:nvPr/>
        </p:nvSpPr>
        <p:spPr>
          <a:xfrm>
            <a:off x="5580112" y="156957"/>
            <a:ext cx="326408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800" dirty="0"/>
              <a:t>BOOK – P. 33</a:t>
            </a:r>
          </a:p>
        </p:txBody>
      </p:sp>
      <p:sp>
        <p:nvSpPr>
          <p:cNvPr id="8" name="Ograda vsebine 2">
            <a:extLst>
              <a:ext uri="{FF2B5EF4-FFF2-40B4-BE49-F238E27FC236}">
                <a16:creationId xmlns="" xmlns:a16="http://schemas.microsoft.com/office/drawing/2014/main" id="{A9E58790-E8A9-4775-A555-4E06CE3C8791}"/>
              </a:ext>
            </a:extLst>
          </p:cNvPr>
          <p:cNvSpPr txBox="1">
            <a:spLocks/>
          </p:cNvSpPr>
          <p:nvPr/>
        </p:nvSpPr>
        <p:spPr>
          <a:xfrm>
            <a:off x="419236" y="1628800"/>
            <a:ext cx="8229600" cy="507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2800" dirty="0">
                <a:solidFill>
                  <a:schemeClr val="bg2">
                    <a:lumMod val="50000"/>
                  </a:schemeClr>
                </a:solidFill>
              </a:rPr>
              <a:t>LISTEN AND REPEAT.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Poslušaj in ponovi.</a:t>
            </a:r>
            <a:endParaRPr lang="sl-SI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D9711C-3DBC-469C-BB3B-8D0AB30F5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990" y="836712"/>
            <a:ext cx="5264782" cy="5864331"/>
          </a:xfrm>
          <a:prstGeom prst="rect">
            <a:avLst/>
          </a:prstGeom>
        </p:spPr>
      </p:pic>
      <p:pic>
        <p:nvPicPr>
          <p:cNvPr id="3" name="U33-1 (online-audio-converter.com)">
            <a:hlinkClick r:id="" action="ppaction://media"/>
            <a:extLst>
              <a:ext uri="{FF2B5EF4-FFF2-40B4-BE49-F238E27FC236}">
                <a16:creationId xmlns="" xmlns:a16="http://schemas.microsoft.com/office/drawing/2014/main" id="{243F4C97-F8A9-4760-BEBC-605440119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4110608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1165</TotalTime>
  <Words>536</Words>
  <Application>Microsoft Office PowerPoint</Application>
  <PresentationFormat>Diaprojekcija na zaslonu (4:3)</PresentationFormat>
  <Paragraphs>120</Paragraphs>
  <Slides>30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1" baseType="lpstr">
      <vt:lpstr>Officeova tema</vt:lpstr>
      <vt:lpstr>HELLO, HELLO!  IT‘S ENGLISH TIME.</vt:lpstr>
      <vt:lpstr>PowerPointova predstavitev</vt:lpstr>
      <vt:lpstr>PowerPointova predstavitev</vt:lpstr>
      <vt:lpstr>ANIMALS UNIT 2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WELL DONE! THAT IS ALL FOR THIS WEEK!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AljaP</dc:creator>
  <cp:lastModifiedBy>AljaP</cp:lastModifiedBy>
  <cp:revision>71</cp:revision>
  <dcterms:created xsi:type="dcterms:W3CDTF">2020-11-07T09:05:26Z</dcterms:created>
  <dcterms:modified xsi:type="dcterms:W3CDTF">2020-11-21T15:25:14Z</dcterms:modified>
</cp:coreProperties>
</file>