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63" r:id="rId4"/>
    <p:sldId id="265" r:id="rId5"/>
    <p:sldId id="261" r:id="rId6"/>
    <p:sldId id="268" r:id="rId7"/>
    <p:sldId id="269" r:id="rId8"/>
    <p:sldId id="280" r:id="rId9"/>
    <p:sldId id="281" r:id="rId10"/>
    <p:sldId id="270" r:id="rId11"/>
    <p:sldId id="266" r:id="rId12"/>
    <p:sldId id="283" r:id="rId13"/>
    <p:sldId id="282" r:id="rId14"/>
    <p:sldId id="277" r:id="rId15"/>
    <p:sldId id="271" r:id="rId16"/>
    <p:sldId id="275" r:id="rId17"/>
    <p:sldId id="285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229F-515D-42AE-A6D6-802C281403AA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A1CF-CC88-417D-92AE-8268A05A9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A1CF-CC88-417D-92AE-8268A05A98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2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56C-7CC1-453D-8030-60914AD66A7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3AA3-6B70-4D56-B594-749F569C1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q3rUEECX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Dragi učenci!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tem tednu se bomo </a:t>
            </a:r>
            <a:r>
              <a:rPr lang="sl-SI" dirty="0" err="1" smtClean="0">
                <a:latin typeface="Century Gothic" panose="020B0502020202020204" pitchFamily="34" charset="0"/>
              </a:rPr>
              <a:t>Glili</a:t>
            </a:r>
            <a:r>
              <a:rPr lang="sl-SI" dirty="0" smtClean="0">
                <a:latin typeface="Century Gothic" panose="020B0502020202020204" pitchFamily="34" charset="0"/>
              </a:rPr>
              <a:t> in </a:t>
            </a:r>
            <a:r>
              <a:rPr lang="sl-SI" dirty="0" err="1" smtClean="0">
                <a:latin typeface="Century Gothic" panose="020B0502020202020204" pitchFamily="34" charset="0"/>
              </a:rPr>
              <a:t>Glalu</a:t>
            </a:r>
            <a:r>
              <a:rPr lang="sl-SI" dirty="0" smtClean="0">
                <a:latin typeface="Century Gothic" panose="020B0502020202020204" pitchFamily="34" charset="0"/>
              </a:rPr>
              <a:t>  pridružili na leteči žlici. 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Naj se popotovanje prične!</a:t>
            </a:r>
            <a:endParaRPr lang="sl-SI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2498" y="0"/>
            <a:ext cx="8229600" cy="940966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RAZMISLI IN ODGOVORI …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966301"/>
            <a:ext cx="8567936" cy="461665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Ustno odgovori na vprašanja. </a:t>
            </a:r>
            <a:endParaRPr lang="en-US" sz="2400" dirty="0"/>
          </a:p>
        </p:txBody>
      </p:sp>
      <p:sp>
        <p:nvSpPr>
          <p:cNvPr id="3" name="Pravokotnik 2"/>
          <p:cNvSpPr/>
          <p:nvPr/>
        </p:nvSpPr>
        <p:spPr>
          <a:xfrm>
            <a:off x="395536" y="1582341"/>
            <a:ext cx="844522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Zakaj </a:t>
            </a:r>
            <a:r>
              <a:rPr lang="sl-SI" sz="2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Glili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izziva 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mačko?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sl-SI" sz="25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mačka </a:t>
            </a:r>
            <a:r>
              <a:rPr lang="sl-SI" sz="250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odzove?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sl-SI" sz="2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Glili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odgovarja?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sl-SI" sz="2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Glili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pomiri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Kakšna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torej 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mačka?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Kaj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sl-SI" sz="2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Glili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se lahko končalo, če bi se tudi mačka prepirala?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Kaj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ti naredil, kako bi ravnal, če bi se srečal s 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prepirljivo </a:t>
            </a:r>
            <a:r>
              <a:rPr lang="sl-SI" sz="2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Glili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Bi se zaletel v 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prepir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 bi bil razsodnejši, </a:t>
            </a:r>
            <a:r>
              <a:rPr lang="sl-SI" sz="2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preudarnejši</a:t>
            </a: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Kaj </a:t>
            </a:r>
            <a:r>
              <a:rPr lang="sl-SI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menite o prepirih? Kako se počutite po njih? Kako jih rešujete?</a:t>
            </a:r>
            <a:endParaRPr lang="sl-SI" sz="2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Dobro premislite, preden komu izrečete težko besedo in ne zamudite nobene priložnosti, da izrečete dobro.</a:t>
            </a:r>
          </a:p>
          <a:p>
            <a:pPr marL="0" indent="0" algn="r">
              <a:buNone/>
            </a:pPr>
            <a:endParaRPr lang="sl-SI" sz="2000" dirty="0" smtClean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sl-SI" sz="2000" dirty="0" smtClean="0">
                <a:latin typeface="Century Gothic" panose="020B0502020202020204" pitchFamily="34" charset="0"/>
              </a:rPr>
              <a:t>(Georg Horace </a:t>
            </a:r>
            <a:r>
              <a:rPr lang="sl-SI" sz="2000" dirty="0" err="1" smtClean="0">
                <a:latin typeface="Century Gothic" panose="020B0502020202020204" pitchFamily="34" charset="0"/>
              </a:rPr>
              <a:t>Lorimer</a:t>
            </a:r>
            <a:r>
              <a:rPr lang="sl-SI" sz="2000" dirty="0" smtClean="0">
                <a:latin typeface="Century Gothic" panose="020B0502020202020204" pitchFamily="34" charset="0"/>
              </a:rPr>
              <a:t>)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MODRA MISEL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 descr="Celjsko gledališče s pravljico Svetlane Makarovič: Kosovirja 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61680"/>
            <a:ext cx="6192688" cy="348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KOSOVIRSKE PESMI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Misliš, da imajo </a:t>
            </a:r>
            <a:r>
              <a:rPr lang="sl-SI" dirty="0" err="1" smtClean="0">
                <a:latin typeface="Century Gothic" panose="020B0502020202020204" pitchFamily="34" charset="0"/>
              </a:rPr>
              <a:t>kosovirji</a:t>
            </a:r>
            <a:r>
              <a:rPr lang="sl-SI" dirty="0" smtClean="0">
                <a:latin typeface="Century Gothic" panose="020B0502020202020204" pitchFamily="34" charset="0"/>
              </a:rPr>
              <a:t> svoje pesmi?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Morda celo </a:t>
            </a:r>
            <a:r>
              <a:rPr lang="sl-SI" dirty="0" err="1" smtClean="0">
                <a:latin typeface="Century Gothic" panose="020B0502020202020204" pitchFamily="34" charset="0"/>
              </a:rPr>
              <a:t>Kosovirsko</a:t>
            </a:r>
            <a:r>
              <a:rPr lang="sl-SI" dirty="0" smtClean="0">
                <a:latin typeface="Century Gothic" panose="020B0502020202020204" pitchFamily="34" charset="0"/>
              </a:rPr>
              <a:t> himno?</a:t>
            </a: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Kaj pa, če jim </a:t>
            </a:r>
            <a:r>
              <a:rPr lang="sl-SI" dirty="0">
                <a:latin typeface="Century Gothic" panose="020B0502020202020204" pitchFamily="34" charset="0"/>
              </a:rPr>
              <a:t>na nebu kdaj </a:t>
            </a:r>
            <a:r>
              <a:rPr lang="sl-SI" dirty="0" smtClean="0">
                <a:latin typeface="Century Gothic" panose="020B0502020202020204" pitchFamily="34" charset="0"/>
              </a:rPr>
              <a:t>grozijo spake? </a:t>
            </a: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Le kako jim uidejo?</a:t>
            </a:r>
          </a:p>
          <a:p>
            <a:pPr marL="0" indent="0" algn="ctr">
              <a:buNone/>
            </a:pPr>
            <a:endParaRPr lang="sl-SI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73795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9" t="293" r="17057"/>
          <a:stretch/>
        </p:blipFill>
        <p:spPr bwMode="auto">
          <a:xfrm>
            <a:off x="0" y="-1"/>
            <a:ext cx="9144000" cy="68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KDAJ JE SREČEN KOSOVIR?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T</a:t>
            </a:r>
            <a:r>
              <a:rPr lang="sl-SI" dirty="0" smtClean="0"/>
              <a:t>e zanima, kdaj je srečen </a:t>
            </a:r>
            <a:r>
              <a:rPr lang="sl-SI" dirty="0" err="1" smtClean="0"/>
              <a:t>kosovir</a:t>
            </a:r>
            <a:r>
              <a:rPr lang="sl-SI" dirty="0" smtClean="0"/>
              <a:t>?</a:t>
            </a:r>
          </a:p>
          <a:p>
            <a:pPr marL="0" indent="0">
              <a:buNone/>
            </a:pPr>
            <a:r>
              <a:rPr lang="sl-SI" dirty="0" smtClean="0"/>
              <a:t>Potem pa le prisluhni pesmi: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sz="2800" dirty="0" smtClean="0">
                <a:hlinkClick r:id="rId2"/>
              </a:rPr>
              <a:t>https://www.youtube.com/watch?v=XWq3rUEECXA</a:t>
            </a: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Gre hitro v uho, kajne? </a:t>
            </a:r>
          </a:p>
          <a:p>
            <a:pPr marL="0" indent="0">
              <a:buNone/>
            </a:pPr>
            <a:r>
              <a:rPr lang="sl-SI" dirty="0" smtClean="0"/>
              <a:t>Le zapoj zraven!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73" y="3068960"/>
            <a:ext cx="1635874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2610" y="188640"/>
            <a:ext cx="8229600" cy="868958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POUSTVARJANJE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6477" y="1117669"/>
            <a:ext cx="832855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300" dirty="0" smtClean="0"/>
              <a:t>Sedaj pa sledi tvoje poustvarjanje. </a:t>
            </a:r>
          </a:p>
          <a:p>
            <a:pPr marL="0" indent="0" algn="ctr">
              <a:buNone/>
            </a:pPr>
            <a:endParaRPr lang="sl-SI" sz="2300" dirty="0" smtClean="0"/>
          </a:p>
          <a:p>
            <a:pPr marL="0" indent="0">
              <a:buNone/>
            </a:pPr>
            <a:r>
              <a:rPr lang="sl-SI" sz="2300" dirty="0" smtClean="0"/>
              <a:t>V zvezek zapiši naslov: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Svetlana Makarovič: KOSOVIRJA NA LETEČI ŽLICI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Pod tem napiši naslov svojega dela.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Writing a List Poem | Thoughtful Learning K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44" y="3393657"/>
            <a:ext cx="2835399" cy="346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620688"/>
            <a:ext cx="745232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Nekega dne tudi ti odletiš na leteči </a:t>
            </a:r>
            <a:r>
              <a:rPr lang="sl-SI" b="1" dirty="0"/>
              <a:t>žlici </a:t>
            </a:r>
            <a:r>
              <a:rPr lang="sl-SI" b="1" dirty="0" smtClean="0"/>
              <a:t>v </a:t>
            </a:r>
            <a:r>
              <a:rPr lang="sl-SI" b="1" dirty="0"/>
              <a:t>čudežno deželo. 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Opiši svoje potovanje in predstavi, koga si tam </a:t>
            </a:r>
            <a:r>
              <a:rPr lang="sl-SI" b="1" dirty="0" smtClean="0"/>
              <a:t>srečal/-a </a:t>
            </a:r>
            <a:r>
              <a:rPr lang="sl-SI" b="1" dirty="0"/>
              <a:t>in kaj si </a:t>
            </a:r>
            <a:r>
              <a:rPr lang="sl-SI" b="1" dirty="0" smtClean="0"/>
              <a:t>doživel/-a. </a:t>
            </a:r>
            <a:r>
              <a:rPr lang="sl-SI" b="1" dirty="0"/>
              <a:t>Deželo tudi poimenuj.</a:t>
            </a: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Radovednih 5, berilo za 4. razred</a:t>
            </a:r>
          </a:p>
          <a:p>
            <a:r>
              <a:rPr lang="sl-SI" sz="2400" dirty="0" smtClean="0"/>
              <a:t>Lutkovno gledališče Ljubljana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Powerpoint Template at GetDrawings |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" y="0"/>
            <a:ext cx="9179241" cy="68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32" y="2130425"/>
            <a:ext cx="9142868" cy="1470025"/>
          </a:xfrm>
        </p:spPr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KOSOVIRJA NA LETEČI ŽLICI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Svetlana Makarovič</a:t>
            </a:r>
            <a:endParaRPr lang="en-US" sz="4000" dirty="0"/>
          </a:p>
        </p:txBody>
      </p:sp>
      <p:pic>
        <p:nvPicPr>
          <p:cNvPr id="1028" name="Picture 4" descr="Kosovirja na leteči žlici, Dom kulture Velenje, Titov trg 4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2" y="3705617"/>
            <a:ext cx="4553248" cy="31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7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KOSOVIRJI?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3573016"/>
            <a:ext cx="8712968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800" dirty="0" err="1" smtClean="0">
                <a:latin typeface="Century Gothic" panose="020B0502020202020204" pitchFamily="34" charset="0"/>
              </a:rPr>
              <a:t>Kosovirji</a:t>
            </a:r>
            <a:r>
              <a:rPr lang="sl-SI" sz="2800" dirty="0" smtClean="0">
                <a:latin typeface="Century Gothic" panose="020B0502020202020204" pitchFamily="34" charset="0"/>
              </a:rPr>
              <a:t> imajo mehak rjav kožuh, košat rep in šestnajst ostrih zob s katerimi razkosavajo paradižnike, ki so glavna </a:t>
            </a:r>
            <a:r>
              <a:rPr lang="sl-SI" sz="2800" dirty="0" err="1" smtClean="0">
                <a:latin typeface="Century Gothic" panose="020B0502020202020204" pitchFamily="34" charset="0"/>
              </a:rPr>
              <a:t>kosovirska</a:t>
            </a:r>
            <a:r>
              <a:rPr lang="sl-SI" sz="2800" dirty="0" smtClean="0">
                <a:latin typeface="Century Gothic" panose="020B0502020202020204" pitchFamily="34" charset="0"/>
              </a:rPr>
              <a:t> hrana. </a:t>
            </a: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Večinoma so ljubki in družabni, ne marajo pa draženja ali prehitrega zbujanja iz spanja.</a:t>
            </a:r>
          </a:p>
        </p:txBody>
      </p:sp>
      <p:pic>
        <p:nvPicPr>
          <p:cNvPr id="3074" name="Picture 2" descr="Liana Saje Wang Illustration - Post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6534"/>
            <a:ext cx="5976664" cy="2265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KOSOVIRJI?</a:t>
            </a:r>
            <a:endParaRPr lang="en-US" sz="4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54109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Delijo se na </a:t>
            </a:r>
            <a:r>
              <a:rPr lang="sl-SI" sz="2800" dirty="0" err="1" smtClean="0">
                <a:latin typeface="Century Gothic" panose="020B0502020202020204" pitchFamily="34" charset="0"/>
              </a:rPr>
              <a:t>neradovedne</a:t>
            </a:r>
            <a:r>
              <a:rPr lang="sl-SI" sz="2800" dirty="0" smtClean="0">
                <a:latin typeface="Century Gothic" panose="020B0502020202020204" pitchFamily="34" charset="0"/>
              </a:rPr>
              <a:t>, ki večinoma spijo in radovedne, ki jih vse zanima.</a:t>
            </a: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Po zraku se premikajo z letečimi žlicami, na katerih dozorevajo paradižniki.</a:t>
            </a:r>
          </a:p>
          <a:p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l-SI" sz="2800" dirty="0" err="1" smtClean="0">
                <a:latin typeface="Century Gothic" panose="020B0502020202020204" pitchFamily="34" charset="0"/>
              </a:rPr>
              <a:t>Kosovirji</a:t>
            </a:r>
            <a:r>
              <a:rPr lang="sl-SI" sz="2800" dirty="0" smtClean="0">
                <a:latin typeface="Century Gothic" panose="020B0502020202020204" pitchFamily="34" charset="0"/>
              </a:rPr>
              <a:t> živijo v </a:t>
            </a:r>
            <a:r>
              <a:rPr lang="sl-SI" sz="2800" dirty="0" err="1" smtClean="0">
                <a:latin typeface="Century Gothic" panose="020B0502020202020204" pitchFamily="34" charset="0"/>
              </a:rPr>
              <a:t>Kosoviriji</a:t>
            </a:r>
            <a:r>
              <a:rPr lang="sl-SI" sz="2800" dirty="0" smtClean="0">
                <a:latin typeface="Century Gothic" panose="020B0502020202020204" pitchFamily="34" charset="0"/>
              </a:rPr>
              <a:t> deželi, ki je ni na zemljevidu, ker je zdaj tu, zdaj tam.</a:t>
            </a:r>
          </a:p>
        </p:txBody>
      </p:sp>
      <p:pic>
        <p:nvPicPr>
          <p:cNvPr id="8194" name="Picture 2" descr="Kosovirji by Nino de Gleria on SoundCloud - Hear the world's s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250332" cy="3250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sl-SI" sz="26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Kosovirji</a:t>
            </a:r>
            <a:r>
              <a:rPr lang="sl-SI" sz="2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so nastali v domišljij pisateljice Svetlane Makarovič</a:t>
            </a:r>
            <a:r>
              <a:rPr lang="sl-SI" sz="28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8435" r="23472" b="10156"/>
          <a:stretch/>
        </p:blipFill>
        <p:spPr bwMode="auto">
          <a:xfrm>
            <a:off x="1488" y="709777"/>
            <a:ext cx="9215420" cy="602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6264274" y="5877272"/>
            <a:ext cx="2438119" cy="856134"/>
            <a:chOff x="223568" y="332642"/>
            <a:chExt cx="2606569" cy="1371107"/>
          </a:xfrm>
        </p:grpSpPr>
        <p:sp>
          <p:nvSpPr>
            <p:cNvPr id="5" name="Elipsa 4"/>
            <p:cNvSpPr/>
            <p:nvPr/>
          </p:nvSpPr>
          <p:spPr>
            <a:xfrm>
              <a:off x="223568" y="332642"/>
              <a:ext cx="2606569" cy="137110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a 4"/>
            <p:cNvSpPr/>
            <p:nvPr/>
          </p:nvSpPr>
          <p:spPr>
            <a:xfrm>
              <a:off x="605291" y="533436"/>
              <a:ext cx="1843123" cy="969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KNJIŽEVNOST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7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ODLOMEK IZ BERILA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V kazalu berila poišči pisateljico Svetlano Makarovič in odlomek z naslovom </a:t>
            </a:r>
          </a:p>
          <a:p>
            <a:pPr marL="0" indent="0" algn="ctr">
              <a:buNone/>
            </a:pPr>
            <a:r>
              <a:rPr lang="sl-SI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Kosovirja</a:t>
            </a:r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na leteči žlici</a:t>
            </a:r>
            <a:r>
              <a:rPr lang="sl-SI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sl-SI" sz="16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dirty="0" smtClean="0">
                <a:latin typeface="Century Gothic" panose="020B0502020202020204" pitchFamily="34" charset="0"/>
              </a:rPr>
              <a:t>Poslušaj odlomek iz berila. </a:t>
            </a:r>
          </a:p>
        </p:txBody>
      </p:sp>
      <p:pic>
        <p:nvPicPr>
          <p:cNvPr id="4" name="20200518_14220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4502781"/>
            <a:ext cx="1944216" cy="1944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997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Zdaj pa sam/-a glasno preberi odlomek iz berila.</a:t>
            </a: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sl-SI" sz="28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sl-SI" sz="2800" dirty="0" smtClean="0">
                <a:latin typeface="Century Gothic" panose="020B0502020202020204" pitchFamily="34" charset="0"/>
              </a:rPr>
              <a:t>Če berila nimaš, si lahko pomagaš s prosojnicama na naslednji strani.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796950"/>
          </a:xfrm>
        </p:spPr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ODLOMEK IZ BERILA</a:t>
            </a:r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16147" r="17716" b="12760"/>
          <a:stretch/>
        </p:blipFill>
        <p:spPr bwMode="auto">
          <a:xfrm>
            <a:off x="1763688" y="1845568"/>
            <a:ext cx="567096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8"/>
          <a:stretch/>
        </p:blipFill>
        <p:spPr bwMode="auto">
          <a:xfrm>
            <a:off x="0" y="0"/>
            <a:ext cx="5123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8" t="2221" r="6144" b="27816"/>
          <a:stretch/>
        </p:blipFill>
        <p:spPr bwMode="auto">
          <a:xfrm>
            <a:off x="5076056" y="3402599"/>
            <a:ext cx="4091257" cy="341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"/>
          <a:stretch/>
        </p:blipFill>
        <p:spPr bwMode="auto">
          <a:xfrm>
            <a:off x="0" y="0"/>
            <a:ext cx="7452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" t="16377" r="16793" b="18698"/>
          <a:stretch/>
        </p:blipFill>
        <p:spPr bwMode="auto">
          <a:xfrm>
            <a:off x="4874049" y="3789040"/>
            <a:ext cx="428138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437</Words>
  <Application>Microsoft Office PowerPoint</Application>
  <PresentationFormat>Diaprojekcija na zaslonu (4:3)</PresentationFormat>
  <Paragraphs>94</Paragraphs>
  <Slides>17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Officeova tema</vt:lpstr>
      <vt:lpstr>PowerPointova predstavitev</vt:lpstr>
      <vt:lpstr>KOSOVIRJA NA LETEČI ŽLICI</vt:lpstr>
      <vt:lpstr>KOSOVIRJI?</vt:lpstr>
      <vt:lpstr>KOSOVIRJI?</vt:lpstr>
      <vt:lpstr>Kosovirji so nastali v domišljij pisateljice Svetlane Makarovič.</vt:lpstr>
      <vt:lpstr>ODLOMEK IZ BERILA</vt:lpstr>
      <vt:lpstr>ODLOMEK IZ BERILA</vt:lpstr>
      <vt:lpstr>PowerPointova predstavitev</vt:lpstr>
      <vt:lpstr>PowerPointova predstavitev</vt:lpstr>
      <vt:lpstr>RAZMISLI IN ODGOVORI …</vt:lpstr>
      <vt:lpstr>MODRA MISEL</vt:lpstr>
      <vt:lpstr>KOSOVIRSKE PESMI</vt:lpstr>
      <vt:lpstr>PowerPointova predstavitev</vt:lpstr>
      <vt:lpstr>KDAJ JE SREČEN KOSOVIR?</vt:lpstr>
      <vt:lpstr>POUSTVARJANJE</vt:lpstr>
      <vt:lpstr>PowerPointova predstavitev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KOSOVIRJA NA LETEČI ŽLICI</dc:title>
  <dc:creator>AljaP</dc:creator>
  <cp:lastModifiedBy>osrj</cp:lastModifiedBy>
  <cp:revision>36</cp:revision>
  <dcterms:created xsi:type="dcterms:W3CDTF">2020-05-18T10:52:53Z</dcterms:created>
  <dcterms:modified xsi:type="dcterms:W3CDTF">2020-11-06T16:54:26Z</dcterms:modified>
</cp:coreProperties>
</file>