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56" r:id="rId3"/>
    <p:sldId id="267" r:id="rId4"/>
    <p:sldId id="264" r:id="rId5"/>
    <p:sldId id="269" r:id="rId6"/>
    <p:sldId id="271" r:id="rId7"/>
    <p:sldId id="273" r:id="rId8"/>
    <p:sldId id="276" r:id="rId9"/>
    <p:sldId id="274" r:id="rId10"/>
    <p:sldId id="275" r:id="rId11"/>
    <p:sldId id="257" r:id="rId12"/>
  </p:sldIdLst>
  <p:sldSz cx="9144000" cy="6858000" type="screen4x3"/>
  <p:notesSz cx="6858000" cy="9144000"/>
  <p:defaultTextStyle>
    <a:defPPr>
      <a:defRPr lang="hr-H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D09E"/>
    <a:srgbClr val="F1F5A7"/>
    <a:srgbClr val="FBD843"/>
    <a:srgbClr val="FB9B43"/>
    <a:srgbClr val="B2B2B2"/>
    <a:srgbClr val="FF0000"/>
    <a:srgbClr val="F3F826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E92C68-75DF-4B2B-A2E2-4B3005807B27}" v="60" dt="2020-11-17T17:55:55.91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jca goltes" userId="9eb9d80cdbb9583c" providerId="LiveId" clId="{05E92C68-75DF-4B2B-A2E2-4B3005807B27}"/>
    <pc:docChg chg="undo custSel addSld delSld modSld">
      <pc:chgData name="mojca goltes" userId="9eb9d80cdbb9583c" providerId="LiveId" clId="{05E92C68-75DF-4B2B-A2E2-4B3005807B27}" dt="2020-11-17T12:06:04.214" v="1062" actId="14100"/>
      <pc:docMkLst>
        <pc:docMk/>
      </pc:docMkLst>
      <pc:sldChg chg="addSp delSp modSp mod">
        <pc:chgData name="mojca goltes" userId="9eb9d80cdbb9583c" providerId="LiveId" clId="{05E92C68-75DF-4B2B-A2E2-4B3005807B27}" dt="2020-11-17T09:56:19.439" v="1037" actId="478"/>
        <pc:sldMkLst>
          <pc:docMk/>
          <pc:sldMk cId="0" sldId="256"/>
        </pc:sldMkLst>
        <pc:spChg chg="mod">
          <ac:chgData name="mojca goltes" userId="9eb9d80cdbb9583c" providerId="LiveId" clId="{05E92C68-75DF-4B2B-A2E2-4B3005807B27}" dt="2020-11-17T09:54:08.658" v="1027" actId="1076"/>
          <ac:spMkLst>
            <pc:docMk/>
            <pc:sldMk cId="0" sldId="256"/>
            <ac:spMk id="2051" creationId="{00000000-0000-0000-0000-000000000000}"/>
          </ac:spMkLst>
        </pc:spChg>
        <pc:spChg chg="del mod">
          <ac:chgData name="mojca goltes" userId="9eb9d80cdbb9583c" providerId="LiveId" clId="{05E92C68-75DF-4B2B-A2E2-4B3005807B27}" dt="2020-11-17T09:56:19.439" v="1037" actId="478"/>
          <ac:spMkLst>
            <pc:docMk/>
            <pc:sldMk cId="0" sldId="256"/>
            <ac:spMk id="2063" creationId="{00000000-0000-0000-0000-000000000000}"/>
          </ac:spMkLst>
        </pc:spChg>
        <pc:spChg chg="mod">
          <ac:chgData name="mojca goltes" userId="9eb9d80cdbb9583c" providerId="LiveId" clId="{05E92C68-75DF-4B2B-A2E2-4B3005807B27}" dt="2020-11-17T09:54:14.935" v="1028" actId="14100"/>
          <ac:spMkLst>
            <pc:docMk/>
            <pc:sldMk cId="0" sldId="256"/>
            <ac:spMk id="2066" creationId="{00000000-0000-0000-0000-000000000000}"/>
          </ac:spMkLst>
        </pc:spChg>
        <pc:graphicFrameChg chg="add del mod modGraphic">
          <ac:chgData name="mojca goltes" userId="9eb9d80cdbb9583c" providerId="LiveId" clId="{05E92C68-75DF-4B2B-A2E2-4B3005807B27}" dt="2020-11-17T09:54:56.454" v="1034" actId="3680"/>
          <ac:graphicFrameMkLst>
            <pc:docMk/>
            <pc:sldMk cId="0" sldId="256"/>
            <ac:graphicFrameMk id="2" creationId="{9DD47D90-FBAC-4AB8-858A-D0B63D3EA0F6}"/>
          </ac:graphicFrameMkLst>
        </pc:graphicFrameChg>
      </pc:sldChg>
      <pc:sldChg chg="addSp delSp modSp mod">
        <pc:chgData name="mojca goltes" userId="9eb9d80cdbb9583c" providerId="LiveId" clId="{05E92C68-75DF-4B2B-A2E2-4B3005807B27}" dt="2020-11-17T09:47:47.482" v="993" actId="20577"/>
        <pc:sldMkLst>
          <pc:docMk/>
          <pc:sldMk cId="0" sldId="257"/>
        </pc:sldMkLst>
        <pc:spChg chg="mod">
          <ac:chgData name="mojca goltes" userId="9eb9d80cdbb9583c" providerId="LiveId" clId="{05E92C68-75DF-4B2B-A2E2-4B3005807B27}" dt="2020-11-17T08:20:23.667" v="172" actId="20577"/>
          <ac:spMkLst>
            <pc:docMk/>
            <pc:sldMk cId="0" sldId="257"/>
            <ac:spMk id="3084" creationId="{00000000-0000-0000-0000-000000000000}"/>
          </ac:spMkLst>
        </pc:spChg>
        <pc:graphicFrameChg chg="add mod modGraphic">
          <ac:chgData name="mojca goltes" userId="9eb9d80cdbb9583c" providerId="LiveId" clId="{05E92C68-75DF-4B2B-A2E2-4B3005807B27}" dt="2020-11-17T09:47:23.519" v="988"/>
          <ac:graphicFrameMkLst>
            <pc:docMk/>
            <pc:sldMk cId="0" sldId="257"/>
            <ac:graphicFrameMk id="2" creationId="{7A451704-0A7A-48E1-A74F-BD7905F4B77E}"/>
          </ac:graphicFrameMkLst>
        </pc:graphicFrameChg>
        <pc:graphicFrameChg chg="add mod modGraphic">
          <ac:chgData name="mojca goltes" userId="9eb9d80cdbb9583c" providerId="LiveId" clId="{05E92C68-75DF-4B2B-A2E2-4B3005807B27}" dt="2020-11-17T09:47:47.482" v="993" actId="20577"/>
          <ac:graphicFrameMkLst>
            <pc:docMk/>
            <pc:sldMk cId="0" sldId="257"/>
            <ac:graphicFrameMk id="3" creationId="{09F4590C-52B5-4882-827A-E15E6AD1E491}"/>
          </ac:graphicFrameMkLst>
        </pc:graphicFrameChg>
        <pc:graphicFrameChg chg="add mod modGraphic">
          <ac:chgData name="mojca goltes" userId="9eb9d80cdbb9583c" providerId="LiveId" clId="{05E92C68-75DF-4B2B-A2E2-4B3005807B27}" dt="2020-11-17T09:47:33.375" v="990"/>
          <ac:graphicFrameMkLst>
            <pc:docMk/>
            <pc:sldMk cId="0" sldId="257"/>
            <ac:graphicFrameMk id="4" creationId="{FE9994CC-4B52-47A9-A496-577D329B3059}"/>
          </ac:graphicFrameMkLst>
        </pc:graphicFrameChg>
        <pc:picChg chg="del mod">
          <ac:chgData name="mojca goltes" userId="9eb9d80cdbb9583c" providerId="LiveId" clId="{05E92C68-75DF-4B2B-A2E2-4B3005807B27}" dt="2020-11-17T08:25:14.334" v="286" actId="21"/>
          <ac:picMkLst>
            <pc:docMk/>
            <pc:sldMk cId="0" sldId="257"/>
            <ac:picMk id="6" creationId="{00000000-0000-0000-0000-000000000000}"/>
          </ac:picMkLst>
        </pc:picChg>
      </pc:sldChg>
      <pc:sldChg chg="del">
        <pc:chgData name="mojca goltes" userId="9eb9d80cdbb9583c" providerId="LiveId" clId="{05E92C68-75DF-4B2B-A2E2-4B3005807B27}" dt="2020-11-17T07:54:36.875" v="17" actId="2696"/>
        <pc:sldMkLst>
          <pc:docMk/>
          <pc:sldMk cId="0" sldId="261"/>
        </pc:sldMkLst>
      </pc:sldChg>
      <pc:sldChg chg="del">
        <pc:chgData name="mojca goltes" userId="9eb9d80cdbb9583c" providerId="LiveId" clId="{05E92C68-75DF-4B2B-A2E2-4B3005807B27}" dt="2020-11-17T07:54:20.275" v="15" actId="2696"/>
        <pc:sldMkLst>
          <pc:docMk/>
          <pc:sldMk cId="0" sldId="262"/>
        </pc:sldMkLst>
      </pc:sldChg>
      <pc:sldChg chg="delSp modSp mod delAnim modAnim">
        <pc:chgData name="mojca goltes" userId="9eb9d80cdbb9583c" providerId="LiveId" clId="{05E92C68-75DF-4B2B-A2E2-4B3005807B27}" dt="2020-11-17T10:12:36.396" v="1042" actId="478"/>
        <pc:sldMkLst>
          <pc:docMk/>
          <pc:sldMk cId="0" sldId="264"/>
        </pc:sldMkLst>
        <pc:spChg chg="mod">
          <ac:chgData name="mojca goltes" userId="9eb9d80cdbb9583c" providerId="LiveId" clId="{05E92C68-75DF-4B2B-A2E2-4B3005807B27}" dt="2020-11-17T09:51:29.334" v="1013" actId="207"/>
          <ac:spMkLst>
            <pc:docMk/>
            <pc:sldMk cId="0" sldId="264"/>
            <ac:spMk id="10248" creationId="{00000000-0000-0000-0000-000000000000}"/>
          </ac:spMkLst>
        </pc:spChg>
        <pc:spChg chg="del">
          <ac:chgData name="mojca goltes" userId="9eb9d80cdbb9583c" providerId="LiveId" clId="{05E92C68-75DF-4B2B-A2E2-4B3005807B27}" dt="2020-11-17T09:51:05.031" v="1012" actId="478"/>
          <ac:spMkLst>
            <pc:docMk/>
            <pc:sldMk cId="0" sldId="264"/>
            <ac:spMk id="10255" creationId="{00000000-0000-0000-0000-000000000000}"/>
          </ac:spMkLst>
        </pc:spChg>
        <pc:spChg chg="mod">
          <ac:chgData name="mojca goltes" userId="9eb9d80cdbb9583c" providerId="LiveId" clId="{05E92C68-75DF-4B2B-A2E2-4B3005807B27}" dt="2020-11-17T07:56:33.331" v="27" actId="20577"/>
          <ac:spMkLst>
            <pc:docMk/>
            <pc:sldMk cId="0" sldId="264"/>
            <ac:spMk id="10262" creationId="{00000000-0000-0000-0000-000000000000}"/>
          </ac:spMkLst>
        </pc:spChg>
        <pc:spChg chg="mod">
          <ac:chgData name="mojca goltes" userId="9eb9d80cdbb9583c" providerId="LiveId" clId="{05E92C68-75DF-4B2B-A2E2-4B3005807B27}" dt="2020-11-17T07:57:13.849" v="30" actId="14100"/>
          <ac:spMkLst>
            <pc:docMk/>
            <pc:sldMk cId="0" sldId="264"/>
            <ac:spMk id="10263" creationId="{00000000-0000-0000-0000-000000000000}"/>
          </ac:spMkLst>
        </pc:spChg>
        <pc:spChg chg="del mod">
          <ac:chgData name="mojca goltes" userId="9eb9d80cdbb9583c" providerId="LiveId" clId="{05E92C68-75DF-4B2B-A2E2-4B3005807B27}" dt="2020-11-17T08:09:25.892" v="70" actId="21"/>
          <ac:spMkLst>
            <pc:docMk/>
            <pc:sldMk cId="0" sldId="264"/>
            <ac:spMk id="10267" creationId="{00000000-0000-0000-0000-000000000000}"/>
          </ac:spMkLst>
        </pc:spChg>
        <pc:spChg chg="del mod">
          <ac:chgData name="mojca goltes" userId="9eb9d80cdbb9583c" providerId="LiveId" clId="{05E92C68-75DF-4B2B-A2E2-4B3005807B27}" dt="2020-11-17T10:12:36.396" v="1042" actId="478"/>
          <ac:spMkLst>
            <pc:docMk/>
            <pc:sldMk cId="0" sldId="264"/>
            <ac:spMk id="10268" creationId="{00000000-0000-0000-0000-000000000000}"/>
          </ac:spMkLst>
        </pc:spChg>
      </pc:sldChg>
      <pc:sldChg chg="modSp del mod">
        <pc:chgData name="mojca goltes" userId="9eb9d80cdbb9583c" providerId="LiveId" clId="{05E92C68-75DF-4B2B-A2E2-4B3005807B27}" dt="2020-11-17T07:59:32.098" v="37" actId="2696"/>
        <pc:sldMkLst>
          <pc:docMk/>
          <pc:sldMk cId="0" sldId="266"/>
        </pc:sldMkLst>
        <pc:spChg chg="mod">
          <ac:chgData name="mojca goltes" userId="9eb9d80cdbb9583c" providerId="LiveId" clId="{05E92C68-75DF-4B2B-A2E2-4B3005807B27}" dt="2020-11-17T07:57:56.032" v="34" actId="20577"/>
          <ac:spMkLst>
            <pc:docMk/>
            <pc:sldMk cId="0" sldId="266"/>
            <ac:spMk id="12296" creationId="{00000000-0000-0000-0000-000000000000}"/>
          </ac:spMkLst>
        </pc:spChg>
        <pc:spChg chg="mod">
          <ac:chgData name="mojca goltes" userId="9eb9d80cdbb9583c" providerId="LiveId" clId="{05E92C68-75DF-4B2B-A2E2-4B3005807B27}" dt="2020-11-17T07:58:15.861" v="36" actId="1076"/>
          <ac:spMkLst>
            <pc:docMk/>
            <pc:sldMk cId="0" sldId="266"/>
            <ac:spMk id="12308" creationId="{00000000-0000-0000-0000-000000000000}"/>
          </ac:spMkLst>
        </pc:spChg>
        <pc:spChg chg="mod">
          <ac:chgData name="mojca goltes" userId="9eb9d80cdbb9583c" providerId="LiveId" clId="{05E92C68-75DF-4B2B-A2E2-4B3005807B27}" dt="2020-11-17T07:58:03.225" v="35" actId="14100"/>
          <ac:spMkLst>
            <pc:docMk/>
            <pc:sldMk cId="0" sldId="266"/>
            <ac:spMk id="12310" creationId="{00000000-0000-0000-0000-000000000000}"/>
          </ac:spMkLst>
        </pc:spChg>
      </pc:sldChg>
      <pc:sldChg chg="delSp modSp mod">
        <pc:chgData name="mojca goltes" userId="9eb9d80cdbb9583c" providerId="LiveId" clId="{05E92C68-75DF-4B2B-A2E2-4B3005807B27}" dt="2020-11-17T10:12:25.796" v="1041" actId="478"/>
        <pc:sldMkLst>
          <pc:docMk/>
          <pc:sldMk cId="0" sldId="267"/>
        </pc:sldMkLst>
        <pc:spChg chg="del mod">
          <ac:chgData name="mojca goltes" userId="9eb9d80cdbb9583c" providerId="LiveId" clId="{05E92C68-75DF-4B2B-A2E2-4B3005807B27}" dt="2020-11-17T08:09:02.710" v="68" actId="21"/>
          <ac:spMkLst>
            <pc:docMk/>
            <pc:sldMk cId="0" sldId="267"/>
            <ac:spMk id="13335" creationId="{00000000-0000-0000-0000-000000000000}"/>
          </ac:spMkLst>
        </pc:spChg>
        <pc:spChg chg="del mod">
          <ac:chgData name="mojca goltes" userId="9eb9d80cdbb9583c" providerId="LiveId" clId="{05E92C68-75DF-4B2B-A2E2-4B3005807B27}" dt="2020-11-17T10:12:25.796" v="1041" actId="478"/>
          <ac:spMkLst>
            <pc:docMk/>
            <pc:sldMk cId="0" sldId="267"/>
            <ac:spMk id="13336" creationId="{00000000-0000-0000-0000-000000000000}"/>
          </ac:spMkLst>
        </pc:spChg>
      </pc:sldChg>
      <pc:sldChg chg="modSp del mod">
        <pc:chgData name="mojca goltes" userId="9eb9d80cdbb9583c" providerId="LiveId" clId="{05E92C68-75DF-4B2B-A2E2-4B3005807B27}" dt="2020-11-17T07:55:51.361" v="20" actId="2696"/>
        <pc:sldMkLst>
          <pc:docMk/>
          <pc:sldMk cId="0" sldId="268"/>
        </pc:sldMkLst>
        <pc:spChg chg="mod">
          <ac:chgData name="mojca goltes" userId="9eb9d80cdbb9583c" providerId="LiveId" clId="{05E92C68-75DF-4B2B-A2E2-4B3005807B27}" dt="2020-11-17T07:55:05.164" v="19" actId="20577"/>
          <ac:spMkLst>
            <pc:docMk/>
            <pc:sldMk cId="0" sldId="268"/>
            <ac:spMk id="14355" creationId="{00000000-0000-0000-0000-000000000000}"/>
          </ac:spMkLst>
        </pc:spChg>
      </pc:sldChg>
      <pc:sldChg chg="delSp modSp mod delAnim">
        <pc:chgData name="mojca goltes" userId="9eb9d80cdbb9583c" providerId="LiveId" clId="{05E92C68-75DF-4B2B-A2E2-4B3005807B27}" dt="2020-11-17T10:12:41.994" v="1043" actId="478"/>
        <pc:sldMkLst>
          <pc:docMk/>
          <pc:sldMk cId="0" sldId="269"/>
        </pc:sldMkLst>
        <pc:spChg chg="mod">
          <ac:chgData name="mojca goltes" userId="9eb9d80cdbb9583c" providerId="LiveId" clId="{05E92C68-75DF-4B2B-A2E2-4B3005807B27}" dt="2020-11-17T08:10:38.435" v="76" actId="14100"/>
          <ac:spMkLst>
            <pc:docMk/>
            <pc:sldMk cId="0" sldId="269"/>
            <ac:spMk id="15362" creationId="{00000000-0000-0000-0000-000000000000}"/>
          </ac:spMkLst>
        </pc:spChg>
        <pc:spChg chg="del">
          <ac:chgData name="mojca goltes" userId="9eb9d80cdbb9583c" providerId="LiveId" clId="{05E92C68-75DF-4B2B-A2E2-4B3005807B27}" dt="2020-11-17T09:50:53.580" v="1011" actId="478"/>
          <ac:spMkLst>
            <pc:docMk/>
            <pc:sldMk cId="0" sldId="269"/>
            <ac:spMk id="15373" creationId="{00000000-0000-0000-0000-000000000000}"/>
          </ac:spMkLst>
        </pc:spChg>
        <pc:spChg chg="del">
          <ac:chgData name="mojca goltes" userId="9eb9d80cdbb9583c" providerId="LiveId" clId="{05E92C68-75DF-4B2B-A2E2-4B3005807B27}" dt="2020-11-17T09:50:48.899" v="1010" actId="478"/>
          <ac:spMkLst>
            <pc:docMk/>
            <pc:sldMk cId="0" sldId="269"/>
            <ac:spMk id="15374" creationId="{00000000-0000-0000-0000-000000000000}"/>
          </ac:spMkLst>
        </pc:spChg>
        <pc:spChg chg="mod">
          <ac:chgData name="mojca goltes" userId="9eb9d80cdbb9583c" providerId="LiveId" clId="{05E92C68-75DF-4B2B-A2E2-4B3005807B27}" dt="2020-11-17T09:51:48.721" v="1014" actId="207"/>
          <ac:spMkLst>
            <pc:docMk/>
            <pc:sldMk cId="0" sldId="269"/>
            <ac:spMk id="15378" creationId="{00000000-0000-0000-0000-000000000000}"/>
          </ac:spMkLst>
        </pc:spChg>
        <pc:spChg chg="mod">
          <ac:chgData name="mojca goltes" userId="9eb9d80cdbb9583c" providerId="LiveId" clId="{05E92C68-75DF-4B2B-A2E2-4B3005807B27}" dt="2020-11-17T08:06:20.014" v="56" actId="14100"/>
          <ac:spMkLst>
            <pc:docMk/>
            <pc:sldMk cId="0" sldId="269"/>
            <ac:spMk id="15379" creationId="{00000000-0000-0000-0000-000000000000}"/>
          </ac:spMkLst>
        </pc:spChg>
        <pc:spChg chg="mod">
          <ac:chgData name="mojca goltes" userId="9eb9d80cdbb9583c" providerId="LiveId" clId="{05E92C68-75DF-4B2B-A2E2-4B3005807B27}" dt="2020-11-17T09:50:36.079" v="1009" actId="1076"/>
          <ac:spMkLst>
            <pc:docMk/>
            <pc:sldMk cId="0" sldId="269"/>
            <ac:spMk id="15380" creationId="{00000000-0000-0000-0000-000000000000}"/>
          </ac:spMkLst>
        </pc:spChg>
        <pc:spChg chg="del mod">
          <ac:chgData name="mojca goltes" userId="9eb9d80cdbb9583c" providerId="LiveId" clId="{05E92C68-75DF-4B2B-A2E2-4B3005807B27}" dt="2020-11-17T08:11:10.413" v="79" actId="21"/>
          <ac:spMkLst>
            <pc:docMk/>
            <pc:sldMk cId="0" sldId="269"/>
            <ac:spMk id="15392" creationId="{00000000-0000-0000-0000-000000000000}"/>
          </ac:spMkLst>
        </pc:spChg>
        <pc:spChg chg="del mod">
          <ac:chgData name="mojca goltes" userId="9eb9d80cdbb9583c" providerId="LiveId" clId="{05E92C68-75DF-4B2B-A2E2-4B3005807B27}" dt="2020-11-17T10:12:41.994" v="1043" actId="478"/>
          <ac:spMkLst>
            <pc:docMk/>
            <pc:sldMk cId="0" sldId="269"/>
            <ac:spMk id="15393" creationId="{00000000-0000-0000-0000-000000000000}"/>
          </ac:spMkLst>
        </pc:spChg>
      </pc:sldChg>
      <pc:sldChg chg="delSp modSp mod delAnim">
        <pc:chgData name="mojca goltes" userId="9eb9d80cdbb9583c" providerId="LiveId" clId="{05E92C68-75DF-4B2B-A2E2-4B3005807B27}" dt="2020-11-17T10:12:48.228" v="1045" actId="478"/>
        <pc:sldMkLst>
          <pc:docMk/>
          <pc:sldMk cId="0" sldId="271"/>
        </pc:sldMkLst>
        <pc:spChg chg="mod">
          <ac:chgData name="mojca goltes" userId="9eb9d80cdbb9583c" providerId="LiveId" clId="{05E92C68-75DF-4B2B-A2E2-4B3005807B27}" dt="2020-11-17T09:50:08.722" v="1008" actId="20577"/>
          <ac:spMkLst>
            <pc:docMk/>
            <pc:sldMk cId="0" sldId="271"/>
            <ac:spMk id="18437" creationId="{00000000-0000-0000-0000-000000000000}"/>
          </ac:spMkLst>
        </pc:spChg>
        <pc:spChg chg="del mod">
          <ac:chgData name="mojca goltes" userId="9eb9d80cdbb9583c" providerId="LiveId" clId="{05E92C68-75DF-4B2B-A2E2-4B3005807B27}" dt="2020-11-17T09:52:41.864" v="1019" actId="478"/>
          <ac:spMkLst>
            <pc:docMk/>
            <pc:sldMk cId="0" sldId="271"/>
            <ac:spMk id="18448" creationId="{00000000-0000-0000-0000-000000000000}"/>
          </ac:spMkLst>
        </pc:spChg>
        <pc:spChg chg="mod">
          <ac:chgData name="mojca goltes" userId="9eb9d80cdbb9583c" providerId="LiveId" clId="{05E92C68-75DF-4B2B-A2E2-4B3005807B27}" dt="2020-11-17T09:48:53.236" v="997" actId="1076"/>
          <ac:spMkLst>
            <pc:docMk/>
            <pc:sldMk cId="0" sldId="271"/>
            <ac:spMk id="18449" creationId="{00000000-0000-0000-0000-000000000000}"/>
          </ac:spMkLst>
        </pc:spChg>
        <pc:spChg chg="mod">
          <ac:chgData name="mojca goltes" userId="9eb9d80cdbb9583c" providerId="LiveId" clId="{05E92C68-75DF-4B2B-A2E2-4B3005807B27}" dt="2020-11-17T09:53:31.410" v="1025" actId="1076"/>
          <ac:spMkLst>
            <pc:docMk/>
            <pc:sldMk cId="0" sldId="271"/>
            <ac:spMk id="18452" creationId="{00000000-0000-0000-0000-000000000000}"/>
          </ac:spMkLst>
        </pc:spChg>
        <pc:spChg chg="mod">
          <ac:chgData name="mojca goltes" userId="9eb9d80cdbb9583c" providerId="LiveId" clId="{05E92C68-75DF-4B2B-A2E2-4B3005807B27}" dt="2020-11-17T09:53:36.687" v="1026" actId="1076"/>
          <ac:spMkLst>
            <pc:docMk/>
            <pc:sldMk cId="0" sldId="271"/>
            <ac:spMk id="18457" creationId="{00000000-0000-0000-0000-000000000000}"/>
          </ac:spMkLst>
        </pc:spChg>
        <pc:spChg chg="mod">
          <ac:chgData name="mojca goltes" userId="9eb9d80cdbb9583c" providerId="LiveId" clId="{05E92C68-75DF-4B2B-A2E2-4B3005807B27}" dt="2020-11-17T09:48:45.795" v="996" actId="1076"/>
          <ac:spMkLst>
            <pc:docMk/>
            <pc:sldMk cId="0" sldId="271"/>
            <ac:spMk id="18458" creationId="{00000000-0000-0000-0000-000000000000}"/>
          </ac:spMkLst>
        </pc:spChg>
        <pc:spChg chg="del mod">
          <ac:chgData name="mojca goltes" userId="9eb9d80cdbb9583c" providerId="LiveId" clId="{05E92C68-75DF-4B2B-A2E2-4B3005807B27}" dt="2020-11-17T09:52:05.983" v="1016" actId="478"/>
          <ac:spMkLst>
            <pc:docMk/>
            <pc:sldMk cId="0" sldId="271"/>
            <ac:spMk id="18459" creationId="{00000000-0000-0000-0000-000000000000}"/>
          </ac:spMkLst>
        </pc:spChg>
        <pc:spChg chg="del mod">
          <ac:chgData name="mojca goltes" userId="9eb9d80cdbb9583c" providerId="LiveId" clId="{05E92C68-75DF-4B2B-A2E2-4B3005807B27}" dt="2020-11-17T08:14:12.499" v="99" actId="21"/>
          <ac:spMkLst>
            <pc:docMk/>
            <pc:sldMk cId="0" sldId="271"/>
            <ac:spMk id="18463" creationId="{00000000-0000-0000-0000-000000000000}"/>
          </ac:spMkLst>
        </pc:spChg>
        <pc:spChg chg="del mod">
          <ac:chgData name="mojca goltes" userId="9eb9d80cdbb9583c" providerId="LiveId" clId="{05E92C68-75DF-4B2B-A2E2-4B3005807B27}" dt="2020-11-17T10:12:48.228" v="1045" actId="478"/>
          <ac:spMkLst>
            <pc:docMk/>
            <pc:sldMk cId="0" sldId="271"/>
            <ac:spMk id="18464" creationId="{00000000-0000-0000-0000-000000000000}"/>
          </ac:spMkLst>
        </pc:spChg>
      </pc:sldChg>
      <pc:sldChg chg="delSp modSp mod">
        <pc:chgData name="mojca goltes" userId="9eb9d80cdbb9583c" providerId="LiveId" clId="{05E92C68-75DF-4B2B-A2E2-4B3005807B27}" dt="2020-11-17T10:12:56" v="1047" actId="478"/>
        <pc:sldMkLst>
          <pc:docMk/>
          <pc:sldMk cId="0" sldId="273"/>
        </pc:sldMkLst>
        <pc:spChg chg="mod">
          <ac:chgData name="mojca goltes" userId="9eb9d80cdbb9583c" providerId="LiveId" clId="{05E92C68-75DF-4B2B-A2E2-4B3005807B27}" dt="2020-11-17T09:48:16.031" v="994" actId="1076"/>
          <ac:spMkLst>
            <pc:docMk/>
            <pc:sldMk cId="0" sldId="273"/>
            <ac:spMk id="20489" creationId="{00000000-0000-0000-0000-000000000000}"/>
          </ac:spMkLst>
        </pc:spChg>
        <pc:spChg chg="mod">
          <ac:chgData name="mojca goltes" userId="9eb9d80cdbb9583c" providerId="LiveId" clId="{05E92C68-75DF-4B2B-A2E2-4B3005807B27}" dt="2020-11-17T09:48:22.914" v="995" actId="1076"/>
          <ac:spMkLst>
            <pc:docMk/>
            <pc:sldMk cId="0" sldId="273"/>
            <ac:spMk id="20493" creationId="{00000000-0000-0000-0000-000000000000}"/>
          </ac:spMkLst>
        </pc:spChg>
        <pc:spChg chg="del mod">
          <ac:chgData name="mojca goltes" userId="9eb9d80cdbb9583c" providerId="LiveId" clId="{05E92C68-75DF-4B2B-A2E2-4B3005807B27}" dt="2020-11-17T08:16:19.429" v="115" actId="21"/>
          <ac:spMkLst>
            <pc:docMk/>
            <pc:sldMk cId="0" sldId="273"/>
            <ac:spMk id="20498" creationId="{00000000-0000-0000-0000-000000000000}"/>
          </ac:spMkLst>
        </pc:spChg>
        <pc:spChg chg="del mod">
          <ac:chgData name="mojca goltes" userId="9eb9d80cdbb9583c" providerId="LiveId" clId="{05E92C68-75DF-4B2B-A2E2-4B3005807B27}" dt="2020-11-17T10:12:56" v="1047" actId="478"/>
          <ac:spMkLst>
            <pc:docMk/>
            <pc:sldMk cId="0" sldId="273"/>
            <ac:spMk id="20499" creationId="{00000000-0000-0000-0000-000000000000}"/>
          </ac:spMkLst>
        </pc:spChg>
      </pc:sldChg>
      <pc:sldChg chg="addSp modSp new mod">
        <pc:chgData name="mojca goltes" userId="9eb9d80cdbb9583c" providerId="LiveId" clId="{05E92C68-75DF-4B2B-A2E2-4B3005807B27}" dt="2020-11-17T09:46:14.789" v="987"/>
        <pc:sldMkLst>
          <pc:docMk/>
          <pc:sldMk cId="2872533313" sldId="274"/>
        </pc:sldMkLst>
        <pc:spChg chg="mod">
          <ac:chgData name="mojca goltes" userId="9eb9d80cdbb9583c" providerId="LiveId" clId="{05E92C68-75DF-4B2B-A2E2-4B3005807B27}" dt="2020-11-17T08:29:56.177" v="357" actId="14100"/>
          <ac:spMkLst>
            <pc:docMk/>
            <pc:sldMk cId="2872533313" sldId="274"/>
            <ac:spMk id="2" creationId="{2770D2E1-C774-4ED6-B6A9-302A97953E96}"/>
          </ac:spMkLst>
        </pc:spChg>
        <pc:spChg chg="mod">
          <ac:chgData name="mojca goltes" userId="9eb9d80cdbb9583c" providerId="LiveId" clId="{05E92C68-75DF-4B2B-A2E2-4B3005807B27}" dt="2020-11-17T08:40:07.890" v="567" actId="14100"/>
          <ac:spMkLst>
            <pc:docMk/>
            <pc:sldMk cId="2872533313" sldId="274"/>
            <ac:spMk id="3" creationId="{2B8CC6FB-456A-4D16-B23B-BE9C90A5ED25}"/>
          </ac:spMkLst>
        </pc:spChg>
        <pc:graphicFrameChg chg="add mod modGraphic">
          <ac:chgData name="mojca goltes" userId="9eb9d80cdbb9583c" providerId="LiveId" clId="{05E92C68-75DF-4B2B-A2E2-4B3005807B27}" dt="2020-11-17T09:46:14.789" v="987"/>
          <ac:graphicFrameMkLst>
            <pc:docMk/>
            <pc:sldMk cId="2872533313" sldId="274"/>
            <ac:graphicFrameMk id="4" creationId="{14D7187E-4685-47E5-9910-2C79D3CC4203}"/>
          </ac:graphicFrameMkLst>
        </pc:graphicFrameChg>
      </pc:sldChg>
      <pc:sldChg chg="modSp new mod">
        <pc:chgData name="mojca goltes" userId="9eb9d80cdbb9583c" providerId="LiveId" clId="{05E92C68-75DF-4B2B-A2E2-4B3005807B27}" dt="2020-11-17T08:57:39.624" v="652" actId="20577"/>
        <pc:sldMkLst>
          <pc:docMk/>
          <pc:sldMk cId="3904910956" sldId="275"/>
        </pc:sldMkLst>
        <pc:spChg chg="mod">
          <ac:chgData name="mojca goltes" userId="9eb9d80cdbb9583c" providerId="LiveId" clId="{05E92C68-75DF-4B2B-A2E2-4B3005807B27}" dt="2020-11-17T08:44:08.032" v="604" actId="14100"/>
          <ac:spMkLst>
            <pc:docMk/>
            <pc:sldMk cId="3904910956" sldId="275"/>
            <ac:spMk id="2" creationId="{11884DFB-3AF0-4C28-9E63-52B6EEDE7E5B}"/>
          </ac:spMkLst>
        </pc:spChg>
        <pc:spChg chg="mod">
          <ac:chgData name="mojca goltes" userId="9eb9d80cdbb9583c" providerId="LiveId" clId="{05E92C68-75DF-4B2B-A2E2-4B3005807B27}" dt="2020-11-17T08:57:39.624" v="652" actId="20577"/>
          <ac:spMkLst>
            <pc:docMk/>
            <pc:sldMk cId="3904910956" sldId="275"/>
            <ac:spMk id="3" creationId="{CDFB25B3-6EE3-4028-B55E-057748E9964A}"/>
          </ac:spMkLst>
        </pc:spChg>
        <pc:spChg chg="mod">
          <ac:chgData name="mojca goltes" userId="9eb9d80cdbb9583c" providerId="LiveId" clId="{05E92C68-75DF-4B2B-A2E2-4B3005807B27}" dt="2020-11-17T08:04:28.004" v="51" actId="20577"/>
          <ac:spMkLst>
            <pc:docMk/>
            <pc:sldMk cId="3904910956" sldId="275"/>
            <ac:spMk id="22541" creationId="{00000000-0000-0000-0000-000000000000}"/>
          </ac:spMkLst>
        </pc:spChg>
        <pc:spChg chg="mod">
          <ac:chgData name="mojca goltes" userId="9eb9d80cdbb9583c" providerId="LiveId" clId="{05E92C68-75DF-4B2B-A2E2-4B3005807B27}" dt="2020-11-17T08:04:34" v="52" actId="20577"/>
          <ac:spMkLst>
            <pc:docMk/>
            <pc:sldMk cId="3904910956" sldId="275"/>
            <ac:spMk id="22551" creationId="{00000000-0000-0000-0000-000000000000}"/>
          </ac:spMkLst>
        </pc:spChg>
      </pc:sldChg>
      <pc:sldChg chg="addSp delSp modSp new mod">
        <pc:chgData name="mojca goltes" userId="9eb9d80cdbb9583c" providerId="LiveId" clId="{05E92C68-75DF-4B2B-A2E2-4B3005807B27}" dt="2020-11-17T09:45:56.197" v="986"/>
        <pc:sldMkLst>
          <pc:docMk/>
          <pc:sldMk cId="1084670187" sldId="276"/>
        </pc:sldMkLst>
        <pc:spChg chg="mod">
          <ac:chgData name="mojca goltes" userId="9eb9d80cdbb9583c" providerId="LiveId" clId="{05E92C68-75DF-4B2B-A2E2-4B3005807B27}" dt="2020-11-17T09:07:20.021" v="677" actId="1076"/>
          <ac:spMkLst>
            <pc:docMk/>
            <pc:sldMk cId="1084670187" sldId="276"/>
            <ac:spMk id="2" creationId="{A9C6518D-9BDB-4254-BF08-3AD8BFE9C599}"/>
          </ac:spMkLst>
        </pc:spChg>
        <pc:spChg chg="add del">
          <ac:chgData name="mojca goltes" userId="9eb9d80cdbb9583c" providerId="LiveId" clId="{05E92C68-75DF-4B2B-A2E2-4B3005807B27}" dt="2020-11-17T09:08:07.163" v="680" actId="3680"/>
          <ac:spMkLst>
            <pc:docMk/>
            <pc:sldMk cId="1084670187" sldId="276"/>
            <ac:spMk id="3" creationId="{2E590E3E-9416-40DA-9C8D-B6F0286CF42E}"/>
          </ac:spMkLst>
        </pc:spChg>
        <pc:graphicFrameChg chg="add del mod ord modGraphic">
          <ac:chgData name="mojca goltes" userId="9eb9d80cdbb9583c" providerId="LiveId" clId="{05E92C68-75DF-4B2B-A2E2-4B3005807B27}" dt="2020-11-17T09:07:44.154" v="679" actId="3680"/>
          <ac:graphicFrameMkLst>
            <pc:docMk/>
            <pc:sldMk cId="1084670187" sldId="276"/>
            <ac:graphicFrameMk id="4" creationId="{8C3DCDA2-7B0A-4989-A1AD-64ABD300C6DA}"/>
          </ac:graphicFrameMkLst>
        </pc:graphicFrameChg>
        <pc:graphicFrameChg chg="add mod ord modGraphic">
          <ac:chgData name="mojca goltes" userId="9eb9d80cdbb9583c" providerId="LiveId" clId="{05E92C68-75DF-4B2B-A2E2-4B3005807B27}" dt="2020-11-17T09:45:56.197" v="986"/>
          <ac:graphicFrameMkLst>
            <pc:docMk/>
            <pc:sldMk cId="1084670187" sldId="276"/>
            <ac:graphicFrameMk id="5" creationId="{69FE8972-A4D9-4027-A82D-F32C940DA1D6}"/>
          </ac:graphicFrameMkLst>
        </pc:graphicFrameChg>
        <pc:graphicFrameChg chg="add mod modGraphic">
          <ac:chgData name="mojca goltes" userId="9eb9d80cdbb9583c" providerId="LiveId" clId="{05E92C68-75DF-4B2B-A2E2-4B3005807B27}" dt="2020-11-17T09:42:59.704" v="972" actId="1036"/>
          <ac:graphicFrameMkLst>
            <pc:docMk/>
            <pc:sldMk cId="1084670187" sldId="276"/>
            <ac:graphicFrameMk id="6" creationId="{2AEFAF83-9D19-4099-B92A-95AFC4E898E1}"/>
          </ac:graphicFrameMkLst>
        </pc:graphicFrameChg>
        <pc:graphicFrameChg chg="add mod modGraphic">
          <ac:chgData name="mojca goltes" userId="9eb9d80cdbb9583c" providerId="LiveId" clId="{05E92C68-75DF-4B2B-A2E2-4B3005807B27}" dt="2020-11-17T09:44:47.024" v="981" actId="14100"/>
          <ac:graphicFrameMkLst>
            <pc:docMk/>
            <pc:sldMk cId="1084670187" sldId="276"/>
            <ac:graphicFrameMk id="7" creationId="{AFEC9C0B-BA8D-47D4-B8AD-0E73D7CBC89D}"/>
          </ac:graphicFrameMkLst>
        </pc:graphicFrameChg>
        <pc:graphicFrameChg chg="add mod modGraphic">
          <ac:chgData name="mojca goltes" userId="9eb9d80cdbb9583c" providerId="LiveId" clId="{05E92C68-75DF-4B2B-A2E2-4B3005807B27}" dt="2020-11-17T09:25:45.326" v="814" actId="1076"/>
          <ac:graphicFrameMkLst>
            <pc:docMk/>
            <pc:sldMk cId="1084670187" sldId="276"/>
            <ac:graphicFrameMk id="8" creationId="{2DAF3C7B-D4AD-4896-8646-34BC4B41219C}"/>
          </ac:graphicFrameMkLst>
        </pc:graphicFrameChg>
        <pc:graphicFrameChg chg="add mod modGraphic">
          <ac:chgData name="mojca goltes" userId="9eb9d80cdbb9583c" providerId="LiveId" clId="{05E92C68-75DF-4B2B-A2E2-4B3005807B27}" dt="2020-11-17T09:43:38.752" v="976"/>
          <ac:graphicFrameMkLst>
            <pc:docMk/>
            <pc:sldMk cId="1084670187" sldId="276"/>
            <ac:graphicFrameMk id="9" creationId="{B7BF7452-BE85-4C3A-AB37-0C344CDED39D}"/>
          </ac:graphicFrameMkLst>
        </pc:graphicFrameChg>
        <pc:graphicFrameChg chg="add mod modGraphic">
          <ac:chgData name="mojca goltes" userId="9eb9d80cdbb9583c" providerId="LiveId" clId="{05E92C68-75DF-4B2B-A2E2-4B3005807B27}" dt="2020-11-17T09:45:06.788" v="983"/>
          <ac:graphicFrameMkLst>
            <pc:docMk/>
            <pc:sldMk cId="1084670187" sldId="276"/>
            <ac:graphicFrameMk id="10" creationId="{3555C6F6-C856-4F53-A4A8-792121FC30CD}"/>
          </ac:graphicFrameMkLst>
        </pc:graphicFrameChg>
        <pc:graphicFrameChg chg="add mod modGraphic">
          <ac:chgData name="mojca goltes" userId="9eb9d80cdbb9583c" providerId="LiveId" clId="{05E92C68-75DF-4B2B-A2E2-4B3005807B27}" dt="2020-11-17T09:44:59.064" v="982"/>
          <ac:graphicFrameMkLst>
            <pc:docMk/>
            <pc:sldMk cId="1084670187" sldId="276"/>
            <ac:graphicFrameMk id="11" creationId="{7337E0A1-644B-46C4-B630-AC4409B8A956}"/>
          </ac:graphicFrameMkLst>
        </pc:graphicFrameChg>
        <pc:graphicFrameChg chg="add mod modGraphic">
          <ac:chgData name="mojca goltes" userId="9eb9d80cdbb9583c" providerId="LiveId" clId="{05E92C68-75DF-4B2B-A2E2-4B3005807B27}" dt="2020-11-17T09:42:27.671" v="970" actId="1076"/>
          <ac:graphicFrameMkLst>
            <pc:docMk/>
            <pc:sldMk cId="1084670187" sldId="276"/>
            <ac:graphicFrameMk id="12" creationId="{82EC243C-111D-46D4-A485-62D7172BA60F}"/>
          </ac:graphicFrameMkLst>
        </pc:graphicFrameChg>
      </pc:sldChg>
      <pc:sldChg chg="modSp new mod">
        <pc:chgData name="mojca goltes" userId="9eb9d80cdbb9583c" providerId="LiveId" clId="{05E92C68-75DF-4B2B-A2E2-4B3005807B27}" dt="2020-11-17T12:06:04.214" v="1062" actId="14100"/>
        <pc:sldMkLst>
          <pc:docMk/>
          <pc:sldMk cId="317643248" sldId="277"/>
        </pc:sldMkLst>
        <pc:spChg chg="mod">
          <ac:chgData name="mojca goltes" userId="9eb9d80cdbb9583c" providerId="LiveId" clId="{05E92C68-75DF-4B2B-A2E2-4B3005807B27}" dt="2020-11-17T12:05:54.508" v="1061" actId="207"/>
          <ac:spMkLst>
            <pc:docMk/>
            <pc:sldMk cId="317643248" sldId="277"/>
            <ac:spMk id="2" creationId="{AD54C3C1-70FF-4035-B465-72C2AA226393}"/>
          </ac:spMkLst>
        </pc:spChg>
        <pc:spChg chg="mod">
          <ac:chgData name="mojca goltes" userId="9eb9d80cdbb9583c" providerId="LiveId" clId="{05E92C68-75DF-4B2B-A2E2-4B3005807B27}" dt="2020-11-17T12:06:04.214" v="1062" actId="14100"/>
          <ac:spMkLst>
            <pc:docMk/>
            <pc:sldMk cId="317643248" sldId="277"/>
            <ac:spMk id="3" creationId="{108E0190-A1D1-4A5C-A1A0-59E9A892FBA2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B130C9-5317-450F-B4A1-660131EDE8CD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6E559C-5992-4F7C-8FF0-50CBA1B08AF6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3CF7F7-7D6D-42BF-ABD1-B125EFEC2C9B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55C501-A2C6-4A88-8203-D1DDB986593D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CB471D-8C21-465F-9C5E-A827E433F68A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5685FD-8B78-4EEC-BB5F-D634CF275CC6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59B948-ECC7-42A7-9171-8D35E53943ED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69D1DF-865D-4179-804B-7B5DAACB6333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FE5E44-A631-497E-B944-8CD62DB786FD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B4B6DA-B1C8-41B9-94EB-C332AD04FFF6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EA0886-E08D-46F3-BC4B-BAD449CA6828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/>
              <a:t>Click to edit Master text styles</a:t>
            </a:r>
          </a:p>
          <a:p>
            <a:pPr lvl="1"/>
            <a:r>
              <a:rPr lang="hr-HR"/>
              <a:t>Second level</a:t>
            </a:r>
          </a:p>
          <a:p>
            <a:pPr lvl="2"/>
            <a:r>
              <a:rPr lang="hr-HR"/>
              <a:t>Third level</a:t>
            </a:r>
          </a:p>
          <a:p>
            <a:pPr lvl="3"/>
            <a:r>
              <a:rPr lang="hr-HR"/>
              <a:t>Fourth level</a:t>
            </a:r>
          </a:p>
          <a:p>
            <a:pPr lvl="4"/>
            <a:r>
              <a:rPr lang="hr-HR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hr-H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hr-H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8472187-0EDB-4E81-95DA-644DB02616FE}" type="slidenum">
              <a:rPr lang="hr-HR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br.freepik.com/vetores-gratis/desenho-criancas_796810.htm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firstgradealacarte.blogspot.com/2012/07/mega-mathopoly.html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yogaforkidz.com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D54C3C1-70FF-4035-B465-72C2AA226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2026568" cy="706090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sl-SI" sz="3200" dirty="0">
                <a:latin typeface="Candara" panose="020E0502030303020204" pitchFamily="34" charset="0"/>
              </a:rPr>
              <a:t>Rešitve </a:t>
            </a:r>
          </a:p>
        </p:txBody>
      </p:sp>
      <p:graphicFrame>
        <p:nvGraphicFramePr>
          <p:cNvPr id="4" name="Tabela 4">
            <a:extLst>
              <a:ext uri="{FF2B5EF4-FFF2-40B4-BE49-F238E27FC236}">
                <a16:creationId xmlns:a16="http://schemas.microsoft.com/office/drawing/2014/main" id="{5100352B-E4BE-47F5-A373-83AF6EB743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7808418"/>
              </p:ext>
            </p:extLst>
          </p:nvPr>
        </p:nvGraphicFramePr>
        <p:xfrm>
          <a:off x="457200" y="1600200"/>
          <a:ext cx="8229600" cy="45651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423253204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1789211447"/>
                    </a:ext>
                  </a:extLst>
                </a:gridCol>
              </a:tblGrid>
              <a:tr h="4565104">
                <a:tc>
                  <a:txBody>
                    <a:bodyPr/>
                    <a:lstStyle/>
                    <a:p>
                      <a:r>
                        <a:rPr lang="sl-SI" b="0" dirty="0">
                          <a:solidFill>
                            <a:schemeClr val="tx1"/>
                          </a:solidFill>
                        </a:rPr>
                        <a:t>1. delovni zvezek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b="0" dirty="0">
                          <a:solidFill>
                            <a:schemeClr val="tx1"/>
                          </a:solidFill>
                        </a:rPr>
                        <a:t>2. delovni zvezek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7073075"/>
                  </a:ext>
                </a:extLst>
              </a:tr>
            </a:tbl>
          </a:graphicData>
        </a:graphic>
      </p:graphicFrame>
      <p:pic>
        <p:nvPicPr>
          <p:cNvPr id="6" name="Slika 5" descr="Slika, ki vsebuje besede miza&#10;&#10;Opis je samodejno ustvarjen">
            <a:extLst>
              <a:ext uri="{FF2B5EF4-FFF2-40B4-BE49-F238E27FC236}">
                <a16:creationId xmlns:a16="http://schemas.microsoft.com/office/drawing/2014/main" id="{098917EC-B74D-471D-9F84-A07D478A7C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10" y="2420888"/>
            <a:ext cx="3717716" cy="3140968"/>
          </a:xfrm>
          <a:prstGeom prst="rect">
            <a:avLst/>
          </a:prstGeom>
        </p:spPr>
      </p:pic>
      <p:pic>
        <p:nvPicPr>
          <p:cNvPr id="8" name="Slika 7" descr="Slika, ki vsebuje besede miza&#10;&#10;Opis je samodejno ustvarjen">
            <a:extLst>
              <a:ext uri="{FF2B5EF4-FFF2-40B4-BE49-F238E27FC236}">
                <a16:creationId xmlns:a16="http://schemas.microsoft.com/office/drawing/2014/main" id="{D92D14EC-7B43-4FF9-8E24-734F927D9C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1376" y="2132856"/>
            <a:ext cx="3587048" cy="2132856"/>
          </a:xfrm>
          <a:prstGeom prst="rect">
            <a:avLst/>
          </a:prstGeom>
        </p:spPr>
      </p:pic>
      <p:pic>
        <p:nvPicPr>
          <p:cNvPr id="10" name="Slika 9" descr="Slika, ki vsebuje besede miza&#10;&#10;Opis je samodejno ustvarjen">
            <a:extLst>
              <a:ext uri="{FF2B5EF4-FFF2-40B4-BE49-F238E27FC236}">
                <a16:creationId xmlns:a16="http://schemas.microsoft.com/office/drawing/2014/main" id="{692B1CA9-2B98-49F4-B35A-E9A7747DC10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8231" y="4448338"/>
            <a:ext cx="3540193" cy="1534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432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1884DFB-3AF0-4C28-9E63-52B6EEDE7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09" y="324543"/>
            <a:ext cx="4762872" cy="836712"/>
          </a:xfrm>
          <a:solidFill>
            <a:schemeClr val="accent1"/>
          </a:solidFill>
        </p:spPr>
        <p:txBody>
          <a:bodyPr/>
          <a:lstStyle/>
          <a:p>
            <a:r>
              <a:rPr lang="sl-SI" sz="3200" dirty="0">
                <a:latin typeface="Candara" panose="020E0502030303020204" pitchFamily="34" charset="0"/>
              </a:rPr>
              <a:t>1. DELOVNI ZVEZEK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CDFB25B3-6EE3-4028-B55E-057748E996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07494"/>
            <a:ext cx="8229600" cy="4525963"/>
          </a:xfrm>
        </p:spPr>
        <p:txBody>
          <a:bodyPr/>
          <a:lstStyle/>
          <a:p>
            <a:r>
              <a:rPr lang="sl-SI" dirty="0">
                <a:latin typeface="Candara" panose="020E0502030303020204" pitchFamily="34" charset="0"/>
              </a:rPr>
              <a:t>Strani 86, 87, 88, 89, 90, 91.</a:t>
            </a:r>
          </a:p>
          <a:p>
            <a:pPr marL="0" indent="0">
              <a:buNone/>
            </a:pPr>
            <a:r>
              <a:rPr lang="sl-SI" dirty="0">
                <a:latin typeface="Candara" panose="020E0502030303020204" pitchFamily="34" charset="0"/>
              </a:rPr>
              <a:t>   </a:t>
            </a:r>
            <a:r>
              <a:rPr lang="sl-SI" sz="2800" dirty="0">
                <a:latin typeface="Candara" panose="020E0502030303020204" pitchFamily="34" charset="0"/>
              </a:rPr>
              <a:t>Če česa ne razumeš, vprašaj svojo učiteljico. Z  </a:t>
            </a:r>
          </a:p>
          <a:p>
            <a:pPr marL="0" indent="0">
              <a:buNone/>
            </a:pPr>
            <a:r>
              <a:rPr lang="sl-SI" sz="2800" dirty="0">
                <a:latin typeface="Candara" panose="020E0502030303020204" pitchFamily="34" charset="0"/>
              </a:rPr>
              <a:t>    veseljem ti bo pomagala. </a:t>
            </a:r>
            <a:endParaRPr lang="sl-SI" sz="2800" dirty="0">
              <a:latin typeface="Candara" panose="020E0502030303020204" pitchFamily="34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sl-SI" sz="2800" dirty="0">
              <a:latin typeface="Candara" panose="020E0502030303020204" pitchFamily="34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sl-SI" sz="2800" dirty="0">
              <a:latin typeface="Candara" panose="020E0502030303020204" pitchFamily="34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sl-SI" sz="2800" dirty="0">
                <a:latin typeface="Candara" panose="020E0502030303020204" pitchFamily="34" charset="0"/>
                <a:sym typeface="Wingdings" panose="05000000000000000000" pitchFamily="2" charset="2"/>
              </a:rPr>
              <a:t>    Sedaj pa zaslužen počitek. </a:t>
            </a:r>
          </a:p>
          <a:p>
            <a:pPr marL="0" indent="0">
              <a:buNone/>
            </a:pPr>
            <a:r>
              <a:rPr lang="sl-SI" sz="2800" dirty="0">
                <a:latin typeface="Candara" panose="020E0502030303020204" pitchFamily="34" charset="0"/>
                <a:sym typeface="Wingdings" panose="05000000000000000000" pitchFamily="2" charset="2"/>
              </a:rPr>
              <a:t>   </a:t>
            </a:r>
            <a:endParaRPr lang="sl-SI" sz="2800" dirty="0">
              <a:latin typeface="Candara" panose="020E0502030303020204" pitchFamily="34" charset="0"/>
            </a:endParaRP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07976C0E-5FB6-4E3F-A20B-919ACD92FA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6156176" y="3933056"/>
            <a:ext cx="2405261" cy="2405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9109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684213" y="1922562"/>
            <a:ext cx="80645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hr-HR" sz="1400" dirty="0"/>
          </a:p>
        </p:txBody>
      </p:sp>
      <p:sp>
        <p:nvSpPr>
          <p:cNvPr id="3084" name="Rectangle 12"/>
          <p:cNvSpPr>
            <a:spLocks noChangeArrowheads="1"/>
          </p:cNvSpPr>
          <p:nvPr/>
        </p:nvSpPr>
        <p:spPr bwMode="auto">
          <a:xfrm>
            <a:off x="-342523" y="1200371"/>
            <a:ext cx="60960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hr-HR" dirty="0">
                <a:latin typeface="Candara" pitchFamily="34" charset="0"/>
              </a:rPr>
              <a:t>           - Krešo Stojić 2008 &amp; Klavdija </a:t>
            </a:r>
            <a:r>
              <a:rPr lang="hr-HR" dirty="0" err="1">
                <a:latin typeface="Candara" pitchFamily="34" charset="0"/>
              </a:rPr>
              <a:t>Štrancar</a:t>
            </a:r>
            <a:r>
              <a:rPr lang="hr-HR" dirty="0">
                <a:latin typeface="Candara" pitchFamily="34" charset="0"/>
              </a:rPr>
              <a:t> 2011, </a:t>
            </a:r>
            <a:r>
              <a:rPr lang="hr-HR" dirty="0" err="1">
                <a:latin typeface="Candara" pitchFamily="34" charset="0"/>
              </a:rPr>
              <a:t>ppt</a:t>
            </a:r>
            <a:endParaRPr lang="hr-HR" dirty="0">
              <a:latin typeface="Candara" pitchFamily="34" charset="0"/>
            </a:endParaRPr>
          </a:p>
        </p:txBody>
      </p:sp>
      <p:graphicFrame>
        <p:nvGraphicFramePr>
          <p:cNvPr id="2" name="Tabela 2">
            <a:extLst>
              <a:ext uri="{FF2B5EF4-FFF2-40B4-BE49-F238E27FC236}">
                <a16:creationId xmlns:a16="http://schemas.microsoft.com/office/drawing/2014/main" id="{7A451704-0A7A-48E1-A74F-BD7905F4B7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7880006"/>
              </p:ext>
            </p:extLst>
          </p:nvPr>
        </p:nvGraphicFramePr>
        <p:xfrm>
          <a:off x="671637" y="476672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5743155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l-SI" b="0" dirty="0">
                          <a:solidFill>
                            <a:schemeClr val="tx1"/>
                          </a:solidFill>
                          <a:latin typeface="Candara" panose="020E0502030303020204" pitchFamily="34" charset="0"/>
                        </a:rPr>
                        <a:t>VIRI: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7958530"/>
                  </a:ext>
                </a:extLst>
              </a:tr>
            </a:tbl>
          </a:graphicData>
        </a:graphic>
      </p:graphicFrame>
      <p:graphicFrame>
        <p:nvGraphicFramePr>
          <p:cNvPr id="3" name="Tabela 3">
            <a:extLst>
              <a:ext uri="{FF2B5EF4-FFF2-40B4-BE49-F238E27FC236}">
                <a16:creationId xmlns:a16="http://schemas.microsoft.com/office/drawing/2014/main" id="{09F4590C-52B5-4882-827A-E15E6AD1E4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2561044"/>
              </p:ext>
            </p:extLst>
          </p:nvPr>
        </p:nvGraphicFramePr>
        <p:xfrm>
          <a:off x="671637" y="1829055"/>
          <a:ext cx="7788149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88149">
                  <a:extLst>
                    <a:ext uri="{9D8B030D-6E8A-4147-A177-3AD203B41FA5}">
                      <a16:colId xmlns:a16="http://schemas.microsoft.com/office/drawing/2014/main" val="2948227820"/>
                    </a:ext>
                  </a:extLst>
                </a:gridCol>
              </a:tblGrid>
              <a:tr h="283056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sl-SI" b="0" dirty="0">
                          <a:solidFill>
                            <a:schemeClr val="tx1"/>
                          </a:solidFill>
                          <a:latin typeface="Candara" panose="020E0502030303020204" pitchFamily="34" charset="0"/>
                        </a:rPr>
                        <a:t>- Svet matematičnih čudes 4, samostojni </a:t>
                      </a:r>
                      <a:r>
                        <a:rPr lang="sl-SI" b="0" dirty="0" err="1">
                          <a:solidFill>
                            <a:schemeClr val="tx1"/>
                          </a:solidFill>
                          <a:latin typeface="Candara" panose="020E0502030303020204" pitchFamily="34" charset="0"/>
                        </a:rPr>
                        <a:t>dz</a:t>
                      </a:r>
                      <a:r>
                        <a:rPr lang="sl-SI" b="0" dirty="0">
                          <a:solidFill>
                            <a:schemeClr val="tx1"/>
                          </a:solidFill>
                          <a:latin typeface="Candara" panose="020E0502030303020204" pitchFamily="34" charset="0"/>
                        </a:rPr>
                        <a:t> 1. in 2. del, M. Cotič,…, DZS, 2019</a:t>
                      </a:r>
                      <a:endParaRPr lang="sl-SI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6357010"/>
                  </a:ext>
                </a:extLst>
              </a:tr>
            </a:tbl>
          </a:graphicData>
        </a:graphic>
      </p:graphicFrame>
      <p:graphicFrame>
        <p:nvGraphicFramePr>
          <p:cNvPr id="4" name="Tabela 4">
            <a:extLst>
              <a:ext uri="{FF2B5EF4-FFF2-40B4-BE49-F238E27FC236}">
                <a16:creationId xmlns:a16="http://schemas.microsoft.com/office/drawing/2014/main" id="{FE9994CC-4B52-47A9-A496-577D329B30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3100848"/>
              </p:ext>
            </p:extLst>
          </p:nvPr>
        </p:nvGraphicFramePr>
        <p:xfrm>
          <a:off x="640602" y="2538953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128874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l-SI" b="0" i="1" dirty="0">
                          <a:solidFill>
                            <a:schemeClr val="tx1"/>
                          </a:solidFill>
                        </a:rPr>
                        <a:t>- </a:t>
                      </a:r>
                      <a:r>
                        <a:rPr lang="sl-SI" b="0" i="0" dirty="0">
                          <a:solidFill>
                            <a:schemeClr val="tx1"/>
                          </a:solidFill>
                          <a:latin typeface="Candara" panose="020E0502030303020204" pitchFamily="34" charset="0"/>
                        </a:rPr>
                        <a:t>Slike iz interneta</a:t>
                      </a:r>
                      <a:endParaRPr lang="sl-SI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286684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Rectangle 86">
            <a:extLst>
              <a:ext uri="{FF2B5EF4-FFF2-40B4-BE49-F238E27FC236}">
                <a16:creationId xmlns:a16="http://schemas.microsoft.com/office/drawing/2014/main" id="{7F7D7B8D-EF99-4CA1-AB1E-4C0C047409F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2917370"/>
            <a:ext cx="9143999" cy="394062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1" name="Rectangle 13"/>
          <p:cNvSpPr>
            <a:spLocks noChangeArrowheads="1"/>
          </p:cNvSpPr>
          <p:nvPr/>
        </p:nvSpPr>
        <p:spPr bwMode="auto">
          <a:xfrm>
            <a:off x="4259952" y="3434729"/>
            <a:ext cx="4884028" cy="669677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36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Matematika</a:t>
            </a:r>
            <a:r>
              <a:rPr lang="en-US" sz="36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4.r.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536" y="4887684"/>
            <a:ext cx="8176104" cy="1512219"/>
          </a:xfrm>
          <a:solidFill>
            <a:schemeClr val="accent1">
              <a:lumMod val="5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4800" kern="1200" dirty="0">
                <a:solidFill>
                  <a:schemeClr val="bg1"/>
                </a:solidFill>
              </a:rPr>
              <a:t>PISNO SEŠTEVANJE S PREHODOM DO 1000</a:t>
            </a:r>
          </a:p>
        </p:txBody>
      </p:sp>
      <p:pic>
        <p:nvPicPr>
          <p:cNvPr id="3" name="Slika 2" descr="Slika, ki vsebuje besede ura&#10;&#10;Opis je samodejno ustvarjen">
            <a:extLst>
              <a:ext uri="{FF2B5EF4-FFF2-40B4-BE49-F238E27FC236}">
                <a16:creationId xmlns:a16="http://schemas.microsoft.com/office/drawing/2014/main" id="{09B97BAC-A9FA-44BB-ACBF-63CA022D06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t="17965" b="16037"/>
          <a:stretch/>
        </p:blipFill>
        <p:spPr>
          <a:xfrm>
            <a:off x="20" y="1"/>
            <a:ext cx="9143979" cy="4239482"/>
          </a:xfrm>
          <a:prstGeom prst="rect">
            <a:avLst/>
          </a:prstGeom>
        </p:spPr>
      </p:pic>
      <p:sp>
        <p:nvSpPr>
          <p:cNvPr id="2066" name="Rectangle 18"/>
          <p:cNvSpPr>
            <a:spLocks noChangeArrowheads="1"/>
          </p:cNvSpPr>
          <p:nvPr/>
        </p:nvSpPr>
        <p:spPr bwMode="auto">
          <a:xfrm>
            <a:off x="179388" y="4437062"/>
            <a:ext cx="8777287" cy="2088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endParaRPr lang="sl-SI" sz="2400">
              <a:latin typeface="Candara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79388" y="188913"/>
            <a:ext cx="6400800" cy="719137"/>
          </a:xfrm>
        </p:spPr>
        <p:txBody>
          <a:bodyPr/>
          <a:lstStyle/>
          <a:p>
            <a:pPr algn="l"/>
            <a:r>
              <a:rPr lang="sl-SI">
                <a:latin typeface="Candara" pitchFamily="34" charset="0"/>
              </a:rPr>
              <a:t>Pisno seštevanje </a:t>
            </a: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395288" y="2060575"/>
            <a:ext cx="20161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sl-SI" sz="3600" dirty="0">
                <a:latin typeface="Candara" pitchFamily="34" charset="0"/>
              </a:rPr>
              <a:t>  </a:t>
            </a:r>
            <a:r>
              <a:rPr lang="sl-SI" sz="4000" dirty="0">
                <a:latin typeface="Candara" pitchFamily="34" charset="0"/>
              </a:rPr>
              <a:t>5 1  7 </a:t>
            </a: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250825" y="1054100"/>
            <a:ext cx="8713788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sl-SI" sz="3200" dirty="0">
                <a:latin typeface="Candara" pitchFamily="34" charset="0"/>
              </a:rPr>
              <a:t>1.  Seštejmo trimestni števili 517 in 342.</a:t>
            </a: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323528" y="2492375"/>
            <a:ext cx="1727522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sl-SI" sz="4000" dirty="0">
                <a:latin typeface="Candara" pitchFamily="34" charset="0"/>
              </a:rPr>
              <a:t>+3 4 2</a:t>
            </a: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971600" y="3212976"/>
            <a:ext cx="575246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sl-SI" sz="4000" dirty="0">
                <a:latin typeface="Candara" pitchFamily="34" charset="0"/>
              </a:rPr>
              <a:t>5 </a:t>
            </a:r>
          </a:p>
        </p:txBody>
      </p:sp>
      <p:sp>
        <p:nvSpPr>
          <p:cNvPr id="13319" name="Line 7"/>
          <p:cNvSpPr>
            <a:spLocks noChangeShapeType="1"/>
          </p:cNvSpPr>
          <p:nvPr/>
        </p:nvSpPr>
        <p:spPr bwMode="auto">
          <a:xfrm>
            <a:off x="323850" y="3213100"/>
            <a:ext cx="15843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sl-SI">
              <a:latin typeface="Candara" pitchFamily="34" charset="0"/>
            </a:endParaRPr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1331640" y="3212976"/>
            <a:ext cx="57524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sl-SI" sz="4000">
                <a:latin typeface="Candara" pitchFamily="34" charset="0"/>
              </a:rPr>
              <a:t>9</a:t>
            </a:r>
            <a:r>
              <a:rPr lang="sl-SI" sz="3600">
                <a:latin typeface="Candara" pitchFamily="34" charset="0"/>
              </a:rPr>
              <a:t> </a:t>
            </a:r>
          </a:p>
        </p:txBody>
      </p:sp>
      <p:sp>
        <p:nvSpPr>
          <p:cNvPr id="13321" name="Rectangle 9"/>
          <p:cNvSpPr>
            <a:spLocks noChangeArrowheads="1"/>
          </p:cNvSpPr>
          <p:nvPr/>
        </p:nvSpPr>
        <p:spPr bwMode="auto">
          <a:xfrm>
            <a:off x="3130550" y="1700213"/>
            <a:ext cx="45370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sl-SI" sz="2800">
                <a:latin typeface="Candara" pitchFamily="34" charset="0"/>
              </a:rPr>
              <a:t>Najprej seštejmo enice.</a:t>
            </a:r>
          </a:p>
        </p:txBody>
      </p:sp>
      <p:sp>
        <p:nvSpPr>
          <p:cNvPr id="13322" name="Rectangle 10"/>
          <p:cNvSpPr>
            <a:spLocks noChangeArrowheads="1"/>
          </p:cNvSpPr>
          <p:nvPr/>
        </p:nvSpPr>
        <p:spPr bwMode="auto">
          <a:xfrm>
            <a:off x="3132138" y="2203450"/>
            <a:ext cx="576103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sl-SI" sz="2800" dirty="0">
                <a:latin typeface="Candara" pitchFamily="34" charset="0"/>
              </a:rPr>
              <a:t>2 enici plus 7 enic je 9 je enic.</a:t>
            </a:r>
          </a:p>
        </p:txBody>
      </p:sp>
      <p:sp>
        <p:nvSpPr>
          <p:cNvPr id="13323" name="Rectangle 11"/>
          <p:cNvSpPr>
            <a:spLocks noChangeArrowheads="1"/>
          </p:cNvSpPr>
          <p:nvPr/>
        </p:nvSpPr>
        <p:spPr bwMode="auto">
          <a:xfrm>
            <a:off x="3132138" y="2708275"/>
            <a:ext cx="45370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sl-SI" sz="2800" dirty="0">
                <a:latin typeface="Candara" pitchFamily="34" charset="0"/>
              </a:rPr>
              <a:t>Nato seštejemo desetice.</a:t>
            </a:r>
          </a:p>
        </p:txBody>
      </p:sp>
      <p:sp>
        <p:nvSpPr>
          <p:cNvPr id="13324" name="Rectangle 12"/>
          <p:cNvSpPr>
            <a:spLocks noChangeArrowheads="1"/>
          </p:cNvSpPr>
          <p:nvPr/>
        </p:nvSpPr>
        <p:spPr bwMode="auto">
          <a:xfrm>
            <a:off x="3132138" y="3211513"/>
            <a:ext cx="6011862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sl-SI" sz="2800">
                <a:latin typeface="Candara" pitchFamily="34" charset="0"/>
              </a:rPr>
              <a:t>4 desetice plus  1 desetica je 5 desetic.</a:t>
            </a:r>
          </a:p>
        </p:txBody>
      </p:sp>
      <p:sp>
        <p:nvSpPr>
          <p:cNvPr id="13325" name="Rectangle 13"/>
          <p:cNvSpPr>
            <a:spLocks noChangeArrowheads="1"/>
          </p:cNvSpPr>
          <p:nvPr/>
        </p:nvSpPr>
        <p:spPr bwMode="auto">
          <a:xfrm>
            <a:off x="3132138" y="4724400"/>
            <a:ext cx="45370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sl-SI" sz="2800">
                <a:latin typeface="Candara" pitchFamily="34" charset="0"/>
              </a:rPr>
              <a:t>Vsota je 859</a:t>
            </a:r>
            <a:r>
              <a:rPr lang="sl-SI" sz="2400">
                <a:latin typeface="Candara" pitchFamily="34" charset="0"/>
              </a:rPr>
              <a:t>.</a:t>
            </a:r>
          </a:p>
        </p:txBody>
      </p:sp>
      <p:sp>
        <p:nvSpPr>
          <p:cNvPr id="13326" name="Line 14"/>
          <p:cNvSpPr>
            <a:spLocks noChangeShapeType="1"/>
          </p:cNvSpPr>
          <p:nvPr/>
        </p:nvSpPr>
        <p:spPr bwMode="auto">
          <a:xfrm flipV="1">
            <a:off x="1691680" y="2204864"/>
            <a:ext cx="0" cy="863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sl-SI">
              <a:latin typeface="Candara" pitchFamily="34" charset="0"/>
            </a:endParaRPr>
          </a:p>
        </p:txBody>
      </p:sp>
      <p:sp>
        <p:nvSpPr>
          <p:cNvPr id="13327" name="Line 15"/>
          <p:cNvSpPr>
            <a:spLocks noChangeShapeType="1"/>
          </p:cNvSpPr>
          <p:nvPr/>
        </p:nvSpPr>
        <p:spPr bwMode="auto">
          <a:xfrm flipV="1">
            <a:off x="1259632" y="2204864"/>
            <a:ext cx="0" cy="863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sl-SI">
              <a:latin typeface="Candara" pitchFamily="34" charset="0"/>
            </a:endParaRPr>
          </a:p>
        </p:txBody>
      </p:sp>
      <p:sp>
        <p:nvSpPr>
          <p:cNvPr id="13331" name="Line 19"/>
          <p:cNvSpPr>
            <a:spLocks noChangeShapeType="1"/>
          </p:cNvSpPr>
          <p:nvPr/>
        </p:nvSpPr>
        <p:spPr bwMode="auto">
          <a:xfrm flipV="1">
            <a:off x="899592" y="2204864"/>
            <a:ext cx="0" cy="863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sl-SI">
              <a:latin typeface="Candara" pitchFamily="34" charset="0"/>
            </a:endParaRPr>
          </a:p>
        </p:txBody>
      </p:sp>
      <p:sp>
        <p:nvSpPr>
          <p:cNvPr id="13332" name="Rectangle 20"/>
          <p:cNvSpPr>
            <a:spLocks noChangeArrowheads="1"/>
          </p:cNvSpPr>
          <p:nvPr/>
        </p:nvSpPr>
        <p:spPr bwMode="auto">
          <a:xfrm>
            <a:off x="3132138" y="3716338"/>
            <a:ext cx="45370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sl-SI" sz="2800">
                <a:latin typeface="Candara" pitchFamily="34" charset="0"/>
              </a:rPr>
              <a:t>Na koncu seštejemo stotice.</a:t>
            </a:r>
          </a:p>
        </p:txBody>
      </p:sp>
      <p:sp>
        <p:nvSpPr>
          <p:cNvPr id="13333" name="Rectangle 21"/>
          <p:cNvSpPr>
            <a:spLocks noChangeArrowheads="1"/>
          </p:cNvSpPr>
          <p:nvPr/>
        </p:nvSpPr>
        <p:spPr bwMode="auto">
          <a:xfrm>
            <a:off x="3132138" y="4219575"/>
            <a:ext cx="576103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sl-SI" sz="2800">
                <a:latin typeface="Candara" pitchFamily="34" charset="0"/>
              </a:rPr>
              <a:t>3 stotice plus 5 stotic je 8 stotic</a:t>
            </a:r>
            <a:r>
              <a:rPr lang="sl-SI" sz="2400">
                <a:latin typeface="Candara" pitchFamily="34" charset="0"/>
              </a:rPr>
              <a:t>.</a:t>
            </a:r>
          </a:p>
        </p:txBody>
      </p:sp>
      <p:sp>
        <p:nvSpPr>
          <p:cNvPr id="13334" name="Rectangle 22"/>
          <p:cNvSpPr>
            <a:spLocks noChangeArrowheads="1"/>
          </p:cNvSpPr>
          <p:nvPr/>
        </p:nvSpPr>
        <p:spPr bwMode="auto">
          <a:xfrm>
            <a:off x="539552" y="3284984"/>
            <a:ext cx="647253" cy="648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sl-SI" sz="4000" dirty="0">
                <a:latin typeface="Candara" pitchFamily="34" charset="0"/>
              </a:rPr>
              <a:t>8</a:t>
            </a:r>
            <a:r>
              <a:rPr lang="sl-SI" sz="3600" dirty="0">
                <a:latin typeface="Candara" pitchFamily="34" charset="0"/>
              </a:rPr>
              <a:t> </a:t>
            </a:r>
          </a:p>
        </p:txBody>
      </p:sp>
      <p:sp>
        <p:nvSpPr>
          <p:cNvPr id="13337" name="Line 25"/>
          <p:cNvSpPr>
            <a:spLocks noChangeShapeType="1"/>
          </p:cNvSpPr>
          <p:nvPr/>
        </p:nvSpPr>
        <p:spPr bwMode="auto">
          <a:xfrm>
            <a:off x="0" y="69215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sl-SI">
              <a:latin typeface="Candara" pitchFamily="34" charset="0"/>
            </a:endParaRPr>
          </a:p>
        </p:txBody>
      </p:sp>
      <p:sp>
        <p:nvSpPr>
          <p:cNvPr id="13340" name="Rectangle 28"/>
          <p:cNvSpPr>
            <a:spLocks noChangeArrowheads="1"/>
          </p:cNvSpPr>
          <p:nvPr/>
        </p:nvSpPr>
        <p:spPr bwMode="auto">
          <a:xfrm>
            <a:off x="538163" y="5514975"/>
            <a:ext cx="8208962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sl-SI" sz="2800">
                <a:latin typeface="Candara" pitchFamily="34" charset="0"/>
              </a:rPr>
              <a:t>Pisno seštevamo tako, da seštejemo iste desetiške enote. Vedno začnemo pri enicah.</a:t>
            </a:r>
          </a:p>
        </p:txBody>
      </p:sp>
      <p:sp>
        <p:nvSpPr>
          <p:cNvPr id="13341" name="Rectangle 29"/>
          <p:cNvSpPr>
            <a:spLocks noChangeArrowheads="1"/>
          </p:cNvSpPr>
          <p:nvPr/>
        </p:nvSpPr>
        <p:spPr bwMode="auto">
          <a:xfrm>
            <a:off x="322263" y="5445125"/>
            <a:ext cx="8497887" cy="100806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l-SI">
              <a:latin typeface="Candara" pitchFamily="34" charset="0"/>
            </a:endParaRPr>
          </a:p>
        </p:txBody>
      </p:sp>
      <p:sp>
        <p:nvSpPr>
          <p:cNvPr id="13345" name="Rectangle 33"/>
          <p:cNvSpPr>
            <a:spLocks noChangeArrowheads="1"/>
          </p:cNvSpPr>
          <p:nvPr/>
        </p:nvSpPr>
        <p:spPr bwMode="auto">
          <a:xfrm>
            <a:off x="539552" y="1628800"/>
            <a:ext cx="1368425" cy="431800"/>
          </a:xfrm>
          <a:prstGeom prst="rect">
            <a:avLst/>
          </a:prstGeom>
          <a:solidFill>
            <a:srgbClr val="F3F82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sl-SI" b="1">
                <a:latin typeface="Candara" pitchFamily="34" charset="0"/>
              </a:rPr>
              <a:t> S     D    E</a:t>
            </a:r>
          </a:p>
        </p:txBody>
      </p:sp>
      <p:sp>
        <p:nvSpPr>
          <p:cNvPr id="13348" name="Line 36"/>
          <p:cNvSpPr>
            <a:spLocks noChangeShapeType="1"/>
          </p:cNvSpPr>
          <p:nvPr/>
        </p:nvSpPr>
        <p:spPr bwMode="auto">
          <a:xfrm>
            <a:off x="1476375" y="1628775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sl-SI">
              <a:latin typeface="Candara" pitchFamily="34" charset="0"/>
            </a:endParaRPr>
          </a:p>
        </p:txBody>
      </p:sp>
      <p:sp>
        <p:nvSpPr>
          <p:cNvPr id="13350" name="Line 38"/>
          <p:cNvSpPr>
            <a:spLocks noChangeShapeType="1"/>
          </p:cNvSpPr>
          <p:nvPr/>
        </p:nvSpPr>
        <p:spPr bwMode="auto">
          <a:xfrm>
            <a:off x="1476375" y="1628775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sl-SI">
              <a:latin typeface="Candara" pitchFamily="34" charset="0"/>
            </a:endParaRPr>
          </a:p>
        </p:txBody>
      </p:sp>
      <p:sp>
        <p:nvSpPr>
          <p:cNvPr id="13352" name="Line 40"/>
          <p:cNvSpPr>
            <a:spLocks noChangeShapeType="1"/>
          </p:cNvSpPr>
          <p:nvPr/>
        </p:nvSpPr>
        <p:spPr bwMode="auto">
          <a:xfrm>
            <a:off x="1042988" y="1628775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sl-SI"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3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1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3" dur="5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13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6" dur="1000"/>
                                        <p:tgtEl>
                                          <p:spTgt spid="13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3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3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13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13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/>
      <p:bldP spid="13316" grpId="0"/>
      <p:bldP spid="13317" grpId="0"/>
      <p:bldP spid="13318" grpId="0"/>
      <p:bldP spid="13319" grpId="0" animBg="1"/>
      <p:bldP spid="13320" grpId="0"/>
      <p:bldP spid="13321" grpId="0"/>
      <p:bldP spid="13322" grpId="0"/>
      <p:bldP spid="13323" grpId="0"/>
      <p:bldP spid="13324" grpId="0"/>
      <p:bldP spid="13325" grpId="0"/>
      <p:bldP spid="13326" grpId="0" animBg="1"/>
      <p:bldP spid="13326" grpId="1" animBg="1"/>
      <p:bldP spid="13327" grpId="0" animBg="1"/>
      <p:bldP spid="13327" grpId="1" animBg="1"/>
      <p:bldP spid="13331" grpId="0" animBg="1"/>
      <p:bldP spid="13331" grpId="1" animBg="1"/>
      <p:bldP spid="13332" grpId="0"/>
      <p:bldP spid="13333" grpId="0"/>
      <p:bldP spid="13334" grpId="0"/>
      <p:bldP spid="13337" grpId="0" animBg="1"/>
      <p:bldP spid="13340" grpId="0"/>
      <p:bldP spid="13341" grpId="0" animBg="1"/>
      <p:bldP spid="13345" grpId="0" animBg="1"/>
      <p:bldP spid="13348" grpId="0" animBg="1"/>
      <p:bldP spid="13350" grpId="0" animBg="1"/>
      <p:bldP spid="1335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79388" y="188913"/>
            <a:ext cx="8569325" cy="719137"/>
          </a:xfrm>
        </p:spPr>
        <p:txBody>
          <a:bodyPr/>
          <a:lstStyle/>
          <a:p>
            <a:pPr algn="l"/>
            <a:r>
              <a:rPr lang="sl-SI" dirty="0">
                <a:latin typeface="Candara" pitchFamily="34" charset="0"/>
              </a:rPr>
              <a:t>Pisno seštevanje -  </a:t>
            </a:r>
            <a:r>
              <a:rPr lang="sl-SI" dirty="0">
                <a:solidFill>
                  <a:srgbClr val="FF0000"/>
                </a:solidFill>
                <a:latin typeface="Candara" pitchFamily="34" charset="0"/>
              </a:rPr>
              <a:t>vsota enic je večja od 9</a:t>
            </a:r>
            <a:endParaRPr lang="sl-SI" dirty="0">
              <a:latin typeface="Candara" pitchFamily="34" charset="0"/>
            </a:endParaRP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611188" y="2060575"/>
            <a:ext cx="143986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sl-SI" sz="3600" dirty="0">
                <a:latin typeface="Candara" pitchFamily="34" charset="0"/>
              </a:rPr>
              <a:t>    2 9</a:t>
            </a: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250825" y="1054100"/>
            <a:ext cx="8713788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sl-SI" sz="3200" dirty="0">
                <a:latin typeface="Candara" pitchFamily="34" charset="0"/>
              </a:rPr>
              <a:t>1.  Poiščimo vsoto števil 29 in 54.</a:t>
            </a: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755650" y="2492375"/>
            <a:ext cx="1223963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sl-SI" sz="3600" dirty="0">
                <a:latin typeface="Candara" pitchFamily="34" charset="0"/>
              </a:rPr>
              <a:t>+5 4</a:t>
            </a:r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971550" y="3213100"/>
            <a:ext cx="360363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sl-SI" sz="3600" dirty="0">
                <a:latin typeface="Candara" pitchFamily="34" charset="0"/>
              </a:rPr>
              <a:t>8</a:t>
            </a:r>
            <a:r>
              <a:rPr lang="sl-SI" sz="3600" dirty="0"/>
              <a:t> </a:t>
            </a:r>
          </a:p>
        </p:txBody>
      </p:sp>
      <p:sp>
        <p:nvSpPr>
          <p:cNvPr id="10247" name="Line 7"/>
          <p:cNvSpPr>
            <a:spLocks noChangeShapeType="1"/>
          </p:cNvSpPr>
          <p:nvPr/>
        </p:nvSpPr>
        <p:spPr bwMode="auto">
          <a:xfrm>
            <a:off x="755650" y="3213100"/>
            <a:ext cx="11525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sl-SI"/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1258888" y="3213100"/>
            <a:ext cx="28892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sl-SI" sz="3600" dirty="0">
                <a:solidFill>
                  <a:srgbClr val="FF0000"/>
                </a:solidFill>
                <a:latin typeface="Candara" pitchFamily="34" charset="0"/>
              </a:rPr>
              <a:t>1</a:t>
            </a:r>
            <a:r>
              <a:rPr lang="sl-SI" sz="3600" dirty="0"/>
              <a:t> </a:t>
            </a:r>
          </a:p>
        </p:txBody>
      </p:sp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3130550" y="1916113"/>
            <a:ext cx="45370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sl-SI" sz="2800" dirty="0">
                <a:latin typeface="Candara" pitchFamily="34" charset="0"/>
              </a:rPr>
              <a:t>Najprej  seštejemo enice.</a:t>
            </a:r>
          </a:p>
        </p:txBody>
      </p:sp>
      <p:sp>
        <p:nvSpPr>
          <p:cNvPr id="10250" name="Rectangle 10"/>
          <p:cNvSpPr>
            <a:spLocks noChangeArrowheads="1"/>
          </p:cNvSpPr>
          <p:nvPr/>
        </p:nvSpPr>
        <p:spPr bwMode="auto">
          <a:xfrm>
            <a:off x="3132138" y="2419350"/>
            <a:ext cx="576103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sl-SI" sz="2800" dirty="0">
                <a:latin typeface="Candara" pitchFamily="34" charset="0"/>
              </a:rPr>
              <a:t>4 enice plus 9 enic je 13 enic</a:t>
            </a:r>
            <a:r>
              <a:rPr lang="sl-SI" sz="2400" dirty="0"/>
              <a:t>.</a:t>
            </a:r>
          </a:p>
        </p:txBody>
      </p:sp>
      <p:sp>
        <p:nvSpPr>
          <p:cNvPr id="10251" name="Rectangle 11"/>
          <p:cNvSpPr>
            <a:spLocks noChangeArrowheads="1"/>
          </p:cNvSpPr>
          <p:nvPr/>
        </p:nvSpPr>
        <p:spPr bwMode="auto">
          <a:xfrm>
            <a:off x="3132138" y="3933825"/>
            <a:ext cx="4537075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sl-SI" sz="2800" dirty="0">
                <a:latin typeface="Candara" pitchFamily="34" charset="0"/>
              </a:rPr>
              <a:t>Sedaj  seštejemo desetice.</a:t>
            </a:r>
          </a:p>
        </p:txBody>
      </p:sp>
      <p:sp>
        <p:nvSpPr>
          <p:cNvPr id="10252" name="Rectangle 12"/>
          <p:cNvSpPr>
            <a:spLocks noChangeArrowheads="1"/>
          </p:cNvSpPr>
          <p:nvPr/>
        </p:nvSpPr>
        <p:spPr bwMode="auto">
          <a:xfrm>
            <a:off x="3132138" y="4437063"/>
            <a:ext cx="601186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sl-SI" sz="2800" dirty="0">
                <a:latin typeface="Candara" pitchFamily="34" charset="0"/>
              </a:rPr>
              <a:t>6 desetic plus 2 desetici je 8 desetic.  </a:t>
            </a:r>
          </a:p>
        </p:txBody>
      </p:sp>
      <p:sp>
        <p:nvSpPr>
          <p:cNvPr id="10254" name="Line 14"/>
          <p:cNvSpPr>
            <a:spLocks noChangeShapeType="1"/>
          </p:cNvSpPr>
          <p:nvPr/>
        </p:nvSpPr>
        <p:spPr bwMode="auto">
          <a:xfrm flipV="1">
            <a:off x="1691680" y="2276872"/>
            <a:ext cx="0" cy="8636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sl-SI"/>
          </a:p>
        </p:txBody>
      </p:sp>
      <p:sp>
        <p:nvSpPr>
          <p:cNvPr id="10258" name="Rectangle 18"/>
          <p:cNvSpPr>
            <a:spLocks noChangeArrowheads="1"/>
          </p:cNvSpPr>
          <p:nvPr/>
        </p:nvSpPr>
        <p:spPr bwMode="auto">
          <a:xfrm>
            <a:off x="3132138" y="2924175"/>
            <a:ext cx="56896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sl-SI" sz="2800" dirty="0">
                <a:latin typeface="Candara" pitchFamily="34" charset="0"/>
              </a:rPr>
              <a:t>Ali lahko v stolpec enic napišemo 13 ?</a:t>
            </a:r>
          </a:p>
        </p:txBody>
      </p:sp>
      <p:sp>
        <p:nvSpPr>
          <p:cNvPr id="10259" name="Rectangle 19"/>
          <p:cNvSpPr>
            <a:spLocks noChangeArrowheads="1"/>
          </p:cNvSpPr>
          <p:nvPr/>
        </p:nvSpPr>
        <p:spPr bwMode="auto">
          <a:xfrm>
            <a:off x="3132138" y="3429000"/>
            <a:ext cx="6011862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sl-SI" sz="2800" dirty="0">
                <a:latin typeface="Candara" pitchFamily="34" charset="0"/>
              </a:rPr>
              <a:t>Zato desetico prištejemo  k deseticam.</a:t>
            </a:r>
          </a:p>
        </p:txBody>
      </p:sp>
      <p:sp>
        <p:nvSpPr>
          <p:cNvPr id="10262" name="Rectangle 22"/>
          <p:cNvSpPr>
            <a:spLocks noChangeArrowheads="1"/>
          </p:cNvSpPr>
          <p:nvPr/>
        </p:nvSpPr>
        <p:spPr bwMode="auto">
          <a:xfrm>
            <a:off x="1547813" y="3213100"/>
            <a:ext cx="4318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endParaRPr lang="sl-SI" sz="3600" dirty="0">
              <a:latin typeface="Candara" pitchFamily="34" charset="0"/>
            </a:endParaRPr>
          </a:p>
        </p:txBody>
      </p:sp>
      <p:sp>
        <p:nvSpPr>
          <p:cNvPr id="10263" name="Line 23"/>
          <p:cNvSpPr>
            <a:spLocks noChangeShapeType="1"/>
          </p:cNvSpPr>
          <p:nvPr/>
        </p:nvSpPr>
        <p:spPr bwMode="auto">
          <a:xfrm flipH="1" flipV="1">
            <a:off x="1258887" y="3067049"/>
            <a:ext cx="144190" cy="288895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sl-SI"/>
          </a:p>
        </p:txBody>
      </p:sp>
      <p:sp>
        <p:nvSpPr>
          <p:cNvPr id="10264" name="Text Box 24"/>
          <p:cNvSpPr txBox="1">
            <a:spLocks noChangeArrowheads="1"/>
          </p:cNvSpPr>
          <p:nvPr/>
        </p:nvSpPr>
        <p:spPr bwMode="auto">
          <a:xfrm>
            <a:off x="1058863" y="2924175"/>
            <a:ext cx="2000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0265" name="Rectangle 25"/>
          <p:cNvSpPr>
            <a:spLocks noChangeArrowheads="1"/>
          </p:cNvSpPr>
          <p:nvPr/>
        </p:nvSpPr>
        <p:spPr bwMode="auto">
          <a:xfrm>
            <a:off x="1403350" y="3213100"/>
            <a:ext cx="4318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sl-SI" sz="3600" dirty="0">
                <a:latin typeface="Candara" pitchFamily="34" charset="0"/>
              </a:rPr>
              <a:t>3</a:t>
            </a:r>
          </a:p>
        </p:txBody>
      </p:sp>
      <p:sp>
        <p:nvSpPr>
          <p:cNvPr id="10266" name="Rectangle 26"/>
          <p:cNvSpPr>
            <a:spLocks noChangeArrowheads="1"/>
          </p:cNvSpPr>
          <p:nvPr/>
        </p:nvSpPr>
        <p:spPr bwMode="auto">
          <a:xfrm>
            <a:off x="3132138" y="4941888"/>
            <a:ext cx="45370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sl-SI" sz="2800" dirty="0">
                <a:latin typeface="Candara" pitchFamily="34" charset="0"/>
              </a:rPr>
              <a:t>Vsota je 83.</a:t>
            </a:r>
          </a:p>
        </p:txBody>
      </p:sp>
      <p:sp>
        <p:nvSpPr>
          <p:cNvPr id="10269" name="Line 29"/>
          <p:cNvSpPr>
            <a:spLocks noChangeShapeType="1"/>
          </p:cNvSpPr>
          <p:nvPr/>
        </p:nvSpPr>
        <p:spPr bwMode="auto">
          <a:xfrm>
            <a:off x="0" y="69215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sl-SI"/>
          </a:p>
        </p:txBody>
      </p:sp>
      <p:sp>
        <p:nvSpPr>
          <p:cNvPr id="10271" name="Rectangle 31"/>
          <p:cNvSpPr>
            <a:spLocks noChangeArrowheads="1"/>
          </p:cNvSpPr>
          <p:nvPr/>
        </p:nvSpPr>
        <p:spPr bwMode="auto">
          <a:xfrm>
            <a:off x="1331913" y="3284538"/>
            <a:ext cx="647700" cy="504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l-SI"/>
          </a:p>
        </p:txBody>
      </p:sp>
      <p:sp>
        <p:nvSpPr>
          <p:cNvPr id="10272" name="Rectangle 32"/>
          <p:cNvSpPr>
            <a:spLocks noChangeArrowheads="1"/>
          </p:cNvSpPr>
          <p:nvPr/>
        </p:nvSpPr>
        <p:spPr bwMode="auto">
          <a:xfrm>
            <a:off x="538163" y="5659438"/>
            <a:ext cx="8208962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sl-SI" sz="2800" dirty="0">
                <a:latin typeface="Candara" pitchFamily="34" charset="0"/>
              </a:rPr>
              <a:t>Pisno seštevamo tako, da najprej seštejemo enice, nato pa desetice. </a:t>
            </a:r>
          </a:p>
        </p:txBody>
      </p:sp>
      <p:sp>
        <p:nvSpPr>
          <p:cNvPr id="10273" name="Rectangle 33"/>
          <p:cNvSpPr>
            <a:spLocks noChangeArrowheads="1"/>
          </p:cNvSpPr>
          <p:nvPr/>
        </p:nvSpPr>
        <p:spPr bwMode="auto">
          <a:xfrm>
            <a:off x="322263" y="5589588"/>
            <a:ext cx="8497887" cy="1008062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0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6" dur="10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67" dur="500"/>
                                        <p:tgtEl>
                                          <p:spTgt spid="10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0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7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102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0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0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0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10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/>
      <p:bldP spid="10244" grpId="0"/>
      <p:bldP spid="10245" grpId="0"/>
      <p:bldP spid="10246" grpId="0"/>
      <p:bldP spid="10247" grpId="0" animBg="1"/>
      <p:bldP spid="10248" grpId="0"/>
      <p:bldP spid="10248" grpId="1"/>
      <p:bldP spid="10249" grpId="0"/>
      <p:bldP spid="10250" grpId="0"/>
      <p:bldP spid="10251" grpId="0"/>
      <p:bldP spid="10252" grpId="0"/>
      <p:bldP spid="10254" grpId="0" animBg="1"/>
      <p:bldP spid="10254" grpId="1" animBg="1"/>
      <p:bldP spid="10258" grpId="0"/>
      <p:bldP spid="10259" grpId="0"/>
      <p:bldP spid="10262" grpId="0"/>
      <p:bldP spid="10262" grpId="1"/>
      <p:bldP spid="10263" grpId="0" animBg="1"/>
      <p:bldP spid="10264" grpId="0"/>
      <p:bldP spid="10265" grpId="0"/>
      <p:bldP spid="10266" grpId="0"/>
      <p:bldP spid="10269" grpId="0" animBg="1"/>
      <p:bldP spid="10271" grpId="0" animBg="1"/>
      <p:bldP spid="10271" grpId="1" animBg="1"/>
      <p:bldP spid="10272" grpId="0"/>
      <p:bldP spid="1027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17971" y="238918"/>
            <a:ext cx="8098446" cy="719137"/>
          </a:xfrm>
        </p:spPr>
        <p:txBody>
          <a:bodyPr/>
          <a:lstStyle/>
          <a:p>
            <a:pPr algn="l"/>
            <a:r>
              <a:rPr lang="sl-SI" dirty="0">
                <a:latin typeface="Candara" pitchFamily="34" charset="0"/>
              </a:rPr>
              <a:t>Pisno seštevanje -  </a:t>
            </a:r>
            <a:r>
              <a:rPr lang="sl-SI" dirty="0">
                <a:solidFill>
                  <a:srgbClr val="FF0000"/>
                </a:solidFill>
                <a:latin typeface="Candara" pitchFamily="34" charset="0"/>
              </a:rPr>
              <a:t>vsota desetic je večja od 9</a:t>
            </a:r>
            <a:endParaRPr lang="sl-SI" dirty="0">
              <a:latin typeface="Candara" pitchFamily="34" charset="0"/>
            </a:endParaRP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0" y="2060575"/>
            <a:ext cx="25542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sl-SI" sz="3600" dirty="0">
                <a:latin typeface="Candara" pitchFamily="34" charset="0"/>
              </a:rPr>
              <a:t>           5 7 4</a:t>
            </a: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250825" y="1054100"/>
            <a:ext cx="8713788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sl-SI" sz="2800" dirty="0">
                <a:latin typeface="Candara" pitchFamily="34" charset="0"/>
              </a:rPr>
              <a:t>1</a:t>
            </a:r>
            <a:r>
              <a:rPr lang="sl-SI" sz="3200" dirty="0">
                <a:latin typeface="Candara" pitchFamily="34" charset="0"/>
              </a:rPr>
              <a:t>.  Seštejmo števili 574 in 134.</a:t>
            </a: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0" y="2492375"/>
            <a:ext cx="2627313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sl-SI" sz="3600" dirty="0">
                <a:latin typeface="Candara" pitchFamily="34" charset="0"/>
              </a:rPr>
              <a:t>        + 1 3 4</a:t>
            </a:r>
          </a:p>
        </p:txBody>
      </p:sp>
      <p:sp>
        <p:nvSpPr>
          <p:cNvPr id="15367" name="Line 7"/>
          <p:cNvSpPr>
            <a:spLocks noChangeShapeType="1"/>
          </p:cNvSpPr>
          <p:nvPr/>
        </p:nvSpPr>
        <p:spPr bwMode="auto">
          <a:xfrm>
            <a:off x="684213" y="3213100"/>
            <a:ext cx="16557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sl-SI">
              <a:latin typeface="Candara" pitchFamily="34" charset="0"/>
            </a:endParaRPr>
          </a:p>
        </p:txBody>
      </p:sp>
      <p:sp>
        <p:nvSpPr>
          <p:cNvPr id="15369" name="Rectangle 9"/>
          <p:cNvSpPr>
            <a:spLocks noChangeArrowheads="1"/>
          </p:cNvSpPr>
          <p:nvPr/>
        </p:nvSpPr>
        <p:spPr bwMode="auto">
          <a:xfrm>
            <a:off x="3130550" y="1773238"/>
            <a:ext cx="45370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sl-SI" sz="2800" dirty="0">
                <a:latin typeface="Candara" pitchFamily="34" charset="0"/>
              </a:rPr>
              <a:t>Najprej seštejemo enice</a:t>
            </a:r>
            <a:r>
              <a:rPr lang="sl-SI" sz="2400" dirty="0">
                <a:latin typeface="Candara" pitchFamily="34" charset="0"/>
              </a:rPr>
              <a:t>.</a:t>
            </a:r>
          </a:p>
        </p:txBody>
      </p:sp>
      <p:sp>
        <p:nvSpPr>
          <p:cNvPr id="15370" name="Rectangle 10"/>
          <p:cNvSpPr>
            <a:spLocks noChangeArrowheads="1"/>
          </p:cNvSpPr>
          <p:nvPr/>
        </p:nvSpPr>
        <p:spPr bwMode="auto">
          <a:xfrm>
            <a:off x="3132138" y="2276475"/>
            <a:ext cx="576103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sl-SI" sz="2800" dirty="0">
                <a:latin typeface="Candara" pitchFamily="34" charset="0"/>
              </a:rPr>
              <a:t>4 enice plus 4 enice je 8 enic.</a:t>
            </a:r>
          </a:p>
        </p:txBody>
      </p:sp>
      <p:sp>
        <p:nvSpPr>
          <p:cNvPr id="15371" name="Rectangle 11"/>
          <p:cNvSpPr>
            <a:spLocks noChangeArrowheads="1"/>
          </p:cNvSpPr>
          <p:nvPr/>
        </p:nvSpPr>
        <p:spPr bwMode="auto">
          <a:xfrm>
            <a:off x="3132138" y="2782888"/>
            <a:ext cx="4537075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sl-SI" sz="2800" dirty="0">
                <a:latin typeface="Candara" pitchFamily="34" charset="0"/>
              </a:rPr>
              <a:t>Sedaj  seštejmo desetice</a:t>
            </a:r>
            <a:r>
              <a:rPr lang="sl-SI" sz="2400" dirty="0">
                <a:latin typeface="Candara" pitchFamily="34" charset="0"/>
              </a:rPr>
              <a:t>.</a:t>
            </a:r>
          </a:p>
        </p:txBody>
      </p:sp>
      <p:sp>
        <p:nvSpPr>
          <p:cNvPr id="15372" name="Rectangle 12"/>
          <p:cNvSpPr>
            <a:spLocks noChangeArrowheads="1"/>
          </p:cNvSpPr>
          <p:nvPr/>
        </p:nvSpPr>
        <p:spPr bwMode="auto">
          <a:xfrm>
            <a:off x="3132138" y="3284538"/>
            <a:ext cx="6011862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sl-SI" sz="2800" dirty="0">
                <a:latin typeface="Candara" pitchFamily="34" charset="0"/>
              </a:rPr>
              <a:t>3 desetice plus 7 desetic je 10 desetic. </a:t>
            </a:r>
          </a:p>
        </p:txBody>
      </p:sp>
      <p:sp>
        <p:nvSpPr>
          <p:cNvPr id="15378" name="Rectangle 18"/>
          <p:cNvSpPr>
            <a:spLocks noChangeArrowheads="1"/>
          </p:cNvSpPr>
          <p:nvPr/>
        </p:nvSpPr>
        <p:spPr bwMode="auto">
          <a:xfrm>
            <a:off x="1258888" y="3213100"/>
            <a:ext cx="71913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sl-SI" sz="3600" dirty="0">
                <a:solidFill>
                  <a:srgbClr val="FF0000"/>
                </a:solidFill>
                <a:latin typeface="Candara" pitchFamily="34" charset="0"/>
              </a:rPr>
              <a:t>1</a:t>
            </a:r>
            <a:r>
              <a:rPr lang="sl-SI" sz="3600" dirty="0">
                <a:latin typeface="Candara" pitchFamily="34" charset="0"/>
              </a:rPr>
              <a:t>0</a:t>
            </a:r>
          </a:p>
        </p:txBody>
      </p:sp>
      <p:sp>
        <p:nvSpPr>
          <p:cNvPr id="15379" name="Line 19"/>
          <p:cNvSpPr>
            <a:spLocks noChangeShapeType="1"/>
          </p:cNvSpPr>
          <p:nvPr/>
        </p:nvSpPr>
        <p:spPr bwMode="auto">
          <a:xfrm flipH="1" flipV="1">
            <a:off x="1276350" y="3192460"/>
            <a:ext cx="126996" cy="31431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sl-SI">
              <a:latin typeface="Candara" pitchFamily="34" charset="0"/>
            </a:endParaRPr>
          </a:p>
        </p:txBody>
      </p:sp>
      <p:sp>
        <p:nvSpPr>
          <p:cNvPr id="15380" name="Text Box 20"/>
          <p:cNvSpPr txBox="1">
            <a:spLocks noChangeArrowheads="1"/>
          </p:cNvSpPr>
          <p:nvPr/>
        </p:nvSpPr>
        <p:spPr bwMode="auto">
          <a:xfrm>
            <a:off x="1185862" y="2903535"/>
            <a:ext cx="2000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dirty="0">
                <a:solidFill>
                  <a:srgbClr val="FF0000"/>
                </a:solidFill>
                <a:latin typeface="Candara" pitchFamily="34" charset="0"/>
              </a:rPr>
              <a:t>1</a:t>
            </a:r>
          </a:p>
        </p:txBody>
      </p:sp>
      <p:sp>
        <p:nvSpPr>
          <p:cNvPr id="15382" name="Rectangle 22"/>
          <p:cNvSpPr>
            <a:spLocks noChangeArrowheads="1"/>
          </p:cNvSpPr>
          <p:nvPr/>
        </p:nvSpPr>
        <p:spPr bwMode="auto">
          <a:xfrm>
            <a:off x="3132138" y="5588000"/>
            <a:ext cx="45370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sl-SI" sz="2800" dirty="0">
                <a:latin typeface="Candara" pitchFamily="34" charset="0"/>
              </a:rPr>
              <a:t>Vsota je 708.</a:t>
            </a:r>
          </a:p>
        </p:txBody>
      </p:sp>
      <p:sp>
        <p:nvSpPr>
          <p:cNvPr id="15383" name="Line 23"/>
          <p:cNvSpPr>
            <a:spLocks noChangeShapeType="1"/>
          </p:cNvSpPr>
          <p:nvPr/>
        </p:nvSpPr>
        <p:spPr bwMode="auto">
          <a:xfrm flipV="1">
            <a:off x="2051720" y="2276872"/>
            <a:ext cx="0" cy="8636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sl-SI">
              <a:latin typeface="Candara" pitchFamily="34" charset="0"/>
            </a:endParaRPr>
          </a:p>
        </p:txBody>
      </p:sp>
      <p:sp>
        <p:nvSpPr>
          <p:cNvPr id="15384" name="Rectangle 24"/>
          <p:cNvSpPr>
            <a:spLocks noChangeArrowheads="1"/>
          </p:cNvSpPr>
          <p:nvPr/>
        </p:nvSpPr>
        <p:spPr bwMode="auto">
          <a:xfrm>
            <a:off x="1763713" y="3213100"/>
            <a:ext cx="4318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sl-SI" sz="3600" dirty="0">
                <a:latin typeface="Candara" pitchFamily="34" charset="0"/>
              </a:rPr>
              <a:t>8</a:t>
            </a:r>
          </a:p>
        </p:txBody>
      </p:sp>
      <p:sp>
        <p:nvSpPr>
          <p:cNvPr id="15385" name="Rectangle 25"/>
          <p:cNvSpPr>
            <a:spLocks noChangeArrowheads="1"/>
          </p:cNvSpPr>
          <p:nvPr/>
        </p:nvSpPr>
        <p:spPr bwMode="auto">
          <a:xfrm>
            <a:off x="3132138" y="3789363"/>
            <a:ext cx="601186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sl-SI" sz="2800" dirty="0">
                <a:latin typeface="Candara" pitchFamily="34" charset="0"/>
              </a:rPr>
              <a:t>0 desetic zapišemo, 1 </a:t>
            </a:r>
            <a:r>
              <a:rPr lang="sl-SI" sz="2800" dirty="0" err="1">
                <a:latin typeface="Candara" pitchFamily="34" charset="0"/>
              </a:rPr>
              <a:t>stotico</a:t>
            </a:r>
            <a:r>
              <a:rPr lang="sl-SI" sz="2800" dirty="0">
                <a:latin typeface="Candara" pitchFamily="34" charset="0"/>
              </a:rPr>
              <a:t> prištejemo k </a:t>
            </a:r>
            <a:r>
              <a:rPr lang="sl-SI" sz="2800" dirty="0" err="1">
                <a:latin typeface="Candara" pitchFamily="34" charset="0"/>
              </a:rPr>
              <a:t>stoticam</a:t>
            </a:r>
            <a:r>
              <a:rPr lang="sl-SI" sz="2800" dirty="0">
                <a:latin typeface="Candara" pitchFamily="34" charset="0"/>
              </a:rPr>
              <a:t>. </a:t>
            </a:r>
          </a:p>
        </p:txBody>
      </p:sp>
      <p:sp>
        <p:nvSpPr>
          <p:cNvPr id="15386" name="Rectangle 26"/>
          <p:cNvSpPr>
            <a:spLocks noChangeArrowheads="1"/>
          </p:cNvSpPr>
          <p:nvPr/>
        </p:nvSpPr>
        <p:spPr bwMode="auto">
          <a:xfrm>
            <a:off x="3132138" y="5156200"/>
            <a:ext cx="5472112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sl-SI" sz="2800" dirty="0">
                <a:latin typeface="Candara" pitchFamily="34" charset="0"/>
              </a:rPr>
              <a:t>2 </a:t>
            </a:r>
            <a:r>
              <a:rPr lang="sl-SI" sz="2800" dirty="0" err="1">
                <a:latin typeface="Candara" pitchFamily="34" charset="0"/>
              </a:rPr>
              <a:t>stotici</a:t>
            </a:r>
            <a:r>
              <a:rPr lang="sl-SI" sz="2800" dirty="0">
                <a:latin typeface="Candara" pitchFamily="34" charset="0"/>
              </a:rPr>
              <a:t> plus 5 </a:t>
            </a:r>
            <a:r>
              <a:rPr lang="sl-SI" sz="2800" dirty="0" err="1">
                <a:latin typeface="Candara" pitchFamily="34" charset="0"/>
              </a:rPr>
              <a:t>stotic</a:t>
            </a:r>
            <a:r>
              <a:rPr lang="sl-SI" sz="2800" dirty="0">
                <a:latin typeface="Candara" pitchFamily="34" charset="0"/>
              </a:rPr>
              <a:t> je 7 </a:t>
            </a:r>
            <a:r>
              <a:rPr lang="sl-SI" sz="2800" dirty="0" err="1">
                <a:latin typeface="Candara" pitchFamily="34" charset="0"/>
              </a:rPr>
              <a:t>stotic</a:t>
            </a:r>
            <a:r>
              <a:rPr lang="sl-SI" sz="2800" dirty="0">
                <a:latin typeface="Candara" pitchFamily="34" charset="0"/>
              </a:rPr>
              <a:t>. </a:t>
            </a:r>
          </a:p>
        </p:txBody>
      </p:sp>
      <p:sp>
        <p:nvSpPr>
          <p:cNvPr id="15388" name="Rectangle 28"/>
          <p:cNvSpPr>
            <a:spLocks noChangeArrowheads="1"/>
          </p:cNvSpPr>
          <p:nvPr/>
        </p:nvSpPr>
        <p:spPr bwMode="auto">
          <a:xfrm>
            <a:off x="971550" y="3213100"/>
            <a:ext cx="4318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sl-SI" sz="3600" dirty="0">
                <a:latin typeface="Candara" pitchFamily="34" charset="0"/>
              </a:rPr>
              <a:t>7</a:t>
            </a:r>
          </a:p>
        </p:txBody>
      </p:sp>
      <p:sp>
        <p:nvSpPr>
          <p:cNvPr id="15389" name="Rectangle 29"/>
          <p:cNvSpPr>
            <a:spLocks noChangeArrowheads="1"/>
          </p:cNvSpPr>
          <p:nvPr/>
        </p:nvSpPr>
        <p:spPr bwMode="auto">
          <a:xfrm>
            <a:off x="1403350" y="3284538"/>
            <a:ext cx="431800" cy="482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l-SI">
              <a:latin typeface="Candara" pitchFamily="34" charset="0"/>
            </a:endParaRPr>
          </a:p>
        </p:txBody>
      </p:sp>
      <p:sp>
        <p:nvSpPr>
          <p:cNvPr id="15390" name="Rectangle 30"/>
          <p:cNvSpPr>
            <a:spLocks noChangeArrowheads="1"/>
          </p:cNvSpPr>
          <p:nvPr/>
        </p:nvSpPr>
        <p:spPr bwMode="auto">
          <a:xfrm>
            <a:off x="1403350" y="3213100"/>
            <a:ext cx="431800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sl-SI" sz="3600" dirty="0">
                <a:latin typeface="Candara" pitchFamily="34" charset="0"/>
              </a:rPr>
              <a:t>0</a:t>
            </a:r>
          </a:p>
        </p:txBody>
      </p:sp>
      <p:sp>
        <p:nvSpPr>
          <p:cNvPr id="15394" name="Line 34"/>
          <p:cNvSpPr>
            <a:spLocks noChangeShapeType="1"/>
          </p:cNvSpPr>
          <p:nvPr/>
        </p:nvSpPr>
        <p:spPr bwMode="auto">
          <a:xfrm>
            <a:off x="0" y="69215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sl-SI">
              <a:latin typeface="Candara" pitchFamily="34" charset="0"/>
            </a:endParaRPr>
          </a:p>
        </p:txBody>
      </p:sp>
      <p:sp>
        <p:nvSpPr>
          <p:cNvPr id="15395" name="Rectangle 35"/>
          <p:cNvSpPr>
            <a:spLocks noChangeArrowheads="1"/>
          </p:cNvSpPr>
          <p:nvPr/>
        </p:nvSpPr>
        <p:spPr bwMode="auto">
          <a:xfrm>
            <a:off x="3132138" y="4652963"/>
            <a:ext cx="5688012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sl-SI" sz="2800" dirty="0">
                <a:latin typeface="Candara" pitchFamily="34" charset="0"/>
              </a:rPr>
              <a:t>Na koncu  seštejemo </a:t>
            </a:r>
            <a:r>
              <a:rPr lang="sl-SI" sz="2800" dirty="0" err="1">
                <a:latin typeface="Candara" pitchFamily="34" charset="0"/>
              </a:rPr>
              <a:t>stotice</a:t>
            </a:r>
            <a:r>
              <a:rPr lang="sl-SI" sz="2800" dirty="0">
                <a:latin typeface="Candara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5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1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6" dur="1000"/>
                                        <p:tgtEl>
                                          <p:spTgt spid="15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5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5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5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6" dur="1000"/>
                                        <p:tgtEl>
                                          <p:spTgt spid="15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5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153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153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53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5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5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5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5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5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/>
      <p:bldP spid="15364" grpId="0"/>
      <p:bldP spid="15365" grpId="0"/>
      <p:bldP spid="15367" grpId="0" animBg="1"/>
      <p:bldP spid="15369" grpId="0"/>
      <p:bldP spid="15370" grpId="0"/>
      <p:bldP spid="15371" grpId="0"/>
      <p:bldP spid="15372" grpId="0"/>
      <p:bldP spid="15378" grpId="0"/>
      <p:bldP spid="15378" grpId="1"/>
      <p:bldP spid="15379" grpId="0" animBg="1"/>
      <p:bldP spid="15379" grpId="1" animBg="1"/>
      <p:bldP spid="15380" grpId="0"/>
      <p:bldP spid="15382" grpId="0"/>
      <p:bldP spid="15383" grpId="0" animBg="1"/>
      <p:bldP spid="15383" grpId="1" animBg="1"/>
      <p:bldP spid="15384" grpId="0"/>
      <p:bldP spid="15385" grpId="0"/>
      <p:bldP spid="15386" grpId="0"/>
      <p:bldP spid="15388" grpId="0"/>
      <p:bldP spid="15389" grpId="0" animBg="1"/>
      <p:bldP spid="15389" grpId="1" animBg="1"/>
      <p:bldP spid="15390" grpId="0"/>
      <p:bldP spid="15394" grpId="0" animBg="1"/>
      <p:bldP spid="1539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07950" y="261938"/>
            <a:ext cx="8964613" cy="574675"/>
          </a:xfrm>
        </p:spPr>
        <p:txBody>
          <a:bodyPr/>
          <a:lstStyle/>
          <a:p>
            <a:pPr algn="l"/>
            <a:r>
              <a:rPr lang="sl-SI" sz="2800">
                <a:latin typeface="Candara" pitchFamily="34" charset="0"/>
              </a:rPr>
              <a:t>Pisno seštevanje -  </a:t>
            </a:r>
            <a:r>
              <a:rPr lang="sl-SI" sz="2800">
                <a:solidFill>
                  <a:srgbClr val="FF0000"/>
                </a:solidFill>
                <a:latin typeface="Candara" pitchFamily="34" charset="0"/>
              </a:rPr>
              <a:t>vsota enic in desetic  je večja od 9</a:t>
            </a:r>
            <a:endParaRPr lang="sl-SI" sz="2800">
              <a:latin typeface="Candara" pitchFamily="34" charset="0"/>
            </a:endParaRP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612775" y="2060575"/>
            <a:ext cx="158273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sl-SI" sz="3600">
                <a:latin typeface="Candara" pitchFamily="34" charset="0"/>
              </a:rPr>
              <a:t>     6 7 5</a:t>
            </a: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250825" y="908050"/>
            <a:ext cx="8713788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sl-SI" sz="3200">
                <a:latin typeface="Candara" pitchFamily="34" charset="0"/>
              </a:rPr>
              <a:t>1.  Seštejmo števili 675 in 168.</a:t>
            </a: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755650" y="2492375"/>
            <a:ext cx="15843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sl-SI" sz="3600" dirty="0">
                <a:latin typeface="Candara" pitchFamily="34" charset="0"/>
              </a:rPr>
              <a:t> + 1 6 8</a:t>
            </a:r>
          </a:p>
        </p:txBody>
      </p:sp>
      <p:sp>
        <p:nvSpPr>
          <p:cNvPr id="18438" name="Line 6"/>
          <p:cNvSpPr>
            <a:spLocks noChangeShapeType="1"/>
          </p:cNvSpPr>
          <p:nvPr/>
        </p:nvSpPr>
        <p:spPr bwMode="auto">
          <a:xfrm>
            <a:off x="684213" y="3213100"/>
            <a:ext cx="16557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sl-SI">
              <a:latin typeface="Candara" pitchFamily="34" charset="0"/>
            </a:endParaRPr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3130550" y="1628775"/>
            <a:ext cx="601345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sl-SI" sz="2800">
                <a:latin typeface="Candara" pitchFamily="34" charset="0"/>
              </a:rPr>
              <a:t>Seštejemo enice: 8 plus 5 je 13.</a:t>
            </a:r>
          </a:p>
          <a:p>
            <a:pPr>
              <a:spcBef>
                <a:spcPct val="20000"/>
              </a:spcBef>
            </a:pPr>
            <a:r>
              <a:rPr lang="sl-SI" sz="2800">
                <a:latin typeface="Candara" pitchFamily="34" charset="0"/>
              </a:rPr>
              <a:t>3 enice zapišemo, eno desetic0 prištejemo k deseticam.</a:t>
            </a:r>
          </a:p>
        </p:txBody>
      </p:sp>
      <p:sp>
        <p:nvSpPr>
          <p:cNvPr id="18449" name="Text Box 17"/>
          <p:cNvSpPr txBox="1">
            <a:spLocks noChangeArrowheads="1"/>
          </p:cNvSpPr>
          <p:nvPr/>
        </p:nvSpPr>
        <p:spPr bwMode="auto">
          <a:xfrm>
            <a:off x="1326123" y="2879898"/>
            <a:ext cx="2000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>
                <a:solidFill>
                  <a:srgbClr val="FF0000"/>
                </a:solidFill>
                <a:latin typeface="Candara" pitchFamily="34" charset="0"/>
              </a:rPr>
              <a:t>1</a:t>
            </a:r>
          </a:p>
        </p:txBody>
      </p:sp>
      <p:sp>
        <p:nvSpPr>
          <p:cNvPr id="18452" name="Rectangle 20"/>
          <p:cNvSpPr>
            <a:spLocks noChangeArrowheads="1"/>
          </p:cNvSpPr>
          <p:nvPr/>
        </p:nvSpPr>
        <p:spPr bwMode="auto">
          <a:xfrm>
            <a:off x="1845001" y="3104356"/>
            <a:ext cx="4318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sl-SI" sz="3600">
                <a:latin typeface="Candara" pitchFamily="34" charset="0"/>
              </a:rPr>
              <a:t>3</a:t>
            </a:r>
          </a:p>
        </p:txBody>
      </p:sp>
      <p:sp>
        <p:nvSpPr>
          <p:cNvPr id="18455" name="Rectangle 23"/>
          <p:cNvSpPr>
            <a:spLocks noChangeArrowheads="1"/>
          </p:cNvSpPr>
          <p:nvPr/>
        </p:nvSpPr>
        <p:spPr bwMode="auto">
          <a:xfrm>
            <a:off x="971550" y="3213100"/>
            <a:ext cx="576114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sl-SI" sz="3600">
                <a:latin typeface="Candara" pitchFamily="34" charset="0"/>
              </a:rPr>
              <a:t> 8</a:t>
            </a:r>
          </a:p>
        </p:txBody>
      </p:sp>
      <p:sp>
        <p:nvSpPr>
          <p:cNvPr id="18457" name="Rectangle 25"/>
          <p:cNvSpPr>
            <a:spLocks noChangeArrowheads="1"/>
          </p:cNvSpPr>
          <p:nvPr/>
        </p:nvSpPr>
        <p:spPr bwMode="auto">
          <a:xfrm>
            <a:off x="1452679" y="3141041"/>
            <a:ext cx="570473" cy="683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sl-SI" sz="3600" dirty="0">
                <a:latin typeface="Candara" pitchFamily="34" charset="0"/>
              </a:rPr>
              <a:t>4</a:t>
            </a:r>
          </a:p>
        </p:txBody>
      </p:sp>
      <p:sp>
        <p:nvSpPr>
          <p:cNvPr id="18458" name="Text Box 26"/>
          <p:cNvSpPr txBox="1">
            <a:spLocks noChangeArrowheads="1"/>
          </p:cNvSpPr>
          <p:nvPr/>
        </p:nvSpPr>
        <p:spPr bwMode="auto">
          <a:xfrm>
            <a:off x="1585939" y="2880519"/>
            <a:ext cx="2000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dirty="0">
                <a:solidFill>
                  <a:srgbClr val="FF0000"/>
                </a:solidFill>
                <a:latin typeface="Candara" pitchFamily="34" charset="0"/>
              </a:rPr>
              <a:t>1</a:t>
            </a:r>
          </a:p>
        </p:txBody>
      </p:sp>
      <p:sp>
        <p:nvSpPr>
          <p:cNvPr id="18460" name="Rectangle 28"/>
          <p:cNvSpPr>
            <a:spLocks noChangeArrowheads="1"/>
          </p:cNvSpPr>
          <p:nvPr/>
        </p:nvSpPr>
        <p:spPr bwMode="auto">
          <a:xfrm>
            <a:off x="3132138" y="2924175"/>
            <a:ext cx="6011862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sl-SI" sz="2800" dirty="0">
                <a:latin typeface="Candara" pitchFamily="34" charset="0"/>
              </a:rPr>
              <a:t>Seštejemo desetice: 7 plus 7 je 14</a:t>
            </a:r>
            <a:r>
              <a:rPr lang="sl-SI" sz="2400" dirty="0">
                <a:latin typeface="Candara" pitchFamily="34" charset="0"/>
              </a:rPr>
              <a:t>.</a:t>
            </a:r>
          </a:p>
          <a:p>
            <a:pPr>
              <a:spcBef>
                <a:spcPct val="20000"/>
              </a:spcBef>
            </a:pPr>
            <a:r>
              <a:rPr lang="sl-SI" sz="2800" dirty="0">
                <a:latin typeface="Candara" pitchFamily="34" charset="0"/>
              </a:rPr>
              <a:t>4 desetice zapišemo, eno </a:t>
            </a:r>
            <a:r>
              <a:rPr lang="sl-SI" sz="2800" dirty="0" err="1">
                <a:latin typeface="Candara" pitchFamily="34" charset="0"/>
              </a:rPr>
              <a:t>stotico</a:t>
            </a:r>
            <a:r>
              <a:rPr lang="sl-SI" sz="2800" dirty="0">
                <a:latin typeface="Candara" pitchFamily="34" charset="0"/>
              </a:rPr>
              <a:t>  prištejemo  k </a:t>
            </a:r>
            <a:r>
              <a:rPr lang="sl-SI" sz="2800" dirty="0" err="1">
                <a:latin typeface="Candara" pitchFamily="34" charset="0"/>
              </a:rPr>
              <a:t>stoticam</a:t>
            </a:r>
            <a:r>
              <a:rPr lang="sl-SI" sz="2800" dirty="0">
                <a:latin typeface="Candara" pitchFamily="34" charset="0"/>
              </a:rPr>
              <a:t>.</a:t>
            </a:r>
          </a:p>
        </p:txBody>
      </p:sp>
      <p:sp>
        <p:nvSpPr>
          <p:cNvPr id="18461" name="Rectangle 29"/>
          <p:cNvSpPr>
            <a:spLocks noChangeArrowheads="1"/>
          </p:cNvSpPr>
          <p:nvPr/>
        </p:nvSpPr>
        <p:spPr bwMode="auto">
          <a:xfrm>
            <a:off x="3132138" y="4292600"/>
            <a:ext cx="5545137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sl-SI" sz="2800">
                <a:latin typeface="Candara" pitchFamily="34" charset="0"/>
              </a:rPr>
              <a:t>Seštejemo stotice: 2 plus 6 je 8.</a:t>
            </a:r>
          </a:p>
          <a:p>
            <a:pPr>
              <a:spcBef>
                <a:spcPct val="20000"/>
              </a:spcBef>
            </a:pPr>
            <a:r>
              <a:rPr lang="sl-SI" sz="2800">
                <a:latin typeface="Candara" pitchFamily="34" charset="0"/>
              </a:rPr>
              <a:t>Zapišemo 8 stotic.</a:t>
            </a:r>
          </a:p>
        </p:txBody>
      </p:sp>
      <p:sp>
        <p:nvSpPr>
          <p:cNvPr id="18462" name="Rectangle 30"/>
          <p:cNvSpPr>
            <a:spLocks noChangeArrowheads="1"/>
          </p:cNvSpPr>
          <p:nvPr/>
        </p:nvSpPr>
        <p:spPr bwMode="auto">
          <a:xfrm>
            <a:off x="3132138" y="5230813"/>
            <a:ext cx="2879725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sl-SI" sz="2800">
                <a:latin typeface="Candara" pitchFamily="34" charset="0"/>
              </a:rPr>
              <a:t>Vsota je 843.</a:t>
            </a:r>
          </a:p>
        </p:txBody>
      </p:sp>
      <p:sp>
        <p:nvSpPr>
          <p:cNvPr id="18465" name="Line 33"/>
          <p:cNvSpPr>
            <a:spLocks noChangeShapeType="1"/>
          </p:cNvSpPr>
          <p:nvPr/>
        </p:nvSpPr>
        <p:spPr bwMode="auto">
          <a:xfrm>
            <a:off x="0" y="69215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sl-SI">
              <a:latin typeface="Candara" pitchFamily="34" charset="0"/>
            </a:endParaRPr>
          </a:p>
        </p:txBody>
      </p:sp>
      <p:sp>
        <p:nvSpPr>
          <p:cNvPr id="18466" name="Rectangle 34"/>
          <p:cNvSpPr>
            <a:spLocks noChangeArrowheads="1"/>
          </p:cNvSpPr>
          <p:nvPr/>
        </p:nvSpPr>
        <p:spPr bwMode="auto">
          <a:xfrm>
            <a:off x="538163" y="5803900"/>
            <a:ext cx="8208962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sl-SI" sz="2400" dirty="0">
                <a:latin typeface="Candara" pitchFamily="34" charset="0"/>
              </a:rPr>
              <a:t>Pisno seštevamo tako, da seštejemo iste desetiške enote. Vedno začnemo pri enicah.</a:t>
            </a:r>
          </a:p>
        </p:txBody>
      </p:sp>
      <p:sp>
        <p:nvSpPr>
          <p:cNvPr id="18467" name="Rectangle 35"/>
          <p:cNvSpPr>
            <a:spLocks noChangeArrowheads="1"/>
          </p:cNvSpPr>
          <p:nvPr/>
        </p:nvSpPr>
        <p:spPr bwMode="auto">
          <a:xfrm>
            <a:off x="322263" y="5734050"/>
            <a:ext cx="8497887" cy="100806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l-SI"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8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1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8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8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8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8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8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/>
      <p:bldP spid="18436" grpId="0"/>
      <p:bldP spid="18437" grpId="0"/>
      <p:bldP spid="18438" grpId="0" animBg="1"/>
      <p:bldP spid="18439" grpId="0"/>
      <p:bldP spid="18449" grpId="0"/>
      <p:bldP spid="18452" grpId="0"/>
      <p:bldP spid="18455" grpId="0"/>
      <p:bldP spid="18457" grpId="0"/>
      <p:bldP spid="18458" grpId="0"/>
      <p:bldP spid="18460" grpId="0"/>
      <p:bldP spid="18461" grpId="0"/>
      <p:bldP spid="18462" grpId="0"/>
      <p:bldP spid="18465" grpId="0" animBg="1"/>
      <p:bldP spid="18466" grpId="0"/>
      <p:bldP spid="1846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07950" y="261938"/>
            <a:ext cx="8964613" cy="574675"/>
          </a:xfrm>
        </p:spPr>
        <p:txBody>
          <a:bodyPr/>
          <a:lstStyle/>
          <a:p>
            <a:pPr algn="l"/>
            <a:r>
              <a:rPr lang="sl-SI" sz="2800" dirty="0">
                <a:latin typeface="Candara" pitchFamily="34" charset="0"/>
              </a:rPr>
              <a:t>Pisno seštevanje -  </a:t>
            </a:r>
            <a:r>
              <a:rPr lang="sl-SI" sz="2800" dirty="0">
                <a:solidFill>
                  <a:srgbClr val="FF0000"/>
                </a:solidFill>
                <a:latin typeface="Candara" pitchFamily="34" charset="0"/>
              </a:rPr>
              <a:t>vsota enic in desetic  je večja od 9</a:t>
            </a:r>
            <a:endParaRPr lang="sl-SI" sz="2800" dirty="0">
              <a:latin typeface="Candara" pitchFamily="34" charset="0"/>
            </a:endParaRP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612775" y="2060575"/>
            <a:ext cx="158273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sl-SI" sz="3600" dirty="0">
                <a:latin typeface="Candara" pitchFamily="34" charset="0"/>
              </a:rPr>
              <a:t>     3 1  7</a:t>
            </a: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250825" y="836613"/>
            <a:ext cx="8713788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sl-SI" sz="2800" dirty="0">
                <a:latin typeface="Candara" pitchFamily="34" charset="0"/>
              </a:rPr>
              <a:t>1.  Kolika je vsota števil 317 in 389?</a:t>
            </a: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755650" y="2564904"/>
            <a:ext cx="1584325" cy="432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sl-SI" sz="3600" dirty="0">
                <a:latin typeface="Candara" pitchFamily="34" charset="0"/>
              </a:rPr>
              <a:t> +3 8 9</a:t>
            </a:r>
          </a:p>
        </p:txBody>
      </p:sp>
      <p:sp>
        <p:nvSpPr>
          <p:cNvPr id="20486" name="Line 6"/>
          <p:cNvSpPr>
            <a:spLocks noChangeShapeType="1"/>
          </p:cNvSpPr>
          <p:nvPr/>
        </p:nvSpPr>
        <p:spPr bwMode="auto">
          <a:xfrm>
            <a:off x="684213" y="3213100"/>
            <a:ext cx="16557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sl-SI">
              <a:latin typeface="Candara" pitchFamily="34" charset="0"/>
            </a:endParaRPr>
          </a:p>
        </p:txBody>
      </p:sp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3130550" y="1412875"/>
            <a:ext cx="601345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sl-SI" sz="2800" dirty="0">
                <a:latin typeface="Candara" pitchFamily="34" charset="0"/>
              </a:rPr>
              <a:t>Seštejemo enice: 9 plus 7 je 16.</a:t>
            </a:r>
          </a:p>
          <a:p>
            <a:pPr>
              <a:spcBef>
                <a:spcPct val="20000"/>
              </a:spcBef>
            </a:pPr>
            <a:r>
              <a:rPr lang="sl-SI" sz="2800" dirty="0">
                <a:latin typeface="Candara" pitchFamily="34" charset="0"/>
              </a:rPr>
              <a:t>6 enic zapišemo, eno desetico prištejemo k deseticam.</a:t>
            </a:r>
          </a:p>
        </p:txBody>
      </p:sp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1239043" y="2911166"/>
            <a:ext cx="2000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dirty="0">
                <a:solidFill>
                  <a:srgbClr val="FF0000"/>
                </a:solidFill>
                <a:latin typeface="Candara" pitchFamily="34" charset="0"/>
              </a:rPr>
              <a:t>1</a:t>
            </a:r>
          </a:p>
        </p:txBody>
      </p:sp>
      <p:sp>
        <p:nvSpPr>
          <p:cNvPr id="20490" name="Rectangle 10"/>
          <p:cNvSpPr>
            <a:spLocks noChangeArrowheads="1"/>
          </p:cNvSpPr>
          <p:nvPr/>
        </p:nvSpPr>
        <p:spPr bwMode="auto">
          <a:xfrm>
            <a:off x="1836738" y="3213100"/>
            <a:ext cx="4318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sl-SI" sz="3600">
                <a:latin typeface="Candara" pitchFamily="34" charset="0"/>
              </a:rPr>
              <a:t>6</a:t>
            </a:r>
          </a:p>
        </p:txBody>
      </p:sp>
      <p:sp>
        <p:nvSpPr>
          <p:cNvPr id="20491" name="Rectangle 11"/>
          <p:cNvSpPr>
            <a:spLocks noChangeArrowheads="1"/>
          </p:cNvSpPr>
          <p:nvPr/>
        </p:nvSpPr>
        <p:spPr bwMode="auto">
          <a:xfrm>
            <a:off x="971550" y="3213100"/>
            <a:ext cx="4318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sl-SI" sz="3600">
                <a:latin typeface="Candara" pitchFamily="34" charset="0"/>
              </a:rPr>
              <a:t>7</a:t>
            </a:r>
          </a:p>
        </p:txBody>
      </p:sp>
      <p:sp>
        <p:nvSpPr>
          <p:cNvPr id="20492" name="Rectangle 12"/>
          <p:cNvSpPr>
            <a:spLocks noChangeArrowheads="1"/>
          </p:cNvSpPr>
          <p:nvPr/>
        </p:nvSpPr>
        <p:spPr bwMode="auto">
          <a:xfrm>
            <a:off x="1403350" y="3213100"/>
            <a:ext cx="431800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sl-SI" sz="3600">
                <a:latin typeface="Candara" pitchFamily="34" charset="0"/>
              </a:rPr>
              <a:t>0</a:t>
            </a:r>
          </a:p>
        </p:txBody>
      </p:sp>
      <p:sp>
        <p:nvSpPr>
          <p:cNvPr id="20493" name="Text Box 13"/>
          <p:cNvSpPr txBox="1">
            <a:spLocks noChangeArrowheads="1"/>
          </p:cNvSpPr>
          <p:nvPr/>
        </p:nvSpPr>
        <p:spPr bwMode="auto">
          <a:xfrm>
            <a:off x="1635125" y="2883693"/>
            <a:ext cx="2000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>
                <a:solidFill>
                  <a:srgbClr val="FF0000"/>
                </a:solidFill>
                <a:latin typeface="Candara" pitchFamily="34" charset="0"/>
              </a:rPr>
              <a:t>1</a:t>
            </a:r>
          </a:p>
        </p:txBody>
      </p:sp>
      <p:sp>
        <p:nvSpPr>
          <p:cNvPr id="20495" name="Rectangle 15"/>
          <p:cNvSpPr>
            <a:spLocks noChangeArrowheads="1"/>
          </p:cNvSpPr>
          <p:nvPr/>
        </p:nvSpPr>
        <p:spPr bwMode="auto">
          <a:xfrm>
            <a:off x="3132138" y="2708275"/>
            <a:ext cx="6011862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sl-SI" sz="2800" dirty="0">
                <a:latin typeface="Candara" pitchFamily="34" charset="0"/>
              </a:rPr>
              <a:t>Seštejemo desetice: 9 plus 1 je 10.</a:t>
            </a:r>
          </a:p>
          <a:p>
            <a:pPr>
              <a:spcBef>
                <a:spcPct val="20000"/>
              </a:spcBef>
            </a:pPr>
            <a:r>
              <a:rPr lang="sl-SI" sz="2800" dirty="0">
                <a:latin typeface="Candara" pitchFamily="34" charset="0"/>
              </a:rPr>
              <a:t>0 desetic zapišemo, eno </a:t>
            </a:r>
            <a:r>
              <a:rPr lang="sl-SI" sz="2800" dirty="0" err="1">
                <a:latin typeface="Candara" pitchFamily="34" charset="0"/>
              </a:rPr>
              <a:t>stotico</a:t>
            </a:r>
            <a:r>
              <a:rPr lang="sl-SI" sz="2800" dirty="0">
                <a:latin typeface="Candara" pitchFamily="34" charset="0"/>
              </a:rPr>
              <a:t>  prištejemo k </a:t>
            </a:r>
            <a:r>
              <a:rPr lang="sl-SI" sz="2800" dirty="0" err="1">
                <a:latin typeface="Candara" pitchFamily="34" charset="0"/>
              </a:rPr>
              <a:t>stoticam</a:t>
            </a:r>
            <a:r>
              <a:rPr lang="sl-SI" sz="2800" dirty="0">
                <a:latin typeface="Candara" pitchFamily="34" charset="0"/>
              </a:rPr>
              <a:t>.</a:t>
            </a:r>
          </a:p>
        </p:txBody>
      </p:sp>
      <p:sp>
        <p:nvSpPr>
          <p:cNvPr id="20496" name="Rectangle 16"/>
          <p:cNvSpPr>
            <a:spLocks noChangeArrowheads="1"/>
          </p:cNvSpPr>
          <p:nvPr/>
        </p:nvSpPr>
        <p:spPr bwMode="auto">
          <a:xfrm>
            <a:off x="3132138" y="4076700"/>
            <a:ext cx="5545137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sl-SI" sz="2800" dirty="0">
                <a:latin typeface="Candara" pitchFamily="34" charset="0"/>
              </a:rPr>
              <a:t>Seštejemo </a:t>
            </a:r>
            <a:r>
              <a:rPr lang="sl-SI" sz="2800" dirty="0" err="1">
                <a:latin typeface="Candara" pitchFamily="34" charset="0"/>
              </a:rPr>
              <a:t>stotice</a:t>
            </a:r>
            <a:r>
              <a:rPr lang="sl-SI" sz="2800" dirty="0">
                <a:latin typeface="Candara" pitchFamily="34" charset="0"/>
              </a:rPr>
              <a:t>: 4 plus 3 je 7.</a:t>
            </a:r>
          </a:p>
          <a:p>
            <a:pPr>
              <a:spcBef>
                <a:spcPct val="20000"/>
              </a:spcBef>
            </a:pPr>
            <a:r>
              <a:rPr lang="sl-SI" sz="2800" dirty="0">
                <a:latin typeface="Candara" pitchFamily="34" charset="0"/>
              </a:rPr>
              <a:t>Zapišemo 7 </a:t>
            </a:r>
            <a:r>
              <a:rPr lang="sl-SI" sz="2800" dirty="0" err="1">
                <a:latin typeface="Candara" pitchFamily="34" charset="0"/>
              </a:rPr>
              <a:t>stotic</a:t>
            </a:r>
            <a:r>
              <a:rPr lang="sl-SI" sz="2800" dirty="0">
                <a:latin typeface="Candara" pitchFamily="34" charset="0"/>
              </a:rPr>
              <a:t>.</a:t>
            </a:r>
          </a:p>
        </p:txBody>
      </p:sp>
      <p:sp>
        <p:nvSpPr>
          <p:cNvPr id="20497" name="Rectangle 17"/>
          <p:cNvSpPr>
            <a:spLocks noChangeArrowheads="1"/>
          </p:cNvSpPr>
          <p:nvPr/>
        </p:nvSpPr>
        <p:spPr bwMode="auto">
          <a:xfrm>
            <a:off x="3132138" y="5014913"/>
            <a:ext cx="2879725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sl-SI" sz="2800" dirty="0">
                <a:latin typeface="Candara" pitchFamily="34" charset="0"/>
              </a:rPr>
              <a:t>Vsota je 706.</a:t>
            </a:r>
          </a:p>
        </p:txBody>
      </p:sp>
      <p:sp>
        <p:nvSpPr>
          <p:cNvPr id="20500" name="Line 20"/>
          <p:cNvSpPr>
            <a:spLocks noChangeShapeType="1"/>
          </p:cNvSpPr>
          <p:nvPr/>
        </p:nvSpPr>
        <p:spPr bwMode="auto">
          <a:xfrm>
            <a:off x="0" y="69215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sl-SI">
              <a:latin typeface="Candara" pitchFamily="34" charset="0"/>
            </a:endParaRPr>
          </a:p>
        </p:txBody>
      </p:sp>
      <p:sp>
        <p:nvSpPr>
          <p:cNvPr id="20501" name="Rectangle 21"/>
          <p:cNvSpPr>
            <a:spLocks noChangeArrowheads="1"/>
          </p:cNvSpPr>
          <p:nvPr/>
        </p:nvSpPr>
        <p:spPr bwMode="auto">
          <a:xfrm>
            <a:off x="538163" y="5730875"/>
            <a:ext cx="8208962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sl-SI" sz="2400">
                <a:latin typeface="Candara" pitchFamily="34" charset="0"/>
              </a:rPr>
              <a:t>Pisno seštevamo tako, da seštejemo iste desetiške enote. Vedno začnemo pri enicah.</a:t>
            </a:r>
          </a:p>
        </p:txBody>
      </p:sp>
      <p:sp>
        <p:nvSpPr>
          <p:cNvPr id="20502" name="Rectangle 22"/>
          <p:cNvSpPr>
            <a:spLocks noChangeArrowheads="1"/>
          </p:cNvSpPr>
          <p:nvPr/>
        </p:nvSpPr>
        <p:spPr bwMode="auto">
          <a:xfrm>
            <a:off x="322263" y="5661025"/>
            <a:ext cx="8497887" cy="100806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l-SI"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20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1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0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0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0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0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/>
      <p:bldP spid="20484" grpId="0"/>
      <p:bldP spid="20485" grpId="0"/>
      <p:bldP spid="20486" grpId="0" animBg="1"/>
      <p:bldP spid="20487" grpId="0"/>
      <p:bldP spid="20489" grpId="0"/>
      <p:bldP spid="20490" grpId="0"/>
      <p:bldP spid="20491" grpId="0"/>
      <p:bldP spid="20492" grpId="0"/>
      <p:bldP spid="20493" grpId="0"/>
      <p:bldP spid="20495" grpId="0"/>
      <p:bldP spid="20496" grpId="0"/>
      <p:bldP spid="20497" grpId="0"/>
      <p:bldP spid="20500" grpId="0" animBg="1"/>
      <p:bldP spid="20501" grpId="0"/>
      <p:bldP spid="2050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9C6518D-9BDB-4254-BF08-3AD8BFE9C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5" y="97755"/>
            <a:ext cx="3394720" cy="634082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sl-SI" sz="3200" dirty="0">
                <a:solidFill>
                  <a:schemeClr val="tx1"/>
                </a:solidFill>
                <a:latin typeface="Candara" panose="020E0502030303020204" pitchFamily="34" charset="0"/>
              </a:rPr>
              <a:t>PONOVIMO</a:t>
            </a:r>
          </a:p>
        </p:txBody>
      </p:sp>
      <p:graphicFrame>
        <p:nvGraphicFramePr>
          <p:cNvPr id="5" name="Tabela 5">
            <a:extLst>
              <a:ext uri="{FF2B5EF4-FFF2-40B4-BE49-F238E27FC236}">
                <a16:creationId xmlns:a16="http://schemas.microsoft.com/office/drawing/2014/main" id="{69FE8972-A4D9-4027-A82D-F32C940DA1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5468367"/>
              </p:ext>
            </p:extLst>
          </p:nvPr>
        </p:nvGraphicFramePr>
        <p:xfrm>
          <a:off x="251520" y="1916831"/>
          <a:ext cx="8229600" cy="30243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1325736202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498185389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3908314587"/>
                    </a:ext>
                  </a:extLst>
                </a:gridCol>
              </a:tblGrid>
              <a:tr h="3024337">
                <a:tc>
                  <a:txBody>
                    <a:bodyPr/>
                    <a:lstStyle/>
                    <a:p>
                      <a:pPr algn="ctr"/>
                      <a:r>
                        <a:rPr lang="sl-SI" sz="3200" dirty="0"/>
                        <a:t>    </a:t>
                      </a:r>
                      <a:r>
                        <a:rPr lang="sl-SI" sz="3200" b="0" dirty="0">
                          <a:solidFill>
                            <a:schemeClr val="tx1"/>
                          </a:solidFill>
                        </a:rPr>
                        <a:t>6  4  3</a:t>
                      </a:r>
                    </a:p>
                    <a:p>
                      <a:pPr algn="ctr"/>
                      <a:r>
                        <a:rPr lang="sl-SI" sz="3200" b="0" u="sng" dirty="0">
                          <a:solidFill>
                            <a:schemeClr val="tx1"/>
                          </a:solidFill>
                        </a:rPr>
                        <a:t>+ 2  1  8</a:t>
                      </a:r>
                    </a:p>
                    <a:p>
                      <a:pPr algn="ctr"/>
                      <a:r>
                        <a:rPr lang="sl-SI" sz="3200" u="sng" dirty="0"/>
                        <a:t>     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3200" b="0" dirty="0">
                          <a:solidFill>
                            <a:schemeClr val="tx1"/>
                          </a:solidFill>
                        </a:rPr>
                        <a:t>    3  6  9</a:t>
                      </a:r>
                    </a:p>
                    <a:p>
                      <a:pPr algn="ctr"/>
                      <a:r>
                        <a:rPr lang="sl-SI" sz="3200" b="0" u="sng" dirty="0">
                          <a:solidFill>
                            <a:schemeClr val="tx1"/>
                          </a:solidFill>
                        </a:rPr>
                        <a:t>+  5  5  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sl-SI" sz="3200" b="0" dirty="0">
                          <a:solidFill>
                            <a:schemeClr val="tx1"/>
                          </a:solidFill>
                        </a:rPr>
                        <a:t>     3  4  7</a:t>
                      </a:r>
                    </a:p>
                    <a:p>
                      <a:pPr marL="0" indent="0" algn="ctr">
                        <a:buNone/>
                      </a:pPr>
                      <a:r>
                        <a:rPr lang="sl-SI" sz="3200" b="0" u="sng" dirty="0">
                          <a:solidFill>
                            <a:schemeClr val="tx1"/>
                          </a:solidFill>
                        </a:rPr>
                        <a:t>+  4  8  9</a:t>
                      </a:r>
                    </a:p>
                    <a:p>
                      <a:pPr marL="0" indent="0" algn="ctr">
                        <a:buNone/>
                      </a:pPr>
                      <a:endParaRPr lang="sl-SI" sz="3200" b="0" u="sng" dirty="0">
                        <a:solidFill>
                          <a:schemeClr val="tx1"/>
                        </a:solidFill>
                      </a:endParaRPr>
                    </a:p>
                    <a:p>
                      <a:pPr marL="0" indent="0" algn="ctr">
                        <a:buNone/>
                      </a:pPr>
                      <a:endParaRPr lang="sl-SI" sz="3200" b="0" u="sn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0370059"/>
                  </a:ext>
                </a:extLst>
              </a:tr>
            </a:tbl>
          </a:graphicData>
        </a:graphic>
      </p:graphicFrame>
      <p:graphicFrame>
        <p:nvGraphicFramePr>
          <p:cNvPr id="6" name="Tabela 6">
            <a:extLst>
              <a:ext uri="{FF2B5EF4-FFF2-40B4-BE49-F238E27FC236}">
                <a16:creationId xmlns:a16="http://schemas.microsoft.com/office/drawing/2014/main" id="{2AEFAF83-9D19-4099-B92A-95AFC4E898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5913996"/>
              </p:ext>
            </p:extLst>
          </p:nvPr>
        </p:nvGraphicFramePr>
        <p:xfrm>
          <a:off x="1907704" y="2564904"/>
          <a:ext cx="208280" cy="2880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1398252966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sl-SI" sz="1100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8113435"/>
                  </a:ext>
                </a:extLst>
              </a:tr>
            </a:tbl>
          </a:graphicData>
        </a:graphic>
      </p:graphicFrame>
      <p:graphicFrame>
        <p:nvGraphicFramePr>
          <p:cNvPr id="7" name="Tabela 7">
            <a:extLst>
              <a:ext uri="{FF2B5EF4-FFF2-40B4-BE49-F238E27FC236}">
                <a16:creationId xmlns:a16="http://schemas.microsoft.com/office/drawing/2014/main" id="{AFEC9C0B-BA8D-47D4-B8AD-0E73D7CBC8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808991"/>
              </p:ext>
            </p:extLst>
          </p:nvPr>
        </p:nvGraphicFramePr>
        <p:xfrm>
          <a:off x="1043609" y="2996952"/>
          <a:ext cx="144641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2138">
                  <a:extLst>
                    <a:ext uri="{9D8B030D-6E8A-4147-A177-3AD203B41FA5}">
                      <a16:colId xmlns:a16="http://schemas.microsoft.com/office/drawing/2014/main" val="2911063955"/>
                    </a:ext>
                  </a:extLst>
                </a:gridCol>
                <a:gridCol w="482138">
                  <a:extLst>
                    <a:ext uri="{9D8B030D-6E8A-4147-A177-3AD203B41FA5}">
                      <a16:colId xmlns:a16="http://schemas.microsoft.com/office/drawing/2014/main" val="974939846"/>
                    </a:ext>
                  </a:extLst>
                </a:gridCol>
                <a:gridCol w="482138">
                  <a:extLst>
                    <a:ext uri="{9D8B030D-6E8A-4147-A177-3AD203B41FA5}">
                      <a16:colId xmlns:a16="http://schemas.microsoft.com/office/drawing/2014/main" val="26153410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4532537"/>
                  </a:ext>
                </a:extLst>
              </a:tr>
            </a:tbl>
          </a:graphicData>
        </a:graphic>
      </p:graphicFrame>
      <p:graphicFrame>
        <p:nvGraphicFramePr>
          <p:cNvPr id="8" name="Tabela 8">
            <a:extLst>
              <a:ext uri="{FF2B5EF4-FFF2-40B4-BE49-F238E27FC236}">
                <a16:creationId xmlns:a16="http://schemas.microsoft.com/office/drawing/2014/main" id="{2DAF3C7B-D4AD-4896-8646-34BC4B4121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4091673"/>
              </p:ext>
            </p:extLst>
          </p:nvPr>
        </p:nvGraphicFramePr>
        <p:xfrm>
          <a:off x="3887839" y="3012165"/>
          <a:ext cx="1368321" cy="401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6107">
                  <a:extLst>
                    <a:ext uri="{9D8B030D-6E8A-4147-A177-3AD203B41FA5}">
                      <a16:colId xmlns:a16="http://schemas.microsoft.com/office/drawing/2014/main" val="4124934347"/>
                    </a:ext>
                  </a:extLst>
                </a:gridCol>
                <a:gridCol w="456107">
                  <a:extLst>
                    <a:ext uri="{9D8B030D-6E8A-4147-A177-3AD203B41FA5}">
                      <a16:colId xmlns:a16="http://schemas.microsoft.com/office/drawing/2014/main" val="3485498518"/>
                    </a:ext>
                  </a:extLst>
                </a:gridCol>
                <a:gridCol w="456107">
                  <a:extLst>
                    <a:ext uri="{9D8B030D-6E8A-4147-A177-3AD203B41FA5}">
                      <a16:colId xmlns:a16="http://schemas.microsoft.com/office/drawing/2014/main" val="1426130748"/>
                    </a:ext>
                  </a:extLst>
                </a:gridCol>
              </a:tblGrid>
              <a:tr h="401672"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0506148"/>
                  </a:ext>
                </a:extLst>
              </a:tr>
            </a:tbl>
          </a:graphicData>
        </a:graphic>
      </p:graphicFrame>
      <p:graphicFrame>
        <p:nvGraphicFramePr>
          <p:cNvPr id="9" name="Tabela 9">
            <a:extLst>
              <a:ext uri="{FF2B5EF4-FFF2-40B4-BE49-F238E27FC236}">
                <a16:creationId xmlns:a16="http://schemas.microsoft.com/office/drawing/2014/main" id="{B7BF7452-BE85-4C3A-AB37-0C344CDED3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5088885"/>
              </p:ext>
            </p:extLst>
          </p:nvPr>
        </p:nvGraphicFramePr>
        <p:xfrm>
          <a:off x="4258308" y="2599576"/>
          <a:ext cx="208280" cy="259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432077838"/>
                    </a:ext>
                  </a:extLst>
                </a:gridCol>
              </a:tblGrid>
              <a:tr h="149736">
                <a:tc>
                  <a:txBody>
                    <a:bodyPr/>
                    <a:lstStyle/>
                    <a:p>
                      <a:r>
                        <a:rPr lang="sl-SI" sz="11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5294903"/>
                  </a:ext>
                </a:extLst>
              </a:tr>
            </a:tbl>
          </a:graphicData>
        </a:graphic>
      </p:graphicFrame>
      <p:graphicFrame>
        <p:nvGraphicFramePr>
          <p:cNvPr id="10" name="Tabela 10">
            <a:extLst>
              <a:ext uri="{FF2B5EF4-FFF2-40B4-BE49-F238E27FC236}">
                <a16:creationId xmlns:a16="http://schemas.microsoft.com/office/drawing/2014/main" id="{3555C6F6-C856-4F53-A4A8-792121FC30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5116313"/>
              </p:ext>
            </p:extLst>
          </p:nvPr>
        </p:nvGraphicFramePr>
        <p:xfrm>
          <a:off x="7452320" y="2599576"/>
          <a:ext cx="208280" cy="259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3299927668"/>
                    </a:ext>
                  </a:extLst>
                </a:gridCol>
              </a:tblGrid>
              <a:tr h="259080">
                <a:tc>
                  <a:txBody>
                    <a:bodyPr/>
                    <a:lstStyle/>
                    <a:p>
                      <a:r>
                        <a:rPr lang="sl-SI" sz="1100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54106951"/>
                  </a:ext>
                </a:extLst>
              </a:tr>
            </a:tbl>
          </a:graphicData>
        </a:graphic>
      </p:graphicFrame>
      <p:graphicFrame>
        <p:nvGraphicFramePr>
          <p:cNvPr id="11" name="Tabela 11">
            <a:extLst>
              <a:ext uri="{FF2B5EF4-FFF2-40B4-BE49-F238E27FC236}">
                <a16:creationId xmlns:a16="http://schemas.microsoft.com/office/drawing/2014/main" id="{7337E0A1-644B-46C4-B630-AC4409B8A9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5276476"/>
              </p:ext>
            </p:extLst>
          </p:nvPr>
        </p:nvGraphicFramePr>
        <p:xfrm>
          <a:off x="6958340" y="2593856"/>
          <a:ext cx="208280" cy="259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721298737"/>
                    </a:ext>
                  </a:extLst>
                </a:gridCol>
              </a:tblGrid>
              <a:tr h="259080">
                <a:tc>
                  <a:txBody>
                    <a:bodyPr/>
                    <a:lstStyle/>
                    <a:p>
                      <a:r>
                        <a:rPr lang="sl-SI" sz="1100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35527662"/>
                  </a:ext>
                </a:extLst>
              </a:tr>
            </a:tbl>
          </a:graphicData>
        </a:graphic>
      </p:graphicFrame>
      <p:graphicFrame>
        <p:nvGraphicFramePr>
          <p:cNvPr id="12" name="Tabela 12">
            <a:extLst>
              <a:ext uri="{FF2B5EF4-FFF2-40B4-BE49-F238E27FC236}">
                <a16:creationId xmlns:a16="http://schemas.microsoft.com/office/drawing/2014/main" id="{82EC243C-111D-46D4-A485-62D7172BA6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8603449"/>
              </p:ext>
            </p:extLst>
          </p:nvPr>
        </p:nvGraphicFramePr>
        <p:xfrm>
          <a:off x="6653977" y="2996952"/>
          <a:ext cx="1463823" cy="4168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7941">
                  <a:extLst>
                    <a:ext uri="{9D8B030D-6E8A-4147-A177-3AD203B41FA5}">
                      <a16:colId xmlns:a16="http://schemas.microsoft.com/office/drawing/2014/main" val="2978996379"/>
                    </a:ext>
                  </a:extLst>
                </a:gridCol>
                <a:gridCol w="487941">
                  <a:extLst>
                    <a:ext uri="{9D8B030D-6E8A-4147-A177-3AD203B41FA5}">
                      <a16:colId xmlns:a16="http://schemas.microsoft.com/office/drawing/2014/main" val="365346125"/>
                    </a:ext>
                  </a:extLst>
                </a:gridCol>
                <a:gridCol w="487941">
                  <a:extLst>
                    <a:ext uri="{9D8B030D-6E8A-4147-A177-3AD203B41FA5}">
                      <a16:colId xmlns:a16="http://schemas.microsoft.com/office/drawing/2014/main" val="358152899"/>
                    </a:ext>
                  </a:extLst>
                </a:gridCol>
              </a:tblGrid>
              <a:tr h="416885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1103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46701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770D2E1-C774-4ED6-B6A9-302A97953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4624"/>
            <a:ext cx="3131840" cy="576064"/>
          </a:xfrm>
          <a:solidFill>
            <a:schemeClr val="accent1"/>
          </a:solidFill>
        </p:spPr>
        <p:txBody>
          <a:bodyPr/>
          <a:lstStyle/>
          <a:p>
            <a:pPr algn="l"/>
            <a:r>
              <a:rPr lang="sl-SI" sz="3200" dirty="0">
                <a:latin typeface="Candara" panose="020E0502030303020204" pitchFamily="34" charset="0"/>
              </a:rPr>
              <a:t>ZAPIS V ZVEZEK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2B8CC6FB-456A-4D16-B23B-BE9C90A5ED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pPr marL="0" indent="0">
              <a:buNone/>
            </a:pPr>
            <a:r>
              <a:rPr lang="sl-SI" dirty="0">
                <a:solidFill>
                  <a:srgbClr val="FF0000"/>
                </a:solidFill>
                <a:latin typeface="Candara" pitchFamily="34" charset="0"/>
              </a:rPr>
              <a:t>PISNO SEŠTEVANJE S PREHODOM DO 1000</a:t>
            </a:r>
          </a:p>
          <a:p>
            <a:endParaRPr lang="sl-SI" dirty="0"/>
          </a:p>
        </p:txBody>
      </p:sp>
      <p:graphicFrame>
        <p:nvGraphicFramePr>
          <p:cNvPr id="4" name="Tabela 4">
            <a:extLst>
              <a:ext uri="{FF2B5EF4-FFF2-40B4-BE49-F238E27FC236}">
                <a16:creationId xmlns:a16="http://schemas.microsoft.com/office/drawing/2014/main" id="{14D7187E-4685-47E5-9910-2C79D3CC42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229823"/>
              </p:ext>
            </p:extLst>
          </p:nvPr>
        </p:nvGraphicFramePr>
        <p:xfrm>
          <a:off x="457200" y="2164080"/>
          <a:ext cx="7931224" cy="4649296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7931224">
                  <a:extLst>
                    <a:ext uri="{9D8B030D-6E8A-4147-A177-3AD203B41FA5}">
                      <a16:colId xmlns:a16="http://schemas.microsoft.com/office/drawing/2014/main" val="2614646731"/>
                    </a:ext>
                  </a:extLst>
                </a:gridCol>
              </a:tblGrid>
              <a:tr h="4649296">
                <a:tc>
                  <a:txBody>
                    <a:bodyPr/>
                    <a:lstStyle/>
                    <a:p>
                      <a:r>
                        <a:rPr lang="sl-SI" sz="3200" b="0" dirty="0">
                          <a:solidFill>
                            <a:schemeClr val="tx1"/>
                          </a:solidFill>
                          <a:latin typeface="Candara" panose="020E0502030303020204" pitchFamily="34" charset="0"/>
                        </a:rPr>
                        <a:t>Prepiši vse račune iz prejšnjih prosojnic. Uporabi tudi puščice in rdečo barvo, kjer je to razvidno.</a:t>
                      </a:r>
                      <a:r>
                        <a:rPr lang="sl-SI" sz="3200" b="0" dirty="0">
                          <a:latin typeface="+mj-lt"/>
                        </a:rPr>
                        <a:t> </a:t>
                      </a:r>
                    </a:p>
                    <a:p>
                      <a:endParaRPr lang="sl-SI" sz="3200" b="0" dirty="0">
                        <a:latin typeface="+mj-lt"/>
                      </a:endParaRPr>
                    </a:p>
                    <a:p>
                      <a:endParaRPr lang="sl-SI" sz="28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r>
                        <a:rPr lang="sl-SI" sz="2800" b="0" dirty="0">
                          <a:solidFill>
                            <a:schemeClr val="tx1"/>
                          </a:solidFill>
                          <a:latin typeface="+mj-lt"/>
                        </a:rPr>
                        <a:t>Malo se razgibajmo. </a:t>
                      </a:r>
                      <a:r>
                        <a:rPr lang="sl-SI" sz="3200" b="0" dirty="0">
                          <a:latin typeface="+mj-lt"/>
                        </a:rPr>
                        <a:t>   </a:t>
                      </a:r>
                    </a:p>
                    <a:p>
                      <a:r>
                        <a:rPr lang="sl-SI" sz="3200" b="0" dirty="0">
                          <a:latin typeface="+mj-lt"/>
                        </a:rPr>
                        <a:t>       </a:t>
                      </a:r>
                      <a:endParaRPr lang="sl-SI" sz="3200" b="0" u="sng" dirty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r>
                        <a:rPr lang="sl-SI" sz="3200" b="0" dirty="0">
                          <a:latin typeface="+mj-lt"/>
                        </a:rPr>
                        <a:t>           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3568579"/>
                  </a:ext>
                </a:extLst>
              </a:tr>
            </a:tbl>
          </a:graphicData>
        </a:graphic>
      </p:graphicFrame>
      <p:pic>
        <p:nvPicPr>
          <p:cNvPr id="6" name="Slika 5">
            <a:extLst>
              <a:ext uri="{FF2B5EF4-FFF2-40B4-BE49-F238E27FC236}">
                <a16:creationId xmlns:a16="http://schemas.microsoft.com/office/drawing/2014/main" id="{91766267-B34C-4F98-ADA0-2960AA92C2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4572000" y="3429000"/>
            <a:ext cx="3735421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533313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628</Words>
  <Application>Microsoft Office PowerPoint</Application>
  <PresentationFormat>Diaprojekcija na zaslonu (4:3)</PresentationFormat>
  <Paragraphs>120</Paragraphs>
  <Slides>11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11</vt:i4>
      </vt:variant>
    </vt:vector>
  </HeadingPairs>
  <TitlesOfParts>
    <vt:vector size="15" baseType="lpstr">
      <vt:lpstr>Arial</vt:lpstr>
      <vt:lpstr>Candara</vt:lpstr>
      <vt:lpstr>Wingdings</vt:lpstr>
      <vt:lpstr>Default Design</vt:lpstr>
      <vt:lpstr>Rešitve 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PONOVIMO</vt:lpstr>
      <vt:lpstr>ZAPIS V ZVEZEK</vt:lpstr>
      <vt:lpstr>1. DELOVNI ZVEZEK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Rešitve</dc:title>
  <dc:creator>Mojca Goltes</dc:creator>
  <cp:lastModifiedBy>osrj</cp:lastModifiedBy>
  <cp:revision>2</cp:revision>
  <dcterms:created xsi:type="dcterms:W3CDTF">2020-11-17T17:40:06Z</dcterms:created>
  <dcterms:modified xsi:type="dcterms:W3CDTF">2020-11-19T23:36:13Z</dcterms:modified>
</cp:coreProperties>
</file>