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2" r:id="rId8"/>
    <p:sldId id="264" r:id="rId9"/>
    <p:sldId id="267" r:id="rId10"/>
  </p:sldIdLst>
  <p:sldSz cx="12192000" cy="6858000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83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FC90-FCB2-4B20-BD2B-D755BDC37367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276FC-9D49-4737-BD59-4A8779465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3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FC90-FCB2-4B20-BD2B-D755BDC37367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276FC-9D49-4737-BD59-4A8779465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61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FC90-FCB2-4B20-BD2B-D755BDC37367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276FC-9D49-4737-BD59-4A8779465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58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FC90-FCB2-4B20-BD2B-D755BDC37367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276FC-9D49-4737-BD59-4A8779465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8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FC90-FCB2-4B20-BD2B-D755BDC37367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276FC-9D49-4737-BD59-4A8779465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53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FC90-FCB2-4B20-BD2B-D755BDC37367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276FC-9D49-4737-BD59-4A8779465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664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FC90-FCB2-4B20-BD2B-D755BDC37367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276FC-9D49-4737-BD59-4A8779465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4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FC90-FCB2-4B20-BD2B-D755BDC37367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276FC-9D49-4737-BD59-4A8779465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48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FC90-FCB2-4B20-BD2B-D755BDC37367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276FC-9D49-4737-BD59-4A8779465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FC90-FCB2-4B20-BD2B-D755BDC37367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276FC-9D49-4737-BD59-4A8779465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15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FC90-FCB2-4B20-BD2B-D755BDC37367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276FC-9D49-4737-BD59-4A8779465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8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6FC90-FCB2-4B20-BD2B-D755BDC37367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276FC-9D49-4737-BD59-4A8779465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2"/>
          <a:srcRect l="-172" b="7708"/>
          <a:stretch/>
        </p:blipFill>
        <p:spPr>
          <a:xfrm>
            <a:off x="361847" y="417512"/>
            <a:ext cx="11583052" cy="599846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828800" y="417512"/>
            <a:ext cx="9696450" cy="2479675"/>
          </a:xfrm>
        </p:spPr>
        <p:txBody>
          <a:bodyPr/>
          <a:lstStyle/>
          <a:p>
            <a:r>
              <a:rPr lang="sl-SI" dirty="0" smtClean="0">
                <a:solidFill>
                  <a:schemeClr val="bg1"/>
                </a:solidFill>
              </a:rPr>
              <a:t>                           </a:t>
            </a:r>
            <a:r>
              <a:rPr lang="sl-SI" sz="7200" b="1" dirty="0" smtClean="0">
                <a:solidFill>
                  <a:schemeClr val="bg1"/>
                </a:solidFill>
              </a:rPr>
              <a:t>Lovilec sanj</a:t>
            </a:r>
            <a:endParaRPr lang="en-US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250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4810828" y="459642"/>
            <a:ext cx="689125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 </a:t>
            </a:r>
          </a:p>
          <a:p>
            <a:r>
              <a:rPr lang="sl-SI" sz="3000" dirty="0"/>
              <a:t>Lovilec sanj izvira iz starodavne tradicije indijanskega plemena </a:t>
            </a:r>
            <a:r>
              <a:rPr lang="sl-SI" sz="3000" dirty="0" err="1"/>
              <a:t>Ojibwa</a:t>
            </a:r>
            <a:r>
              <a:rPr lang="sl-SI" sz="3000" dirty="0"/>
              <a:t>. Indijanke so prve lovilce sanj izdelovale iz preprostih materialov, kot so vrbove veje. Obesile so jih nad otroške postelje, da so se nočne more ujele v mrežo, lepe sanje pa so se spustile nad otroka. Zjutraj so prvi sončni žarki mreže očistili. Pleme </a:t>
            </a:r>
            <a:r>
              <a:rPr lang="sl-SI" sz="3000" dirty="0" err="1"/>
              <a:t>Ojibwe</a:t>
            </a:r>
            <a:r>
              <a:rPr lang="sl-SI" sz="3000" dirty="0"/>
              <a:t> torej verjame, da lovilci sanj spremenijo sanje in le dobre sanje pridejo do spečega ter ščitijo človeka.</a:t>
            </a:r>
          </a:p>
          <a:p>
            <a:endParaRPr lang="en-US" sz="3000" b="0" i="0" dirty="0">
              <a:solidFill>
                <a:srgbClr val="202122"/>
              </a:solidFill>
              <a:effectLst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90" y="959808"/>
            <a:ext cx="3680584" cy="490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15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aper Plate Crafts for Kids Make super cute Dream Catchers with Heart &amp; Star detai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372" y="703969"/>
            <a:ext cx="3860968" cy="581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66057" y="1158298"/>
            <a:ext cx="5875694" cy="4591008"/>
          </a:xfrm>
          <a:prstGeom prst="rect">
            <a:avLst/>
          </a:prstGeom>
          <a:solidFill>
            <a:srgbClr val="F8F9FA">
              <a:alpha val="6000"/>
            </a:srgbClr>
          </a:solidFill>
          <a:ln w="9525">
            <a:solidFill>
              <a:srgbClr val="F8F9FA"/>
            </a:solidFill>
            <a:miter lim="800000"/>
            <a:headEnd/>
            <a:tailEnd/>
          </a:ln>
          <a:effectLst/>
          <a:ex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en-US" sz="3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Za izdelavo</a:t>
            </a:r>
            <a:r>
              <a:rPr kumimoji="0" lang="sl-SI" altLang="en-US" sz="30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 l</a:t>
            </a:r>
            <a:r>
              <a:rPr kumimoji="0" lang="sl-SI" altLang="en-US" sz="3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ovilca sanj  potrebujemo: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en-US" sz="3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l-SI" altLang="en-US" sz="3000" dirty="0" smtClean="0">
                <a:solidFill>
                  <a:srgbClr val="222222"/>
                </a:solidFill>
              </a:rPr>
              <a:t>p</a:t>
            </a:r>
            <a:r>
              <a:rPr kumimoji="0" lang="sl-SI" altLang="en-US" sz="3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apirnat </a:t>
            </a:r>
            <a:r>
              <a:rPr kumimoji="0" lang="sl-SI" altLang="en-US" sz="3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krožnik </a:t>
            </a:r>
            <a:r>
              <a:rPr kumimoji="0" lang="sl-SI" altLang="en-US" sz="3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(lahko tudi lepenko iz katere boste izrezali krog</a:t>
            </a:r>
            <a:r>
              <a:rPr lang="sl-SI" altLang="en-US" sz="3000" dirty="0" smtClean="0">
                <a:solidFill>
                  <a:srgbClr val="222222"/>
                </a:solidFill>
              </a:rPr>
              <a:t>),</a:t>
            </a:r>
            <a:endParaRPr kumimoji="0" lang="sl-SI" altLang="en-US" sz="3000" b="0" i="0" u="none" strike="noStrike" cap="none" normalizeH="0" dirty="0" smtClean="0">
              <a:ln>
                <a:noFill/>
              </a:ln>
              <a:solidFill>
                <a:srgbClr val="222222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l-SI" altLang="en-US" sz="3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škarje </a:t>
            </a:r>
            <a:endParaRPr kumimoji="0" lang="sl-SI" altLang="en-US" sz="30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l-SI" altLang="en-US" sz="3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vrvica </a:t>
            </a:r>
            <a:r>
              <a:rPr kumimoji="0" lang="sl-SI" altLang="en-US" sz="3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ali volna (po želji v različnih barvah)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l-SI" altLang="en-US" sz="3000" dirty="0">
                <a:solidFill>
                  <a:srgbClr val="222222"/>
                </a:solidFill>
              </a:rPr>
              <a:t>p</a:t>
            </a:r>
            <a:r>
              <a:rPr lang="sl-SI" altLang="en-US" sz="3000" dirty="0" smtClean="0">
                <a:solidFill>
                  <a:srgbClr val="222222"/>
                </a:solidFill>
              </a:rPr>
              <a:t>erle, obeske, školjke, peresa …</a:t>
            </a:r>
            <a:endParaRPr lang="sl-SI" altLang="en-US" sz="3000" dirty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sl-SI" alt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54733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aper Plate Dream Catcher with He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621" y="3352800"/>
            <a:ext cx="4983637" cy="324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689956" y="368923"/>
            <a:ext cx="102329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000" dirty="0" smtClean="0"/>
              <a:t>Papirnatemu krožniku  odrežite dno in okoli obroča enakomerno naredite luknjice. </a:t>
            </a:r>
          </a:p>
          <a:p>
            <a:endParaRPr lang="sl-SI" sz="3000" dirty="0" smtClean="0"/>
          </a:p>
          <a:p>
            <a:r>
              <a:rPr lang="sl-SI" sz="3000" dirty="0" smtClean="0"/>
              <a:t>Iz odrezanega dna izrežite centralni okrasek ( srce, zvezda, krog…)  tako, da bo tudi ta imel na sredini luknjico okoli katere boš zavil vrvico (glej spodnjo sliko). </a:t>
            </a:r>
            <a:endParaRPr lang="sl-SI" sz="3000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2387732" y="3352800"/>
            <a:ext cx="590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1.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1750026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365" y="1962819"/>
            <a:ext cx="3937270" cy="3937270"/>
          </a:xfrm>
          <a:prstGeom prst="rect">
            <a:avLst/>
          </a:prstGeom>
        </p:spPr>
      </p:pic>
      <p:pic>
        <p:nvPicPr>
          <p:cNvPr id="7170" name="Picture 2" descr="Paper Plate Dream Catcher Craft for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448" y="2112448"/>
            <a:ext cx="4218847" cy="385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473825" y="839585"/>
            <a:ext cx="590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2.</a:t>
            </a:r>
            <a:endParaRPr lang="sl-SI" sz="3200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5868785" y="839585"/>
            <a:ext cx="590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3.</a:t>
            </a:r>
            <a:endParaRPr lang="sl-SI" sz="3200" dirty="0"/>
          </a:p>
        </p:txBody>
      </p:sp>
      <p:sp>
        <p:nvSpPr>
          <p:cNvPr id="14" name="Naslov 13"/>
          <p:cNvSpPr>
            <a:spLocks noGrp="1"/>
          </p:cNvSpPr>
          <p:nvPr>
            <p:ph type="title"/>
          </p:nvPr>
        </p:nvSpPr>
        <p:spPr>
          <a:xfrm>
            <a:off x="1206054" y="567682"/>
            <a:ext cx="4313595" cy="1275631"/>
          </a:xfrm>
        </p:spPr>
        <p:txBody>
          <a:bodyPr>
            <a:noAutofit/>
          </a:bodyPr>
          <a:lstStyle/>
          <a:p>
            <a:r>
              <a:rPr lang="sl-SI" sz="3000" dirty="0" smtClean="0">
                <a:latin typeface="+mn-lt"/>
              </a:rPr>
              <a:t>Da bo lovilec sanj bolj pisan,  </a:t>
            </a:r>
            <a:r>
              <a:rPr lang="sl-SI" sz="3000" dirty="0" smtClean="0">
                <a:latin typeface="+mn-lt"/>
              </a:rPr>
              <a:t>dodajte </a:t>
            </a:r>
            <a:r>
              <a:rPr lang="sl-SI" sz="3000" dirty="0">
                <a:latin typeface="+mn-lt"/>
              </a:rPr>
              <a:t>š</a:t>
            </a:r>
            <a:r>
              <a:rPr lang="sl-SI" sz="3000" dirty="0" smtClean="0">
                <a:latin typeface="+mn-lt"/>
              </a:rPr>
              <a:t>e vrvico druge barve.</a:t>
            </a:r>
            <a:endParaRPr lang="sl-SI" sz="3000" dirty="0">
              <a:latin typeface="+mn-lt"/>
            </a:endParaRPr>
          </a:p>
        </p:txBody>
      </p:sp>
      <p:sp>
        <p:nvSpPr>
          <p:cNvPr id="15" name="Označba mesta vsebine 14"/>
          <p:cNvSpPr>
            <a:spLocks noGrp="1"/>
          </p:cNvSpPr>
          <p:nvPr>
            <p:ph idx="1"/>
          </p:nvPr>
        </p:nvSpPr>
        <p:spPr>
          <a:xfrm>
            <a:off x="6950448" y="310060"/>
            <a:ext cx="4547263" cy="52126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000" dirty="0" smtClean="0"/>
              <a:t>Na vrvice, ki se spuščajo pod obročem nanizajte različne </a:t>
            </a:r>
            <a:r>
              <a:rPr lang="sl-SI" sz="3000" dirty="0" smtClean="0"/>
              <a:t>okraske, ki se lahko zaključijo s peresi. </a:t>
            </a:r>
            <a:endParaRPr lang="sl-SI" sz="3000" dirty="0"/>
          </a:p>
        </p:txBody>
      </p:sp>
    </p:spTree>
    <p:extLst>
      <p:ext uri="{BB962C8B-B14F-4D97-AF65-F5344CB8AC3E}">
        <p14:creationId xmlns:p14="http://schemas.microsoft.com/office/powerpoint/2010/main" val="4179419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10771" y="740229"/>
            <a:ext cx="10515600" cy="5480277"/>
          </a:xfrm>
        </p:spPr>
        <p:txBody>
          <a:bodyPr/>
          <a:lstStyle/>
          <a:p>
            <a:pPr marL="0" indent="0" algn="ctr">
              <a:buNone/>
            </a:pPr>
            <a:r>
              <a:rPr lang="sl-SI" sz="3000" dirty="0" smtClean="0"/>
              <a:t>Poigrajte se </a:t>
            </a:r>
            <a:r>
              <a:rPr lang="sl-SI" sz="3000" dirty="0"/>
              <a:t>z barvami in različnimi vrstami materiala ter </a:t>
            </a:r>
            <a:r>
              <a:rPr lang="sl-SI" sz="3000" dirty="0" smtClean="0"/>
              <a:t>pustite domišljiji </a:t>
            </a:r>
            <a:r>
              <a:rPr lang="sl-SI" sz="3000" dirty="0"/>
              <a:t>prosto pot.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Picture 2" descr="Paper Plate Dream Catch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22" y="2561891"/>
            <a:ext cx="5205565" cy="345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aper Plate DreamCatch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53" y="2501557"/>
            <a:ext cx="5387279" cy="357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409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655484" y="653415"/>
            <a:ext cx="5527964" cy="648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Nekaj primerov lovilcev sanj:</a:t>
            </a:r>
            <a:endParaRPr lang="sl-SI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864" y="4198597"/>
            <a:ext cx="2452255" cy="245225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41" y="531120"/>
            <a:ext cx="2141170" cy="321376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7070" y="4738254"/>
            <a:ext cx="3117758" cy="184507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8247" y="531120"/>
            <a:ext cx="2700663" cy="360201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116" y="4118140"/>
            <a:ext cx="2697045" cy="2465193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7404" y="1432214"/>
            <a:ext cx="22479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79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464457"/>
            <a:ext cx="10515600" cy="5712506"/>
          </a:xfrm>
        </p:spPr>
        <p:txBody>
          <a:bodyPr/>
          <a:lstStyle/>
          <a:p>
            <a:pPr marL="0" indent="0" algn="ctr">
              <a:buNone/>
            </a:pPr>
            <a:r>
              <a:rPr lang="sl-SI" sz="3000" dirty="0"/>
              <a:t>Izdelan lovilec sanj </a:t>
            </a:r>
            <a:r>
              <a:rPr lang="sl-SI" sz="3000" dirty="0" smtClean="0"/>
              <a:t>obesite </a:t>
            </a:r>
            <a:r>
              <a:rPr lang="sl-SI" sz="3000" dirty="0"/>
              <a:t>na želeno mesto, denimo nad posteljo, kjer </a:t>
            </a:r>
            <a:r>
              <a:rPr lang="sl-SI" sz="3000" dirty="0" smtClean="0"/>
              <a:t>vam </a:t>
            </a:r>
            <a:r>
              <a:rPr lang="sl-SI" sz="3000" dirty="0"/>
              <a:t>bo pričaral </a:t>
            </a:r>
            <a:r>
              <a:rPr lang="sl-SI" sz="3000" dirty="0" smtClean="0"/>
              <a:t>sproščujoče </a:t>
            </a:r>
            <a:r>
              <a:rPr lang="sl-SI" sz="3000" dirty="0"/>
              <a:t>noči in sladke </a:t>
            </a:r>
            <a:r>
              <a:rPr lang="sl-SI" sz="3000" dirty="0" smtClean="0"/>
              <a:t>sanje.</a:t>
            </a:r>
            <a:r>
              <a:rPr lang="sl-SI" sz="3000" dirty="0"/>
              <a:t> </a:t>
            </a:r>
            <a:r>
              <a:rPr lang="sl-SI" dirty="0"/>
              <a:t> </a:t>
            </a:r>
            <a:endParaRPr lang="sl-SI" dirty="0" smtClean="0"/>
          </a:p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endParaRPr lang="sl-SI" dirty="0"/>
          </a:p>
        </p:txBody>
      </p:sp>
      <p:pic>
        <p:nvPicPr>
          <p:cNvPr id="8" name="Slika 7" descr="https://i.pinimg.com/564x/d5/0e/f0/d50ef01a258bb2e0797a3ab6e9cd3e4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758" y="1878330"/>
            <a:ext cx="3478484" cy="4298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2767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35175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Viri in ideje:</a:t>
            </a:r>
          </a:p>
          <a:p>
            <a:r>
              <a:rPr lang="sl-SI" dirty="0" err="1" smtClean="0"/>
              <a:t>facebook</a:t>
            </a:r>
            <a:r>
              <a:rPr lang="sl-SI" dirty="0" smtClean="0"/>
              <a:t>,</a:t>
            </a:r>
          </a:p>
          <a:p>
            <a:r>
              <a:rPr lang="sl-SI" dirty="0"/>
              <a:t>s</a:t>
            </a:r>
            <a:r>
              <a:rPr lang="sl-SI" dirty="0" smtClean="0"/>
              <a:t>plet.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97276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171</Words>
  <Application>Microsoft Office PowerPoint</Application>
  <PresentationFormat>Širokozaslonsko</PresentationFormat>
  <Paragraphs>23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Officeova tema</vt:lpstr>
      <vt:lpstr>                           Lovilec sanj</vt:lpstr>
      <vt:lpstr>PowerPointova predstavitev</vt:lpstr>
      <vt:lpstr>PowerPointova predstavitev</vt:lpstr>
      <vt:lpstr>PowerPointova predstavitev</vt:lpstr>
      <vt:lpstr>Da bo lovilec sanj bolj pisan,  dodajte še vrvico druge barve.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Lovilec sanj</dc:title>
  <dc:creator>osrj</dc:creator>
  <cp:lastModifiedBy>osrj</cp:lastModifiedBy>
  <cp:revision>3</cp:revision>
  <dcterms:modified xsi:type="dcterms:W3CDTF">2020-11-23T21:39:30Z</dcterms:modified>
</cp:coreProperties>
</file>