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FC4160-E06D-408A-B20B-84ACFC503B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1844337"/>
          </a:xfrm>
        </p:spPr>
        <p:txBody>
          <a:bodyPr>
            <a:normAutofit/>
          </a:bodyPr>
          <a:lstStyle/>
          <a:p>
            <a:r>
              <a:rPr lang="sl-SI" sz="5400" dirty="0"/>
              <a:t>OTROŠKI PEVSKI ZBOR</a:t>
            </a:r>
          </a:p>
        </p:txBody>
      </p:sp>
    </p:spTree>
    <p:extLst>
      <p:ext uri="{BB962C8B-B14F-4D97-AF65-F5344CB8AC3E}">
        <p14:creationId xmlns:p14="http://schemas.microsoft.com/office/powerpoint/2010/main" val="164100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EFF946-5B3C-47DE-A1F0-C0DB1A829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400" dirty="0"/>
              <a:t>Glasba je najbolj priljubljen jezik na svetu.</a:t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4A956DB-4906-455A-92EF-040CDB8357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sl-SI" sz="2400" dirty="0" err="1"/>
              <a:t>Psy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468960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0D04D55-7BE0-4501-9BC3-47F86BCE0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790113"/>
            <a:ext cx="8371010" cy="5424255"/>
          </a:xfrm>
        </p:spPr>
        <p:txBody>
          <a:bodyPr>
            <a:normAutofit/>
          </a:bodyPr>
          <a:lstStyle/>
          <a:p>
            <a:r>
              <a:rPr lang="sl-SI" dirty="0"/>
              <a:t>DRAGE PEVKE IN DRAGI PEVCI!</a:t>
            </a:r>
          </a:p>
          <a:p>
            <a:endParaRPr lang="sl-SI" dirty="0"/>
          </a:p>
          <a:p>
            <a:r>
              <a:rPr lang="sl-SI" dirty="0"/>
              <a:t>Ponovno je pred nami šolanje od doma. To pomeni, da ne moremo imeti pevskih vaj. Sama jih </a:t>
            </a:r>
            <a:r>
              <a:rPr lang="sl-SI" dirty="0" err="1"/>
              <a:t>zelooo</a:t>
            </a:r>
            <a:r>
              <a:rPr lang="sl-SI" dirty="0"/>
              <a:t> pogrešam, pogrešam pa tudi vse vas, moje pevke in pevci.</a:t>
            </a:r>
          </a:p>
          <a:p>
            <a:r>
              <a:rPr lang="sl-SI" dirty="0"/>
              <a:t>Vedite, da nisem vrgla puške v koruzo, zato sem vam pripravila tole lepo mapo, naslovljeno OTROŠKI PEVSKI ZBOR. Tu notri boste našli besedili in posnetka dveh pesmic, ki se jih bomo učili, ko bomo prišli nazaj v šolo.</a:t>
            </a:r>
          </a:p>
          <a:p>
            <a:r>
              <a:rPr lang="sl-SI" dirty="0"/>
              <a:t>Vse, kar moraš narediti je, da večkrat počasi prebereš besedili. Če še ne znaš dobro brati, naj ti pomaga nekdo od starejših. Ko boš besedilo res znal/a, poslušaj še posnetke pesmi, v izvedbi radijskega otroškega zbora.</a:t>
            </a:r>
          </a:p>
          <a:p>
            <a:r>
              <a:rPr lang="sl-SI" dirty="0"/>
              <a:t>Želim ti, da ob tem uživaš! Vsem nam pa želim, da se čimprej vrnemo v šolo.</a:t>
            </a:r>
          </a:p>
          <a:p>
            <a:r>
              <a:rPr lang="sl-SI" dirty="0"/>
              <a:t>Objem,</a:t>
            </a:r>
          </a:p>
          <a:p>
            <a:r>
              <a:rPr lang="sl-SI" dirty="0"/>
              <a:t>Učiteljica Irena</a:t>
            </a:r>
          </a:p>
        </p:txBody>
      </p:sp>
    </p:spTree>
    <p:extLst>
      <p:ext uri="{BB962C8B-B14F-4D97-AF65-F5344CB8AC3E}">
        <p14:creationId xmlns:p14="http://schemas.microsoft.com/office/powerpoint/2010/main" val="514161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04BD0B-E6B8-4C37-83D6-546468F8E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801"/>
            <a:ext cx="10058400" cy="938814"/>
          </a:xfrm>
        </p:spPr>
        <p:txBody>
          <a:bodyPr>
            <a:normAutofit/>
          </a:bodyPr>
          <a:lstStyle/>
          <a:p>
            <a:r>
              <a:rPr lang="sl-SI" dirty="0"/>
              <a:t>PILOT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3585171-5564-49E1-A05A-A2B5F9711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1464733"/>
            <a:ext cx="8535988" cy="505147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GLASBA IN BESEDILO: MATEVŽ GORŠIČ/BARBARA GREGORIČ GORENC/MATEVŽ GORŠIČ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DANES SEM PILOT! MOJA POT GRE V ZRAK!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BREZ MEJA, BREZ ZMOT, SUPER JAZ JUNAK! (4X)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R: DANES SEM PILOT! RESNICA VSEH RESNIC!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VEM, KAM LETIM IN KOD!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DANES SEM PILOT! RESNICA VSEH RESNIC!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VABLJEN V SVET PTIC!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DANES SEM PILOT! VAŠI SO KORAKI,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KRILI SEM POVSOD, Z GLAVO NAD OBLAKI! </a:t>
            </a:r>
            <a:r>
              <a:rPr lang="sl-SI" sz="2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(4X)</a:t>
            </a:r>
            <a:endParaRPr lang="sl-SI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R: DANES SEM PILOT! RESNICA VSEH RESNIC…</a:t>
            </a:r>
          </a:p>
          <a:p>
            <a:endParaRPr lang="sl-SI" dirty="0"/>
          </a:p>
        </p:txBody>
      </p:sp>
      <p:pic>
        <p:nvPicPr>
          <p:cNvPr id="4" name="Online Media 3" descr="09 PILOT">
            <a:hlinkClick r:id="" action="ppaction://media"/>
            <a:extLst>
              <a:ext uri="{FF2B5EF4-FFF2-40B4-BE49-F238E27FC236}">
                <a16:creationId xmlns:a16="http://schemas.microsoft.com/office/drawing/2014/main" id="{80578E6B-9C7A-274D-92E4-CA6AC02DFC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62206" y="14647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5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7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A582E6-CA89-44AB-A325-7C365F996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262467"/>
            <a:ext cx="10058400" cy="914400"/>
          </a:xfrm>
        </p:spPr>
        <p:txBody>
          <a:bodyPr/>
          <a:lstStyle/>
          <a:p>
            <a:r>
              <a:rPr lang="sl-SI" dirty="0"/>
              <a:t>PET NEZNALČKOV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DB08D2A-C1CA-4234-B446-4196C3DA8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1388533"/>
            <a:ext cx="8442855" cy="499533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5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GLASBA IN BESEDILO GREGOR FTIČAR/BOJANA VAJT/GREGOR FTIČAR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 NEZNALČKOV ŠLO JE V KOSEZE NA IZLET, EN SE JE POTAKNIL, TELEBNIL V VODOMET.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ŠTIR' NEZNALČKI ŠLI SO POSTOPAT TJA NA BARJE, EN JE V VODO PADEL, KER HOTEL JE BIT' FRAJER.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 NEZNALČKI ŠLI SO DIVJAT' V ŽIVALSKI VRT, EN JE K TIGRU ZLEZEL IN USTRAŠIL SE NA SMRT.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DVA NEZNALČKA ŠLA STA V MOSTEC KROFE JEST, SE EN JE PRENAJEDEL IN PADEL V NEZAVEST.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NEZNALČEK ŠEL JE NA ROŽNIK SE IGRAT, ZA GOBAMI JE STIKAL, UGRABIL GA JE ŠKRAT.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 SREČAŠ KJE NEZNALČKA, OBJEMI GA TESNO.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MOGOČE PA LE ENKRAT SE KAJ NAUČIL BO, MOGOČE PA LE ENKRAT SE KAJ NAUČIL BO.</a:t>
            </a:r>
          </a:p>
          <a:p>
            <a:endParaRPr lang="sl-SI" dirty="0"/>
          </a:p>
        </p:txBody>
      </p:sp>
      <p:pic>
        <p:nvPicPr>
          <p:cNvPr id="4" name="Online Media 3" descr="11 PET NEZNALCKOV">
            <a:hlinkClick r:id="" action="ppaction://media"/>
            <a:extLst>
              <a:ext uri="{FF2B5EF4-FFF2-40B4-BE49-F238E27FC236}">
                <a16:creationId xmlns:a16="http://schemas.microsoft.com/office/drawing/2014/main" id="{E577BF5E-B8BE-784A-A7D6-5347E85D66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82125" y="13885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3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3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ezina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37</TotalTime>
  <Words>413</Words>
  <Application>Microsoft Office PowerPoint</Application>
  <PresentationFormat>Širokozaslonsko</PresentationFormat>
  <Paragraphs>41</Paragraphs>
  <Slides>5</Slides>
  <Notes>0</Notes>
  <HiddenSlides>0</HiddenSlides>
  <MMClips>2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Calibri</vt:lpstr>
      <vt:lpstr>Century Gothic</vt:lpstr>
      <vt:lpstr>Wingdings 3</vt:lpstr>
      <vt:lpstr>Rezina</vt:lpstr>
      <vt:lpstr>OTROŠKI PEVSKI ZBOR</vt:lpstr>
      <vt:lpstr>Glasba je najbolj priljubljen jezik na svetu. </vt:lpstr>
      <vt:lpstr>PowerPointova predstavitev</vt:lpstr>
      <vt:lpstr>PILOT</vt:lpstr>
      <vt:lpstr>PET NEZNALČKOV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OTROŠKI PEVSKI ZBOR</dc:title>
  <dc:creator>Irena Deželak</dc:creator>
  <cp:lastModifiedBy>Irena Deželak</cp:lastModifiedBy>
  <cp:revision>6</cp:revision>
  <dcterms:created xsi:type="dcterms:W3CDTF">2020-11-09T13:52:39Z</dcterms:created>
  <dcterms:modified xsi:type="dcterms:W3CDTF">2020-11-09T18:48:24Z</dcterms:modified>
</cp:coreProperties>
</file>