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57" r:id="rId6"/>
    <p:sldId id="258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5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7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61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6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3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36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54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9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5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59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78C1-02AE-4C40-B382-49E42F2A240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0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922" y="-181781"/>
            <a:ext cx="9144000" cy="2387600"/>
          </a:xfrm>
        </p:spPr>
        <p:txBody>
          <a:bodyPr/>
          <a:lstStyle/>
          <a:p>
            <a:r>
              <a:rPr lang="sl-SI" dirty="0" smtClean="0"/>
              <a:t>ČLOVEŠKO TELO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12677"/>
          <a:stretch/>
        </p:blipFill>
        <p:spPr>
          <a:xfrm>
            <a:off x="4151569" y="2556149"/>
            <a:ext cx="3888862" cy="37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58121" y="103114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Opazila sem, da večini razumevanje delovanja in sestava človeškega telesa povzroča še nekaj težav.</a:t>
            </a:r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Na naslednjih diapozitivih ponovi in utrdi svoje znanje. </a:t>
            </a:r>
          </a:p>
          <a:p>
            <a:pPr marL="0" indent="0" algn="ctr">
              <a:buNone/>
            </a:pPr>
            <a:r>
              <a:rPr lang="sl-SI" dirty="0" smtClean="0"/>
              <a:t>V četrtek pa ga bomo skupaj še nekoliko bolj poglobili.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17" y="3842011"/>
            <a:ext cx="2680165" cy="26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312" y="253980"/>
            <a:ext cx="10515600" cy="1325563"/>
          </a:xfrm>
        </p:spPr>
        <p:txBody>
          <a:bodyPr/>
          <a:lstStyle/>
          <a:p>
            <a:r>
              <a:rPr lang="sl-SI" dirty="0" smtClean="0"/>
              <a:t>TELO JE SESTAVLJENO IZ CELIC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4930" y="1825625"/>
            <a:ext cx="11372249" cy="5032375"/>
          </a:xfrm>
        </p:spPr>
        <p:txBody>
          <a:bodyPr>
            <a:normAutofit/>
          </a:bodyPr>
          <a:lstStyle/>
          <a:p>
            <a:r>
              <a:rPr lang="sl-SI" dirty="0" smtClean="0"/>
              <a:t>Telo (organizem) je sestavljeno iz različnih organov (srce, pljuča, jetra …).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Več organov skupaj se povezuje v organske sisteme.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01" y="2719300"/>
            <a:ext cx="4084195" cy="17773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37" y="3349096"/>
            <a:ext cx="3133257" cy="198543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35" y="2409558"/>
            <a:ext cx="3704643" cy="208712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832652" y="4496681"/>
            <a:ext cx="70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802731" y="5334526"/>
            <a:ext cx="94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pljuča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710972" y="4496681"/>
            <a:ext cx="15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jetra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907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2723" y="119604"/>
            <a:ext cx="10515600" cy="5727258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Organi so sestavljeni iz tkiv. 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Celica je osnovna gradbena enota vsakega živega organizma.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20" y="193146"/>
            <a:ext cx="2047289" cy="1639149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5216577" y="879535"/>
            <a:ext cx="8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36" y="2853460"/>
            <a:ext cx="2349141" cy="1842464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4631961" y="3897443"/>
            <a:ext cx="588199" cy="54927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/>
          <p:cNvCxnSpPr/>
          <p:nvPr/>
        </p:nvCxnSpPr>
        <p:spPr>
          <a:xfrm flipV="1">
            <a:off x="5216577" y="3609382"/>
            <a:ext cx="767895" cy="47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992483" y="3405360"/>
            <a:ext cx="242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Ena celica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02684" y="5058065"/>
            <a:ext cx="971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Ker so celice v večini premajhne, da bi si jih ogledali s prostim očesom, si pri </a:t>
            </a:r>
            <a:r>
              <a:rPr lang="sl-SI" sz="2800" dirty="0" smtClean="0"/>
              <a:t>opazovanju </a:t>
            </a:r>
            <a:r>
              <a:rPr lang="sl-SI" sz="2800" dirty="0"/>
              <a:t>celic pomagamo z mikroskopom.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559" y="4695924"/>
            <a:ext cx="1957330" cy="19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93"/>
            <a:ext cx="10515600" cy="1325563"/>
          </a:xfrm>
        </p:spPr>
        <p:txBody>
          <a:bodyPr/>
          <a:lstStyle/>
          <a:p>
            <a:r>
              <a:rPr lang="sl-SI" dirty="0" smtClean="0"/>
              <a:t>KOŽA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3525" y="1326355"/>
            <a:ext cx="10515600" cy="5337643"/>
          </a:xfrm>
        </p:spPr>
        <p:txBody>
          <a:bodyPr/>
          <a:lstStyle/>
          <a:p>
            <a:r>
              <a:rPr lang="sl-SI" dirty="0" smtClean="0"/>
              <a:t>Koža prekriva celotno telo. Je prožna in ima zmožnost krčenja in raztezanja.</a:t>
            </a:r>
          </a:p>
          <a:p>
            <a:endParaRPr lang="sl-SI" dirty="0"/>
          </a:p>
          <a:p>
            <a:r>
              <a:rPr lang="sl-SI" dirty="0" smtClean="0"/>
              <a:t>Naloga kože: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zaščita notranjosti telesa in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	- uravnavanje telesne temperature 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(naježi se nam koža, znojimo se …)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Iz kože izraščajo tudi nohti, dlake in lasje.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2152650"/>
            <a:ext cx="4095750" cy="4705350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10538085" y="5051685"/>
            <a:ext cx="194872" cy="1064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7749915" y="3942413"/>
            <a:ext cx="1308673" cy="483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10410669" y="6134656"/>
            <a:ext cx="140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znojnica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226705" y="4425590"/>
            <a:ext cx="15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dlaka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9323023" y="5051685"/>
            <a:ext cx="495534" cy="1250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9283440" y="6294667"/>
            <a:ext cx="13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lojnica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10983498" y="4425590"/>
            <a:ext cx="599527" cy="665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11357881" y="4043341"/>
            <a:ext cx="908738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žile</a:t>
            </a:r>
            <a:endParaRPr lang="sl-SI" dirty="0"/>
          </a:p>
        </p:txBody>
      </p:sp>
      <p:cxnSp>
        <p:nvCxnSpPr>
          <p:cNvPr id="21" name="Raven puščični povezovalnik 20"/>
          <p:cNvCxnSpPr/>
          <p:nvPr/>
        </p:nvCxnSpPr>
        <p:spPr>
          <a:xfrm>
            <a:off x="11707398" y="215265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5263"/>
            <a:ext cx="10515600" cy="1325563"/>
          </a:xfrm>
        </p:spPr>
        <p:txBody>
          <a:bodyPr/>
          <a:lstStyle/>
          <a:p>
            <a:r>
              <a:rPr lang="sl-SI" dirty="0" smtClean="0"/>
              <a:t>KOSTI IN MIŠICE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3662" y="1537585"/>
            <a:ext cx="10515600" cy="51480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400" dirty="0" smtClean="0"/>
              <a:t>Kosti in mišice skrbijo za oporo in obliko telesa, varujejo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400" dirty="0"/>
              <a:t> </a:t>
            </a:r>
            <a:r>
              <a:rPr lang="sl-SI" sz="2400" dirty="0" smtClean="0"/>
              <a:t>  notranje organe ter skrbijo za pokončno držo.</a:t>
            </a:r>
          </a:p>
          <a:p>
            <a:pPr>
              <a:lnSpc>
                <a:spcPct val="100000"/>
              </a:lnSpc>
            </a:pPr>
            <a:endParaRPr lang="sl-SI" sz="2400" dirty="0" smtClean="0"/>
          </a:p>
          <a:p>
            <a:pPr>
              <a:lnSpc>
                <a:spcPct val="100000"/>
              </a:lnSpc>
            </a:pPr>
            <a:endParaRPr lang="sl-SI" sz="2400" dirty="0"/>
          </a:p>
          <a:p>
            <a:pPr>
              <a:lnSpc>
                <a:spcPct val="100000"/>
              </a:lnSpc>
            </a:pPr>
            <a:r>
              <a:rPr lang="sl-SI" sz="2400" dirty="0" smtClean="0"/>
              <a:t>Ogrodje telesa sestavljajo kosti. </a:t>
            </a:r>
          </a:p>
          <a:p>
            <a:pPr>
              <a:lnSpc>
                <a:spcPct val="100000"/>
              </a:lnSpc>
            </a:pPr>
            <a:r>
              <a:rPr lang="sl-SI" sz="2400" dirty="0" smtClean="0"/>
              <a:t>Mišice skupaj s kostmi omogočajo gibanje.</a:t>
            </a:r>
          </a:p>
          <a:p>
            <a:pPr>
              <a:lnSpc>
                <a:spcPct val="100000"/>
              </a:lnSpc>
            </a:pPr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smtClean="0"/>
              <a:t>Stike kosti, ki se lahko premikajo imenujemo sklepi.</a:t>
            </a:r>
          </a:p>
          <a:p>
            <a:r>
              <a:rPr lang="sl-SI" sz="2400" dirty="0" smtClean="0"/>
              <a:t>Stike kosti, ki se ne premikajo imenujemo šivi.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345" y="155263"/>
            <a:ext cx="1079290" cy="42507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r="50363"/>
          <a:stretch/>
        </p:blipFill>
        <p:spPr>
          <a:xfrm>
            <a:off x="9819255" y="155263"/>
            <a:ext cx="2400779" cy="428738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905164" y="4383736"/>
            <a:ext cx="62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kosti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0789170" y="4352122"/>
            <a:ext cx="140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mišice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73" y="4347984"/>
            <a:ext cx="1071562" cy="1843087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760564" y="6235908"/>
            <a:ext cx="185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Sklep (komolec)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360" y="4916007"/>
            <a:ext cx="1857319" cy="1826364"/>
          </a:xfrm>
          <a:prstGeom prst="rect">
            <a:avLst/>
          </a:prstGeom>
        </p:spPr>
      </p:pic>
      <p:cxnSp>
        <p:nvCxnSpPr>
          <p:cNvPr id="12" name="Raven puščični povezovalnik 11"/>
          <p:cNvCxnSpPr/>
          <p:nvPr/>
        </p:nvCxnSpPr>
        <p:spPr>
          <a:xfrm flipH="1">
            <a:off x="9533744" y="5269527"/>
            <a:ext cx="1398622" cy="498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9533744" y="5768207"/>
            <a:ext cx="1052416" cy="167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8625306" y="5695618"/>
            <a:ext cx="11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Šiv (lobanja)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21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7120" y="672073"/>
            <a:ext cx="10515601" cy="563947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Mišice, ki omogočajo premikaje telesa imenujemo </a:t>
            </a:r>
            <a:r>
              <a:rPr lang="sl-SI" b="1" dirty="0" smtClean="0"/>
              <a:t>skeletne mišice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r>
              <a:rPr lang="sl-SI" dirty="0" smtClean="0"/>
              <a:t>Nekatere mišice pa se nahajajo tudi v naših notranjih organih (srce, debelo črevo …). Delujejo samodejno.</a:t>
            </a:r>
          </a:p>
          <a:p>
            <a:endParaRPr lang="sl-SI" dirty="0"/>
          </a:p>
          <a:p>
            <a:r>
              <a:rPr lang="sl-SI" dirty="0" smtClean="0"/>
              <a:t>Mišice so na kosti pripete s kitami.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Za vsak gib potrebujemo najmanj dve mišici. 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Z redni gibanje skrbiš, da se tvoje mišice krepijo.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753" y="2315550"/>
            <a:ext cx="3684235" cy="2226899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9233941" y="3244334"/>
            <a:ext cx="1858780" cy="51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11092721" y="3059668"/>
            <a:ext cx="154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kita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59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75184"/>
            <a:ext cx="10515600" cy="1325563"/>
          </a:xfrm>
        </p:spPr>
        <p:txBody>
          <a:bodyPr/>
          <a:lstStyle/>
          <a:p>
            <a:r>
              <a:rPr lang="sl-SI" dirty="0" smtClean="0"/>
              <a:t>MOŽGANI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8593" y="1750648"/>
            <a:ext cx="812591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Možgani nadzirajo delovanje celotnega telesa.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Povezava med možgani in ostalimi deli telesa poteka preko živcev. 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Možgani in živci skupaj tvorijo živčevje.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Ko zaznamo nek dražljaj iz okolja (na primer stopimo na žebljiček), čutnice v našem stopalu to informacijo preko živcev pošljejo do možganov. Ti pa hitro odskočiš.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306" y="1900549"/>
            <a:ext cx="2382694" cy="420143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9158990" y="2113613"/>
            <a:ext cx="1514007" cy="1154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10478125" y="1600747"/>
            <a:ext cx="209862" cy="857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 flipV="1">
            <a:off x="9533744" y="5006715"/>
            <a:ext cx="884420" cy="479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9548734" y="4317167"/>
            <a:ext cx="674558" cy="44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9334246" y="3780722"/>
            <a:ext cx="1143879" cy="851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8811902" y="4697342"/>
            <a:ext cx="117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živci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8273828" y="1689104"/>
            <a:ext cx="15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hrbtenjača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9983448" y="1147859"/>
            <a:ext cx="12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možgani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185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43131" y="155580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dirty="0" smtClean="0">
                <a:solidFill>
                  <a:schemeClr val="bg2">
                    <a:lumMod val="25000"/>
                  </a:schemeClr>
                </a:solidFill>
              </a:rPr>
              <a:t>Sedaj pa poskrbi za svoje skeletne mišice in si privošči nekaj rekreacije!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39" y="3257394"/>
            <a:ext cx="2873583" cy="28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328</Words>
  <Application>Microsoft Office PowerPoint</Application>
  <PresentationFormat>Širokozaslonsko</PresentationFormat>
  <Paragraphs>75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ČLOVEŠKO TELO</vt:lpstr>
      <vt:lpstr>PowerPointova predstavitev</vt:lpstr>
      <vt:lpstr>TELO JE SESTAVLJENO IZ CELIC</vt:lpstr>
      <vt:lpstr>PowerPointova predstavitev</vt:lpstr>
      <vt:lpstr>KOŽA</vt:lpstr>
      <vt:lpstr>KOSTI IN MIŠICE</vt:lpstr>
      <vt:lpstr>PowerPointova predstavitev</vt:lpstr>
      <vt:lpstr>MOŽGANI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Živa</dc:creator>
  <cp:lastModifiedBy>osrj</cp:lastModifiedBy>
  <cp:revision>12</cp:revision>
  <dcterms:created xsi:type="dcterms:W3CDTF">2020-11-13T16:04:12Z</dcterms:created>
  <dcterms:modified xsi:type="dcterms:W3CDTF">2020-11-15T10:51:21Z</dcterms:modified>
</cp:coreProperties>
</file>