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3" r:id="rId4"/>
    <p:sldId id="264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CFE4D4B-0F77-44C6-9B72-CF654F88E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F83D122-A663-4589-B021-DC495C9D2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D91D3D7B-E8F1-4382-8E13-A2F0230D2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1169-E30D-4DB2-8B1B-AD65D216112E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F0F9D66E-3D56-4C85-8895-F4A49F64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BB80BB21-4BBC-4942-84D0-5471F36F2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6AC-92FB-4D45-B6FB-205531DC3C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302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C6700EB-FED0-4BD8-9DF5-E58B0CF7C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96D41C3F-2576-4776-960E-F3D7D4DBF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5537D52D-6A5E-47C4-AE43-700857C24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1169-E30D-4DB2-8B1B-AD65D216112E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956E1E61-571F-4885-AFFD-E6F83E38D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782EAEBF-7666-438D-8B79-7FCE3B867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6AC-92FB-4D45-B6FB-205531DC3C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254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xmlns="" id="{001D9A50-A91E-4EA3-A084-E4C10B1E9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EFDFE4B1-08FD-4857-A0AE-F61C28367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E8D0F39F-BD0F-4AEA-93FF-C28860416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1169-E30D-4DB2-8B1B-AD65D216112E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44A4BB50-11C1-4355-A1F4-85352053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239887E4-8AF3-493B-8B7F-71D0F31E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6AC-92FB-4D45-B6FB-205531DC3C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631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E5CE57-43C0-48F7-A18C-7EFDC7135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A0284518-F840-4537-B240-2996F888E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A7DE151E-2262-46E1-A2F6-C22339107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1169-E30D-4DB2-8B1B-AD65D216112E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2B2C6223-B570-411B-A525-7950E8336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FBFB5F5A-8767-48E2-A639-AD06C412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6AC-92FB-4D45-B6FB-205531DC3C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569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EF3FCAD-2126-4EA2-9ACE-78B706ABF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79C0D046-3DAD-44B8-B9B5-D1ADC1DC6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28DBE2D5-E449-40D3-91F0-4A33999E6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1169-E30D-4DB2-8B1B-AD65D216112E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155FA16E-94C3-4CD4-81DB-3CDEE1FFE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D4FD974D-D907-4DE2-9D54-7F457D127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6AC-92FB-4D45-B6FB-205531DC3C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351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AB53D8-CF88-446C-B6E7-6BEFF7240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3B0356E1-61A0-4FC2-AA80-B72CC050D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57571503-41AB-4460-A6BE-26411E7B1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FA203106-97E9-47E3-8D59-16F46C57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1169-E30D-4DB2-8B1B-AD65D216112E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0F949D22-E24A-4862-9150-F1AA6BE3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70BE45DD-3A1F-4291-AD10-6F322503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6AC-92FB-4D45-B6FB-205531DC3C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412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4146019-4F3D-43BF-A749-043FA6314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997B2E71-F5FD-4D8B-8D0E-465E44DC3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69200314-2C9F-4D0A-959A-C70CCF46A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xmlns="" id="{9DD60ADE-2F45-484E-91DD-06C527A837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xmlns="" id="{868B11C1-35D1-469A-8D99-602EE26C7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xmlns="" id="{6889A3D1-29FB-434C-A052-C3DA5EEB9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1169-E30D-4DB2-8B1B-AD65D216112E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xmlns="" id="{FA21C79C-EBB1-4E58-A3B3-58A4CF54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xmlns="" id="{34039891-C76B-452F-9170-34203FC17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6AC-92FB-4D45-B6FB-205531DC3C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855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43AA8E2-3A8D-40A1-97F5-4CA904502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xmlns="" id="{B80E871E-D35D-4A05-8A4F-9CAB9AC95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1169-E30D-4DB2-8B1B-AD65D216112E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xmlns="" id="{DB2FA868-5A2B-49A5-A4D4-04DDA0613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xmlns="" id="{80500679-2923-46C3-B1CE-698F402C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6AC-92FB-4D45-B6FB-205531DC3C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053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xmlns="" id="{6DF9CA35-B501-4B54-A4CA-9BE0B2233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1169-E30D-4DB2-8B1B-AD65D216112E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xmlns="" id="{A14276A8-2FB7-4D5A-B312-4B1348287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xmlns="" id="{62CBE63F-73E4-48BF-BAF7-A277E4DBC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6AC-92FB-4D45-B6FB-205531DC3C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246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83E595-FDB8-4426-9012-C829874F8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38FD12D5-4F05-472B-B47A-EECFE9541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03D25F70-2243-4EF6-AA81-BC7DD6C9B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843CCC78-ED2C-45CA-BC48-5AE3E8B47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1169-E30D-4DB2-8B1B-AD65D216112E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F0E195DA-EDD1-4EC0-B221-739F975A8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E38FA728-1898-468D-A9D1-B34D618A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6AC-92FB-4D45-B6FB-205531DC3C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753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ABF7432-FEA3-4567-A8C9-00DF2C5D9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xmlns="" id="{7B2F2C7C-E81E-4AAC-A6DD-41E2FEAB36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CE6CF29E-D15C-4B38-8E4A-ABD39083C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28A0EAA8-CB44-4C9E-987D-DF9A838E5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1169-E30D-4DB2-8B1B-AD65D216112E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D648E6A9-92B9-42B7-A64D-51F59E41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4DB9B26C-33E5-409F-B4C8-05E26BBB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B6AC-92FB-4D45-B6FB-205531DC3C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165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xmlns="" id="{B1B95A4D-61A1-4ADB-936E-890C3CA0F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02C93DB2-3113-4371-AF6B-40718EF41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8A3B6E7F-E192-4EFB-ACFC-5AE9913BC5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01169-E30D-4DB2-8B1B-AD65D216112E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2061D668-0704-4408-9BE1-63F554399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253C1A70-4822-4F66-8E66-624EB51E0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9B6AC-92FB-4D45-B6FB-205531DC3C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601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cs/photo/63882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trava, zunanje, rumeno, žoga&#10;&#10;Opis je samodejno ustvarjen">
            <a:extLst>
              <a:ext uri="{FF2B5EF4-FFF2-40B4-BE49-F238E27FC236}">
                <a16:creationId xmlns:a16="http://schemas.microsoft.com/office/drawing/2014/main" xmlns="" id="{00E157BA-5CDF-4013-B3DE-C566E9498A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34805" r="-1" b="3273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E4AC392-92B6-4506-90AC-74D87CBC3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916" y="4854346"/>
            <a:ext cx="10407602" cy="868026"/>
          </a:xfrm>
        </p:spPr>
        <p:txBody>
          <a:bodyPr>
            <a:normAutofit/>
          </a:bodyPr>
          <a:lstStyle/>
          <a:p>
            <a:r>
              <a:rPr lang="sl-SI" sz="4800" dirty="0">
                <a:solidFill>
                  <a:schemeClr val="accent1">
                    <a:lumMod val="75000"/>
                  </a:schemeClr>
                </a:solidFill>
              </a:rPr>
              <a:t>Pozdravljeni, drugošolci.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8D223CE-1085-4B11-9075-0C702B5BD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917" y="5722374"/>
            <a:ext cx="10407602" cy="487924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Pripravljeni na nove izzive? Seveda. </a:t>
            </a:r>
          </a:p>
        </p:txBody>
      </p:sp>
    </p:spTree>
    <p:extLst>
      <p:ext uri="{BB962C8B-B14F-4D97-AF65-F5344CB8AC3E}">
        <p14:creationId xmlns:p14="http://schemas.microsoft.com/office/powerpoint/2010/main" val="2720702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77741A9-4B8F-47A8-AAD8-7948CB75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139959"/>
            <a:ext cx="6700083" cy="3060441"/>
          </a:xfr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z="2400" dirty="0">
                <a:latin typeface="+mn-lt"/>
              </a:rPr>
              <a:t>POSLUŠAJTE BESEDILO </a:t>
            </a:r>
            <a:r>
              <a:rPr lang="sl-SI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VISITING A SICK FRIEND</a:t>
            </a:r>
            <a:r>
              <a:rPr lang="sl-SI" sz="2400" dirty="0">
                <a:latin typeface="+mn-lt"/>
              </a:rPr>
              <a:t>. </a:t>
            </a:r>
            <a:r>
              <a:rPr lang="sl-SI" sz="2400" dirty="0">
                <a:solidFill>
                  <a:srgbClr val="FF0000"/>
                </a:solidFill>
                <a:latin typeface="+mn-lt"/>
              </a:rPr>
              <a:t>MARY</a:t>
            </a:r>
            <a:r>
              <a:rPr lang="sl-SI" sz="2400" dirty="0">
                <a:latin typeface="+mn-lt"/>
              </a:rPr>
              <a:t> JE ZBOLELA IN IMA POVIŠANO TEMPERATURO. </a:t>
            </a:r>
            <a:r>
              <a:rPr lang="sl-SI" sz="2400" dirty="0">
                <a:solidFill>
                  <a:srgbClr val="FF0000"/>
                </a:solidFill>
                <a:latin typeface="+mn-lt"/>
              </a:rPr>
              <a:t>SARAH</a:t>
            </a:r>
            <a:r>
              <a:rPr lang="sl-SI" sz="2400" dirty="0">
                <a:latin typeface="+mn-lt"/>
              </a:rPr>
              <a:t> JO OBIŠČE IN JI PRINESE PIŠKOTE IN JABOLKA. </a:t>
            </a: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/>
              <a:t/>
            </a:r>
            <a:br>
              <a:rPr lang="sl-SI" sz="2400" dirty="0"/>
            </a:br>
            <a:endParaRPr lang="en-US" sz="2400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738CBBEA-F1A3-40A7-94EA-9803D40C9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9753" y="3508310"/>
            <a:ext cx="6700083" cy="3144417"/>
          </a:xfr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sl-SI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BESEDILO JE V </a:t>
            </a:r>
            <a:r>
              <a:rPr lang="sl-SI" cap="none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</a:rPr>
              <a:t>UČBENIKU NA STRANI 49</a:t>
            </a:r>
            <a:r>
              <a:rPr lang="sl-SI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ŠE VEČKRAT GA POSLUŠAJTE IN PONAVLJAJTE, DOKLER GA NE ZNATE PREBRATI SAMI.</a:t>
            </a:r>
          </a:p>
          <a:p>
            <a:endParaRPr lang="sl-SI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˝I HAVE A FEVER˝</a:t>
            </a: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ZAMENJAJTE ŠE Z DRUGIMI BOLEZENSKIMI TEŽAVAMI, KI JIH IMATE ZAPISANE V </a:t>
            </a: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</a:rPr>
              <a:t>UČBENIKU NA STRANI 45.</a:t>
            </a:r>
          </a:p>
          <a:p>
            <a:endParaRPr lang="en-US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" name="Slika 29" descr="Slika, ki vsebuje besede besedilo, časopis, fotografija, postavljajoče&#10;&#10;Opis je samodejno ustvarjen">
            <a:extLst>
              <a:ext uri="{FF2B5EF4-FFF2-40B4-BE49-F238E27FC236}">
                <a16:creationId xmlns:a16="http://schemas.microsoft.com/office/drawing/2014/main" xmlns="" id="{8EEDC4BC-1970-4D6C-9CC6-98EF49389D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" r="5428"/>
          <a:stretch/>
        </p:blipFill>
        <p:spPr>
          <a:xfrm>
            <a:off x="76159" y="223530"/>
            <a:ext cx="5088439" cy="6868185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4E6C3023-C05B-454B-A1B7-BF5F912179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7375" y="21452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0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značba mesta vsebine 6" descr="Slika, ki vsebuje besede besedilo&#10;&#10;Opis je samodejno ustvarjen">
            <a:extLst>
              <a:ext uri="{FF2B5EF4-FFF2-40B4-BE49-F238E27FC236}">
                <a16:creationId xmlns:a16="http://schemas.microsoft.com/office/drawing/2014/main" xmlns="" id="{E826E82E-1C7C-48B7-B097-1C9D3E85EA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2" y="193674"/>
            <a:ext cx="5620014" cy="6505705"/>
          </a:xfrm>
        </p:spPr>
      </p:pic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6AA545D6-77BD-4242-B547-795A625BC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93675"/>
            <a:ext cx="5921828" cy="6578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sl-SI" sz="2400" dirty="0"/>
          </a:p>
          <a:p>
            <a:endParaRPr lang="sl-SI" sz="2400" dirty="0"/>
          </a:p>
          <a:p>
            <a:r>
              <a:rPr lang="sl-SI" sz="2400" dirty="0"/>
              <a:t>SEDAJ PA REŠITE ŠE KRIŽANKO V UČBENIKU NA STRANI 50. </a:t>
            </a:r>
          </a:p>
          <a:p>
            <a:r>
              <a:rPr lang="sl-SI" sz="2400" dirty="0"/>
              <a:t>POSKUŠAJTE JO REŠITI SAMI. MALCE POBRSKAJTE PO UČBENIKU.</a:t>
            </a:r>
          </a:p>
          <a:p>
            <a:r>
              <a:rPr lang="sl-SI" sz="2400" dirty="0"/>
              <a:t>NA NASLEDNJI STRANI IMATE REŠITVE. PREVERITE.</a:t>
            </a:r>
          </a:p>
          <a:p>
            <a:r>
              <a:rPr lang="sl-SI" sz="2400" dirty="0"/>
              <a:t>ZA TA TEDEN SMO KONČALI. </a:t>
            </a:r>
          </a:p>
          <a:p>
            <a:pPr marL="0" indent="0">
              <a:buNone/>
            </a:pPr>
            <a:endParaRPr lang="sl-SI" sz="2400" dirty="0"/>
          </a:p>
          <a:p>
            <a:endParaRPr lang="sl-SI" sz="24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5DA2A078-603D-42C7-AA78-60E1BF478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932" y="3889051"/>
            <a:ext cx="2257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1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FE79FAB7-16E4-46EF-9547-49F6F25DB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3731"/>
            <a:ext cx="4181669" cy="513183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l-SI" sz="2400" dirty="0"/>
              <a:t>CROSSWORD (REŠITVE)</a:t>
            </a:r>
          </a:p>
          <a:p>
            <a:pPr marL="514350" indent="-514350">
              <a:buAutoNum type="arabicPeriod"/>
            </a:pPr>
            <a:r>
              <a:rPr lang="sl-SI" sz="2400" dirty="0"/>
              <a:t>FLY</a:t>
            </a:r>
          </a:p>
          <a:p>
            <a:pPr marL="514350" indent="-514350">
              <a:buAutoNum type="arabicPeriod"/>
            </a:pPr>
            <a:r>
              <a:rPr lang="sl-SI" sz="2400" dirty="0"/>
              <a:t>BASKET</a:t>
            </a:r>
          </a:p>
          <a:p>
            <a:pPr marL="514350" indent="-514350">
              <a:buAutoNum type="arabicPeriod"/>
            </a:pPr>
            <a:r>
              <a:rPr lang="sl-SI" sz="2400" dirty="0"/>
              <a:t>WOLF</a:t>
            </a:r>
          </a:p>
          <a:p>
            <a:pPr marL="514350" indent="-514350">
              <a:buAutoNum type="arabicPeriod"/>
            </a:pPr>
            <a:r>
              <a:rPr lang="sl-SI" sz="2400" dirty="0"/>
              <a:t>GRANDMA</a:t>
            </a:r>
          </a:p>
          <a:p>
            <a:pPr marL="514350" indent="-514350">
              <a:buAutoNum type="arabicPeriod"/>
            </a:pPr>
            <a:r>
              <a:rPr lang="sl-SI" sz="2400" dirty="0"/>
              <a:t>APPLE</a:t>
            </a:r>
          </a:p>
          <a:p>
            <a:pPr marL="514350" indent="-514350">
              <a:buAutoNum type="arabicPeriod"/>
            </a:pPr>
            <a:r>
              <a:rPr lang="sl-SI" sz="2400" dirty="0"/>
              <a:t>SPIDER</a:t>
            </a:r>
          </a:p>
          <a:p>
            <a:pPr marL="514350" indent="-514350">
              <a:buAutoNum type="arabicPeriod"/>
            </a:pPr>
            <a:r>
              <a:rPr lang="sl-SI" sz="2400" dirty="0"/>
              <a:t>DOCTOR</a:t>
            </a:r>
          </a:p>
          <a:p>
            <a:pPr marL="514350" indent="-514350">
              <a:buAutoNum type="arabicPeriod"/>
            </a:pPr>
            <a:r>
              <a:rPr lang="sl-SI" sz="2400" dirty="0"/>
              <a:t>RED</a:t>
            </a:r>
          </a:p>
          <a:p>
            <a:pPr marL="514350" indent="-514350"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87120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</TotalTime>
  <Words>128</Words>
  <Application>Microsoft Office PowerPoint</Application>
  <PresentationFormat>Po meri</PresentationFormat>
  <Paragraphs>21</Paragraphs>
  <Slides>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5" baseType="lpstr">
      <vt:lpstr>Officeova tema</vt:lpstr>
      <vt:lpstr>Pozdravljeni, drugošolci.</vt:lpstr>
      <vt:lpstr>POSLUŠAJTE BESEDILO VISITING A SICK FRIEND. MARY JE ZBOLELA IN IMA POVIŠANO TEMPERATURO. SARAH JO OBIŠČE IN JI PRINESE PIŠKOTE IN JABOLKA.    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Pozdravljeni, drugošolci.</dc:title>
  <dc:creator>Jadranka Bosiljevac</dc:creator>
  <cp:lastModifiedBy>katarina</cp:lastModifiedBy>
  <cp:revision>11</cp:revision>
  <dcterms:created xsi:type="dcterms:W3CDTF">2020-05-05T05:43:29Z</dcterms:created>
  <dcterms:modified xsi:type="dcterms:W3CDTF">2020-05-07T11:36:11Z</dcterms:modified>
</cp:coreProperties>
</file>