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83" r:id="rId9"/>
    <p:sldId id="284" r:id="rId10"/>
    <p:sldId id="262" r:id="rId11"/>
    <p:sldId id="280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2" r:id="rId24"/>
    <p:sldId id="274" r:id="rId25"/>
    <p:sldId id="275" r:id="rId26"/>
    <p:sldId id="276" r:id="rId27"/>
    <p:sldId id="281" r:id="rId28"/>
    <p:sldId id="279" r:id="rId29"/>
    <p:sldId id="285" r:id="rId3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251-6F67-4606-AF2E-DA7412BE3F7A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25A2-25FF-4C6E-BED8-04104BAC0E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251-6F67-4606-AF2E-DA7412BE3F7A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25A2-25FF-4C6E-BED8-04104BAC0E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251-6F67-4606-AF2E-DA7412BE3F7A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25A2-25FF-4C6E-BED8-04104BAC0E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251-6F67-4606-AF2E-DA7412BE3F7A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25A2-25FF-4C6E-BED8-04104BAC0E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251-6F67-4606-AF2E-DA7412BE3F7A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25A2-25FF-4C6E-BED8-04104BAC0E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251-6F67-4606-AF2E-DA7412BE3F7A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25A2-25FF-4C6E-BED8-04104BAC0E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251-6F67-4606-AF2E-DA7412BE3F7A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25A2-25FF-4C6E-BED8-04104BAC0E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251-6F67-4606-AF2E-DA7412BE3F7A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25A2-25FF-4C6E-BED8-04104BAC0E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251-6F67-4606-AF2E-DA7412BE3F7A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25A2-25FF-4C6E-BED8-04104BAC0E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251-6F67-4606-AF2E-DA7412BE3F7A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25A2-25FF-4C6E-BED8-04104BAC0E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251-6F67-4606-AF2E-DA7412BE3F7A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825A2-25FF-4C6E-BED8-04104BAC0E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4251-6F67-4606-AF2E-DA7412BE3F7A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825A2-25FF-4C6E-BED8-04104BAC0E9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772400" cy="1470025"/>
          </a:xfrm>
        </p:spPr>
        <p:txBody>
          <a:bodyPr/>
          <a:lstStyle/>
          <a:p>
            <a:r>
              <a:rPr lang="sl-SI" dirty="0" smtClean="0"/>
              <a:t>KVIZ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Predstavim vam domači kraj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7. Gospodarske dejavnosti so: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14348" y="1928802"/>
            <a:ext cx="7972452" cy="4197361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Dejavnosti, ki nam popestrijo življenje. 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Dejavnosti, s katerimi se ljudje preživljajo.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8. Katere so negospodarske dejavnosti?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Kmetijstvo, rudarstvo, sadjarstvo.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Cvetličarstvo, vinogradništvo, živinoreja.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Izobraževanje, kultura, znanost.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9. Kaj je glavna naloga kmetijstva?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214546" y="2071678"/>
            <a:ext cx="6472254" cy="4054485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Pridelava mleka.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Pridelava kumaric.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Pridelava hrane.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Pridelava lesa.</a:t>
            </a:r>
          </a:p>
        </p:txBody>
      </p:sp>
      <p:pic>
        <p:nvPicPr>
          <p:cNvPr id="22530" name="Picture 2" descr="http://images0.zurnal24.si/slika-_original-1308042391-60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786190"/>
            <a:ext cx="2900354" cy="2900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10. Kmetijske panoge so: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Hotelirstvo, rudarstvo, lončarstvo, slikarstvo.</a:t>
            </a:r>
          </a:p>
          <a:p>
            <a:pPr marL="0" indent="0">
              <a:buNone/>
            </a:pPr>
            <a:r>
              <a:rPr lang="sl-SI" dirty="0" smtClean="0"/>
              <a:t>b) Gradbeništvo, kovaštvo, steklarstvo,</a:t>
            </a:r>
          </a:p>
          <a:p>
            <a:pPr marL="0" indent="0">
              <a:buNone/>
            </a:pPr>
            <a:r>
              <a:rPr lang="sl-SI" dirty="0" smtClean="0"/>
              <a:t>     ribolov.</a:t>
            </a:r>
          </a:p>
          <a:p>
            <a:pPr marL="0" indent="0">
              <a:buNone/>
            </a:pPr>
            <a:r>
              <a:rPr lang="sl-SI" dirty="0" smtClean="0"/>
              <a:t>c) Poljedelstvo, živinoreja, vinogradništvo,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sadjarstvo.   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11. Kaj je rudarstvo?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42910" y="1600200"/>
            <a:ext cx="7500990" cy="452596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Dejavnost, v kateri pod zemljo kopljejo rude.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Dejavnost, v kateri pridelujejo žito.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Dejavnost, v kateri gradijo hiše.</a:t>
            </a:r>
            <a:endParaRPr lang="sl-SI" dirty="0"/>
          </a:p>
        </p:txBody>
      </p:sp>
      <p:pic>
        <p:nvPicPr>
          <p:cNvPr id="20482" name="Picture 2" descr="http://www.b92.net/news/pics/2011/09/15791156944e856508e0383227065510_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357694"/>
            <a:ext cx="4000496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12. Gospodarska dejavnost, ki izdeluje industrijske izdelke, ki jih uporabljamo vsak dan je …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357290" y="2643182"/>
            <a:ext cx="6858048" cy="328614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Poljedelstvo.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Industrija.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Vrtičkarstvo.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19458" name="Picture 2" descr="http://mss.svarog.si/geografija/econtent/images/59/11127/07_03_21_albanija_industr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517" y="3929066"/>
            <a:ext cx="3491347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13. Kdo dela v tovarni?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Delavci s pomočjo strojev in robotov.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Gradbeni delavci z lopatami.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Komunalni delavci.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14. Kaj je obrt?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Dejavnost, pri kateri obrtniki izdelujejo različne izdelke samo strojno.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Dejavnost, pri kateri obrtniki izdelujejo različne izdelke s spretnostjo svojih rok in z različnimi orodji ali stroji.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17410" name="Picture 2" descr="http://www.zkds.si/imagelib/big/zelko/Zelko-07_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357694"/>
            <a:ext cx="3629012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15. Kaj so storitvene dejavnosti?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14348" y="1643050"/>
            <a:ext cx="7972452" cy="448311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Dejavnosti, ki so naročene in navadno tudi plačane.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Dejavnosti, ki so naročene in zastonj.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Dejavnosti, ki jih izvajamo v knjižnicah.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16. Katere so storitvene dejavnosti?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28728" y="2143116"/>
            <a:ext cx="7258072" cy="3983047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Trgovina, obrt, industrija.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Trgovina, turizem, komunalne dejavnosti, obrtne dejavnosti.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Čebelarstvo, smučišča, parkirišča, telovadnica.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Navodila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3285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Pred teboj je kviz o domačem kraju. </a:t>
            </a:r>
          </a:p>
          <a:p>
            <a:pPr marL="514350" indent="-514350">
              <a:buFont typeface="+mj-lt"/>
              <a:buAutoNum type="arabicPeriod"/>
            </a:pPr>
            <a:endParaRPr lang="sl-SI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Potrebuješ list papirja in pisalo.</a:t>
            </a:r>
          </a:p>
          <a:p>
            <a:pPr marL="514350" indent="-514350">
              <a:buFont typeface="+mj-lt"/>
              <a:buAutoNum type="arabicPeriod"/>
            </a:pPr>
            <a:endParaRPr lang="sl-SI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Ko prebereš vprašanje in ponujene odgovore, si na listu označi številko vprašanja in črko, ki predstavlja pravilen odgovor. (Primer: 1. a, 2. c, 3. b …)</a:t>
            </a:r>
          </a:p>
          <a:p>
            <a:pPr marL="514350" indent="-514350">
              <a:buFont typeface="+mj-lt"/>
              <a:buAutoNum type="arabicPeriod"/>
            </a:pPr>
            <a:endParaRPr lang="sl-SI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Na zadnji prosojnici so rešitve, kjer lahko tudi preveriš, koliko pravilnih odgovorov imaš.</a:t>
            </a:r>
          </a:p>
          <a:p>
            <a:pPr marL="2286000" lvl="5" indent="0" algn="r">
              <a:buNone/>
            </a:pPr>
            <a:endParaRPr lang="sl-SI" sz="2800" dirty="0" smtClean="0"/>
          </a:p>
          <a:p>
            <a:pPr marL="2286000" lvl="5" indent="0" algn="r">
              <a:buNone/>
            </a:pPr>
            <a:r>
              <a:rPr lang="sl-SI" sz="2800" dirty="0" smtClean="0"/>
              <a:t>Srečno!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0268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17. Storitvena dejavnost, ki ponuja usluge turistom je …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71472" y="1785926"/>
            <a:ext cx="6329378" cy="3840171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tovarna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vrtičkarstvo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ribogojnica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turistična agencija</a:t>
            </a:r>
            <a:endParaRPr lang="sl-SI" dirty="0"/>
          </a:p>
        </p:txBody>
      </p:sp>
      <p:pic>
        <p:nvPicPr>
          <p:cNvPr id="14338" name="Picture 2" descr="http://www.poslovni-kontakti.com/uploads/2012/turizem_v_regiji_slika_maj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14818"/>
            <a:ext cx="517285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18. Med storitvene dejavnosti štejemo tud različne poklice. To so lahko: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2786058"/>
            <a:ext cx="8258204" cy="3340105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Mizar, urar, frizer, čevljar.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Tovarniški delavec, rudar, vojak.</a:t>
            </a:r>
          </a:p>
          <a:p>
            <a:pPr>
              <a:buNone/>
            </a:pPr>
            <a:endParaRPr lang="sl-SI" dirty="0" smtClean="0"/>
          </a:p>
        </p:txBody>
      </p:sp>
      <p:pic>
        <p:nvPicPr>
          <p:cNvPr id="13314" name="Picture 2" descr="http://www2.arnes.si/%7Eosljrj4/89/slike/sola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638089"/>
            <a:ext cx="2909882" cy="2219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19. Kaj so odpadki?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Stvari ali predmeti, ki jih ne potrebujemo več.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Stvari ali predmeti, ki jih še potrebujemo.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Stvari ali predmeti, ki imajo posebno vrednost.</a:t>
            </a:r>
            <a:endParaRPr lang="sl-SI" dirty="0"/>
          </a:p>
        </p:txBody>
      </p:sp>
      <p:pic>
        <p:nvPicPr>
          <p:cNvPr id="12290" name="Picture 2" descr="http://jonas.blog.siol.net/files/2008/06/smeti-v-strunjan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857628"/>
            <a:ext cx="5795953" cy="3256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20. Kako pravilno ravnamo z odpadki?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Odpadke odvržemo kjerkoli v gozdu.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Vse odpadke odvržemo v skupni zabojnik.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Odpadke ločujemo ter vsako vrsto odpadkov odvržemo v poseben zabojnik.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21. Kaj odlagamo v zabojnik za embalažo?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14348" y="2000240"/>
            <a:ext cx="7972452" cy="412592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Papir, časopis, revije, knjige</a:t>
            </a:r>
            <a:r>
              <a:rPr lang="sl-SI" dirty="0"/>
              <a:t>.</a:t>
            </a:r>
            <a:endParaRPr lang="sl-SI" dirty="0" smtClean="0"/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Plastenke pijač, živil</a:t>
            </a:r>
            <a:r>
              <a:rPr lang="sl-SI" dirty="0"/>
              <a:t> </a:t>
            </a:r>
            <a:r>
              <a:rPr lang="sl-SI" dirty="0" smtClean="0"/>
              <a:t>in čistil, plastične vrečke, tetrapak.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Olupke sadja, mokre papirnate prtičke.</a:t>
            </a:r>
          </a:p>
          <a:p>
            <a:pPr marL="514350" indent="-514350">
              <a:buFont typeface="+mj-lt"/>
              <a:buAutoNum type="alphaLcParenR"/>
            </a:pPr>
            <a:endParaRPr lang="sl-SI" dirty="0"/>
          </a:p>
        </p:txBody>
      </p:sp>
      <p:pic>
        <p:nvPicPr>
          <p:cNvPr id="11266" name="Picture 2" descr="http://www.snaga.si/sites/default/files/upload/snaga/slike/embalaza_kaj_in_kam_odlaga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41246"/>
            <a:ext cx="3524248" cy="2616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22. Kaj odlagamo v zabojnik za papir?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0034" y="1714488"/>
            <a:ext cx="8186766" cy="4411675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Papir, časopis, revije, knjige, karton …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Plastenke pijač in živil, plastenke čistil, plastične vrečke, tetrapak.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Steklenice, steklene kozarce.</a:t>
            </a:r>
          </a:p>
          <a:p>
            <a:pPr marL="514350" indent="-514350">
              <a:buFont typeface="+mj-lt"/>
              <a:buAutoNum type="alphaLcParenR"/>
            </a:pPr>
            <a:endParaRPr lang="sl-SI" dirty="0"/>
          </a:p>
        </p:txBody>
      </p:sp>
      <p:pic>
        <p:nvPicPr>
          <p:cNvPr id="10242" name="Picture 2" descr="http://ebm.si/o/images/star_casopisni_pap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090985"/>
            <a:ext cx="4429124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23. Kaj odlagamo v zabojnik za biološke odpadke?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Papir, časopis, revije, knjige, karton …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Plastenke pijač in živil, plastenke čistil, plastične vrečke, tetrapak.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Olupke, veje, listje, jajčne lupine, pokvarjeno hrano.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Steklenice, steklene kozarce.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24. Kaj so divja odlagališča?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85918" y="1643050"/>
            <a:ext cx="6829444" cy="3554419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Živalski vrtovi z divjimi živalmi.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Prostori, kjer vrtijo divjo glasbo.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Neurejena odlagališča odpadkov.</a:t>
            </a:r>
            <a:endParaRPr lang="sl-SI" dirty="0"/>
          </a:p>
        </p:txBody>
      </p:sp>
      <p:sp>
        <p:nvSpPr>
          <p:cNvPr id="4100" name="AutoShape 4" descr="data:image/jpeg;base64,/9j/4AAQSkZJRgABAQAAAQABAAD/2wCEAAkGBhMSERUTEhQWFRUWGBgaGBgYGBgaGRsbGhgYGxocGxgcGyYfGRsjGhoYHy8gIycqLCwsGB4xNTAqNSYrLCkBCQoKDgwOGg8PGiwkHyQsLCwsLCwsLCwsLCwsLCwsLCwsLCwsLCwsLCwsLCwsLCwsLCwsLCwsLCwsLCwsLCwsLP/AABEIAMIBAwMBIgACEQEDEQH/xAAbAAACAwEBAQAAAAAAAAAAAAAEBQACAwYBB//EAEAQAAECBAQDBgUCBQEIAwEAAAECEQADITEEEkFRBWFxEyKBkaHwBjKxwdFC4RQjUnLxYgcVJDOCkrLCQ2OiFv/EABkBAAMBAQEAAAAAAAAAAAAAAAABAgMEBf/EACgRAAICAgICAQMEAwAAAAAAAAABAhESIQMxQVETIjJhcYGR8ATR8f/aAAwDAQACEQMRAD8A4MpfUdNffjBBmNSjF+elOm/hGUpFXu9LfSNJEvMG+YuaXNvoBpHI2SbcPkZRmLNqdr+rj1geqrd41qDoxNdAzGC85yhJCiAagMK82dmbleBkT+9lRR6Evpe+34EJN7YEBa4JLsAb72b3tG2RaSCtIYEu401t784qtJy1LG4Y0c1NzUs3OMsQVCgqNWLjx8dwILsLLKUFDumnj+GeKKLUeBiCS7X2EbjDlIBUPe3WH0FlkzDpoYLlTdQabe+sAyTd94Mw800Og06xMh2GA/yrWPjUG3iDGKp4DuWNeQHj+YipigkhrZWFKVL/AFhfMUVfKKvrEpWKwjtmoWI19GLxniZxALV/SI1kpABBatemp8IHmYgAlqjSnrFrvQ7Jh+JFCw9Un8cr6QcZoLkVASXFgWaw3FWca6woly1KLixcB6tpB2HTZSqsK6UFD9PWBpXY7J/EJCgkA1A3tdi/iGbWPJc1D2u1NAeu1uo2iuKwzKrenK20YSwCGLebailqfvA1a0DYQpylSmo7UNA4/YRiiYKAh/s0aDCjMGAZWYBjqR3Ro9WNBR/IM+Vn5e6Q1sLGFWzGnlV7EeDRrg5iVqIWrKokDM9fLS1+g1eApko5c9WJAe9W1+kTEyCSFBy7lgPB31FIl7Cw1CS2fLmBDuoOSwLktYk6vEwJTUTAplBrAVFXrs1ta7wNOV2bklK7gAg0dPzC2tv7YyUKBQL94BnqHBrUOxNH5dIKbFYVJnVFGsKU0YvzO++0YKWCSlGwpqS7/tGmJw+VYSC5IHmQ7Np05xTKA5YE3HVj9GhpF3o9diXGu9uvvSN0za11IqB9AffSBlTCXOp9/msXWguAKlutSdvtA9iJPZ2BcnlyiOWDUf3aIZZzBxTRr9IulgQlSagWOmvnasJiskwgkPZgKU9/vHkuYNi1r/Q6Fo2nSwsUNrsWHXdopUAhhtQP0YvtBdisqMUBQgv4feJASpn+knnHsXigsvns7eFuj+cESGUCAbWf6atXaAkyWUXagFNKwTIlmtyGLNQPA0qEX7cBRYqIN/L3tGK55JdPuriPVpAGxD0/fw9YHDCBJCo0krUDmej6+608otMJA+1HL6n6RkmWSaO0XXPBId6U3/xDa2M9VjVD5SR4D94iZyiwJs7RhMI0HukepXDxQUaqS1RG0lfve0Vlne3+YgLW9YljD5LkE6NQO1jFE4cB/URlhnJvofpb0glCQQ4YUqebsfsYzehUYYmWrKVJuQfRiae9YDmh23oYYlDua0cGjDTU8m9YwUl05v1WBYAADUjy9mKi6GZKlFATaujvaj7PQ+saYckpIJBDXJcacqUDNBMrKMoACjq71GnrGDjOoMAkg2+21ftBdgj3EB1AkucrV1Z3p1rAyVlIGYanQV66mzxvleoqACPButIGUqpe515Q0gLSZQKwymsef7n3pB0zCy8ynqXpW4NvRoXiapK6XFQS0Mu3DIJZ8pDkajfoGZuUKVge4XEdnQOnartag82/xFJoPzAjqplCt31B5/iBcUsuwN9iab/kHmI0AKWLFizu1bu2pq4icfIA86e47ydme2VtD1cjSPcAKitQCWYEEHnvUXsekay5aVgpqktQ6ah62cnpaMMPhlJUoC2QqSaW3rYlm/xFproAiVVyTUEOd2Pq0eTgMtS1SKPfm3j6xXC1GrHq/XxgmdLcAtTz0Hhd/KE+ygWYMpZKrXI13FbX13jx6PclyNGA5a/tEmrUom9mu/Q/WL4hNQlJFKP0FfV4sRkma1X5Uqf2jxMxTgmg2/MZqSQWIt9dh6Rp2TkOwHv8D1g0BaZIcmrNd/fpGQmMnX29YKypI1I+prrqI0khITQMwKbOSWNb+3ichCuu5Hh+8eQRMw9e7bR7+lIkWIFlTcr0dxV41GKIDClKnXz2iqZJLEWNn/PV48JFKPuHpD0xnqjvcl+TdIgTzant9ozWpzF5dGo/591h0B4bRdUohnihpGwL/aACmXXaLISKdK+v4jzlvSNuzIJ5CJYyiFs596xskl/KMkXqKOPpGxlNrfnCA1w4GbYGjvvTbrG8hbAJargt0b/PhAbAAl3aC0Tz2o1cggmzFtehiGgCpxGVmrVXqwubU1/wum4lqIo2wd6nfTwjXiU0EFg1WFdLtbdRhdMLJI5fSHGIM2lLe5rrGkpYOp9/4jDDpBIFX+3usNJXCSgGYojUAdDTwofIwpzjDtgk30YpSe89stOYAf7QLIsXD3P1jVJJVtQ83oRA8tOVYf5T7+sNAUR3q8vy/vlB2YCWybjfYhiw50LR7IwgZg23P3+YxlKCSQRRmOt6PBlYI8TiNQBX3bz1i68UMooSAwvZ3ttUG/3jASakC728YpLTXK93B2cV8naHSA2za6A16E/tBXCV1JGumz7b6Qrw6iQwvqPNh9o2wxIBDt19PHWG1oZEzAH7tmN9HA+kFlLywR4eLet4FV8in/c1rzI/Ma9qeylD+okeo/P1gaGe/Ktq2JJ0e598ozw5cu1Wp+ff5jZAClTFbAMDzoPRzGEtwp2dQqW08+WkAGiJRqnXXfq19B5R6ieEApIc0bp13tyihWwpQlmL1528vON5CMyXSKporo1TU6NtC/URMOXTUaXO/LcQVLH9VSAKjd/pZo9SkZSACUkONWrzistSk2NBTlRnHnGRIKspBbMvwI/ESD1YEEvTxUx8Y8h2haE8lKim1Nw1reVIGThCRer1pTze/Jo3w3ETLSMp7wFKWd3vy+ojxPEe6zMcrONQzVjZZWMHnYVSPmHqD9IqDHpmKUGJdrdIqJZYnaL/AFA0WzxBMtyiiff+Yjh6QAbImU9+9YKE253DeggHNFkzYlxsYZ2gqNCryakM8Fw0TAhRBretw4Ab1hAF/vHTcOWQmV/btzOuv7RONCN5nA5LN3iSzlxd9mprFMVwJMtSCHUXAZRYasKa/tDVBSyiWDmnoPq8TjKEFKFUy5gSxqe45+8TsZ0KvgjCKX/MCgvVlqAaprWhqacuYi2J/wBmGDCe6JigaMlTq8yfCLzUdlMSpDZQkqUQSoZm+U5l6AvR6tDzgk1SwpVg7ZbsoGrkUUTuNixrDW1QXs5GZ8B4FKmSqeJjOEFSHt/SUhx0PSOPxkm6Q4KSUtSwVV7EVraPsnEwhWV0JV8oJKXKUl3NiwLN4x8o4vKSifNSmoE1YuN61o4pf6xzzUk9uwk0+hThcOHAOmunLr72j1cgs7Ndtdw/p7tDHsE38uRal+Yipw9Q6XsGfQtQ8m0eIfJbELBhySS+r7PWvlEmSl5Wy1HiDroL0hunCgLKk62rVya6WrFFSARmVarF6h2rB8uyWxKlBORda1IYG3N9mLx5PlBHeILkAWa+rEuKi+7dIcYbBkpbawUQASb696jOTRhyhVxqWQyaauGA5WAYVGkaRnlKiuwGegCb3DRTH7keBBEEdkcuYV1HVxGEjDugKqSFsLdWa8N14dkAF3BDgWu2uwb1jaU6dDB8HhgpSnqwJ8WDep9IJXICky1JplCikc3OnlG2AlMmja3uQwbS1TyrBcuiG2Sahrl7AiulOcYy5aG2IUymlJ3LqPmwc+CiYr2JYMS6nBe199Ivikh2NQEsOVdW+YlnYb3i2NLJAAqQA/J2U5e9CByfeN2+gA5iO8NWBADddrOaw0wcgISpMxLFnzO+hYZQWfWApWFSqZlCuz8XL/Z/uHbQiXLW/f0LBJDuGvsd4UnaEVlrep8HY1DeLNDFU05XBpQC1Dq2oprzgGUU5iCz1fxe2kMZUgHKkBT5mptRq+H3raM5CaPP4hX6gsnUpAZ/frEgpPDM1e3AfQBZ9Ykc/wA0fz/D/wBF4nDpFImVrmNiwS7CtnOzWpFFVsPXzj0rILywACesRAVMIFhsLb6+6RnKQ4c1A/aC8I6hNCdECg/vQDa9IQUYrlJFUKJam1wbHWxuBFUS96Pu/wBhB/D8CMk0zASEpCsoIzULORsLeIgdMtBWyStKhTvEEEszOAMpNqhuYh2NoyWKWDDYv+8Ylxu2kbLUoKari73iqySBeleQHSASJLMdBwxQ/lcgTro5+p9I5pB/HnD/AIaGyqozJ/fxiZAdPwtZUvJQj8nXS59I347w4Jw6XurEgFgAQBnSQ/PYQuwSkpKiSwG1xyvuRBHEsWFSsO67zEHI1AFKUquhvzvW0ZWNHW8Pwy5gCSFBQUA9GZySasT3UsBUUHKOkkSuzClPnKiCotYAMyQLDl13hLwjHS0pmKBHZJYJI0JLrJ1cqcdRzhtieJJQKN1B6t7+kaxpKxMW4jEAz8ygUgooGeiiQM6SxSK1DG56n5hxYj+InF0hPaKsSUABYokjQ0YmPoknH5ilajnCplXyhICVZAk6tvQuQa1EfNccP+Im5hQzJlrPnVb+kaWHmGjllsKCpLlkuLEtz1MEy5hZyaXGvSvjA0l1EkvQMB5MNf3iT1sakMzgaXDaaXpqeccslboZvnYOTTM5pUMDYi/73j2fKpbkNSwqCdbgDk8CoU4Jcs49amjuK+2jzEYokAMQ9Dr0bStm6xOLvRLCMH3aML0cuxpq7neB14E52WxSel/AUq+zxvJWWCSEkXub1IcCrM3pBWcE9OdQaae9YdtMpIT8SwQlpyhJAJDMaGt67N4PtBE2XWW1ykPoHTu/JvLSLcQcijAeR1BqdoxCiwzN3VK5uRk13dvONotuI6N5OHqwNcoYcg7gbFq1oesYfxoCRXM7Wo5c5qB+V4IlTAqekA6t1LOK8xSMMVgQSEoDltOgZ6M7hO1vGDTqxy6EEuWolSmPIAXLhm5ANbRt41xUwlaQ1qNyTSutGP2uYYSZZLhaVJYlgBbY5jQh3rW9IyK5a5jJWkAAsAQ/VqvoSA27R0ObcuiRfiKqDFwLft9YMKiRcADr6UpzbeMAZQXlXMQXLuM9DRh3gKecaLxMsMkEZkglVq63/bSLaqkFmuEltOdqG1iQWfWGSMStByvR6gaMWcnU6wMZQTLSorDEOGBdyBY9IojGuyAQaj7gN71jOcb7QPsbAjnr+kfcPEgVM07t4r+1Ikc9E2cliFVZ3A5vXeImaa35F/d4zJY1FoN4bJExQSGGpJsALk8o9DVFUe4aSFgvRrlt7Bt6HyO0GSAiWlYIUlB7minJILmlWbpyrAf8exARRAJZJ11BP+otfSwpEx6xllgOxCj5qNOoYQUNBfCElGIEtRGWalUt/wBJCwwPm3SF0xBQlQN82X/tqr1y+cM/haZ/xMpJLgKCgDVimoI2tWLcXwY7ZWdRy51qCQAFqClP3Se6p6V0axatXsdA8giYkKXpRBdsxaiCTZIJBfQFtiB1zFFRzZiRQgg5ifCxjLFT86iAkJSKBIdgBpWpO51MeycQobl6HceMDQqMCouQRbSG+FxIAY6/YGAFS8zkKcAXPjsK9Y0Motaw96ViZbF2NkcQSl8wBLE1e+luXq0Um8VzGV3QzhI8GH3BgGRhDNSahOW5UQB0Gp8I6LhmBwyEy+2DgEEKzUJNyUpOZLd0XNWcbxivIA8ji8xKEoCu6x+Uks9WvStfCOil8cIQkuTu5J8Q53h7wD4LwywmZJyrlGqSpQUU+RIJ2b0jpMZ8ESJjFCcqwDVqK/uA15j1gfFJrQHx/wCIuJrBly00zl1AMCTmpmUK5WrlfmaAOKyiXUTZ2a53O/lRqWjr/jH4Kny1FaZTywkupPfIqScwYFmpUeMcbIxoBGc0agDeBJNg/usYSTSqhtjFC7WL6AsbB763D84xfMQUvS7gbGmv012EU/i1IDs1T68tN4iMKTlWpSk3PIsKU0qYzUa7GjDFTFUF0gktWpNfF/do3KUmqzlKQGpmKtBch2e9BXwjWVhgty7qOrHQXqb/AGiqcLkKgTmGYBwH+Um2oDvat4rQaQ4+HUSu2QBmWCTUhLGhsDf1No7RMpkqYgByKS3arJFqlwajeEHw58KYgrRPyjIFBVwCWcMB/iOhBUhQcKAJWSClQdyClw3JXnHXwOobOblVysvNWgIdXdCZYuh02vrtRMc18aYaUgy00BUFOCEpJzEAUo4o3hyjoJvDZs/C9mEEF5Yq4oln0fwaOf8AjfCTVzu1CJoQlKQ6kqQApJUrMMydAeT+Eaf5D+j+CeJPI49c9CAVJZRcnwAUaAHQAwtGMmTKsoCxLZef3MfTOEcJwwlqMnDUVLKVqVMWqrA5SliSGIqkP0pAc3i0hLdlJwMsBnKkKWXDvRaHGl0uK1jmTilZ3whmzlMFwla0KdSlZgRlCe0UQBXvH5WpUaRviPgRWHUgrSpQWCU5JZJNA4KiQlN/6qx1ypuKmpQuTi5aES1fLLlrBcuSEpRKqGBeDeH8IUEELVjJuc94FRlJD1FFKKyDYOku2l4dtlqKi9o+ezeDJE+WTh5YRMdIQJiVKdiHKAsqSHap5b1HwU8SwULZJymyQ7gnVnor2I+jfF/CZciWFo7OSECqjNWqaXDEJQRfUmOQkYLIEK7VXZUKc4CkgLrq7JJ1DMaGsVTqmZ8ldpiCRPSUFCqszPU/iNcPIAZsuVVKgA8q3vp5wHxeSUzVEJpmzHKCEsdBQUZ/KHC+GhUqWpzlIvRgWId/CvSFJGVF5WGUUgpUoAi1S3i8eQVJXPlDs0qlqCXYuTqTvEhYx/v/AAj9jkcNhkKIzJUXpdnVTQP7IhokolomJlpA+VKiKuVPRzcBIUOpPKMkOmSRTtPm5hCmT/3Hu88p5wKiZ/JGjqUdrJSB9TDxfZ0qS9HmLlDsyxfKQaAC5Zz5iMFHMgAAlmDtqcx+59IKwcx31cFPQn6wdhsIAntJiQQkUanaqcsNGFC5Gh3UIqOtEydsD4RLCJspayxK0ZE6kPVStks4Gp6CKcRmh0lTrSQRsoFKlJo77AsfS8NpcpJSFzkkziXNQSXsAxygaXoNIJ4pwdJE0FCSoOzEulS1LUHA0IYuYu/ZJyonJF1A9QX9+MbfxBZtCC50PsR7hpUnNlUCDYl8w5tB+MxKJmVORWgAApZqDy84T2youk2J0MaJHkNPZg5NRRzmFHa4LNlApb1hnhuNzsHLVKl/yDMVlKiFBYAuQ1RQgebNeGeH4FJWl0zUTFOAClakqmOokqUlQzZ2d9A4ANo0UcjGcmukct/D6gl+QA61f7Qfw/h8yaRLlpClOGABUrW35j6bw34WwnZAFHaAkEKUSFBjodAbEaiN+PfC2HVLBlITKUk5s0v5tHYA1q3RoHQRb7Z8v4hhcZgWDrkKOVwCEn5XAOU1Y0rUG7R0vwRxRE+aJE/DTsROYFUwT5gA1eYkrASEuA4LPTK8Opvw1h1y809KStJDklQUQXIzAsHcqahFDdjDqWJOFQ0kJl51hSgE1UcwCySB3mBNdOVojKuy6s4j4p4mhSl4eTgEYYglKlzP5k3/AKA5SH0U5vTeBuHfCq1sjIkJISoqOVJYkirjvPlJZtH1r9Cx6As5lIQoJBZZSMwuAxqabhvSEwxgE1ZSBNUpMsBTOAXUkuugJGXR3ZVRGUnk6ZrGWK0hDieCiQpSJyFLSCGmy31AVlMkBiBmuk0YwRL4L2iQrDzBOlN80vMVD+9JqC+kMJiQ+Z61dVs2jMNyW8eUA4bgqMyVy5k3DTUkpUuWXSACf0k1T4M3QxDUZaYq0CYaTkUO65dtKDw5Uhx8JcAMyYZxHdQshld5GZwagM4TmGpq0HSAZijLnGVMUxInyiElQFsyK1ZjQEQXwiciQVJlqCpSwVvmzlwGUWozgo/7YUOPGWyGrH+JxKgsIzOS9Q4ZnrlD0HM1JSNYvNSkKSnOpyFKqVEswSSQS2urX8uKx3x/hpU9K5i6kNlSMzJLVdNqi2rwzPxvhyvMHV8hBCRlKRmLglValx00jd8i8jXG30jL/aTxwYDBNhyETp68oUGKmAdanLl7B9M1I+JzeLzpqv5k6aoOHClrVrzMfSfiwjiEyVmUoBAKRmyiqlvmLUYCn5hTxb4DlSZuTtAtkuShrE0zUobW3EDmmtDwdnQ/AvxdJmDszmQebKBNHYgO5LFiPEtBXxDwo4ogSWTMUUDPSgBW5Ou9L0jleHcKRIVml5nBBqbt0o0PsP8AES5feAcgpqH/AEkkgjY5jGLlqjSEGno5/H/H+L7oGSUtAUkfy0hYATqtQJJIJoLk2jm8V8Q46aV58RPNHU8xSQQOTgHpHQzSFTA6rgkl/UtaIcMCpaJiQsHRywd2Y3dtf8RWa9FPjfs534Sm5cZKmzCrKlbrUlyoBi9WvHcYlBkS0iVLdCkustmAJAzMQoULihB1tHO4Dg6ZM9ClLIGYKRmBZSQe89O8wqd9oc4vGJVRJCQ5MtLMcug68+RhOf1GUlqgKdh+1loooEhSTmdlKSqgFWHdKaU1Me/D6j3pSqip5Jdra89PWC8KlM5AE2emWkE1K2WxNQAkXcZmJ0G8DJUiTMSJLzaKG1GoyfmLn9RGkZ3NMzaaDDw9IoZSlcwqkSDBjVChCQdQp8w5GkeRrkvRFipPwupAWqZJVQFT1yklmdyC1NAYuvCJysqTL/qbOKu4qrOkO/XSkD8G4TiccSlU4gyw5BBOZyAAQCCKC5gfF8IKldnJl5hKotcolQNqgKavm7G4Ea0XaFspCZk0S0pRLrVipVBRncO/JusdJxDCoBSpZWAhASkVASKi91KNzls3KOQOECJq+0C5ZFgUl6hg4Lbv4QctUtKA0xQB1BXpZ0lx/mG0C6H3B+DSwozCpCQljkqtZAqXd8go41rHmP40qWMQjP3u73kEVUpQqGq6dhYCJwzincHedwkErSBRKgVnyAAc1JhKccVLUCyTlPeDEgs4YAMzOD1raJayexp4qkDjhaFB1ZknMe85IJLkBgCwsSeRh1I+G1ypKFrQmWnvZZq5pSCQQMoQl2U5cFRALXYQvQEqSQ81SU1qU3OVq5WAdIPnHv8AvJKx2brJSHCSss6UsQAzBmeHbJpHUH4RmTJCMuJBlTFd85Xy1IUEhV2oM2hFQAIY4PB4XCzFyDIC3FO0q7tWqTlLABkgWeOFkYwmxBGXMnMpbJ74CmGlXJI5wfiEiWJax2c0BTlKJijmCsxOUjKpr05QpXehqjusLNCBkkysrk6qVpYE/KLbXg3iHFRh5MlS1rImAglKUguEuokUIOlPWOdw/wAWoBJIATmSpCQczIapCQSBqz2fYQrxvxTMmBctQK/mUkJSChJck5WqokkObd8hg0NPQmdBw7jypilKSh5yVBPzAlUsIDCrPmOZzodnaMOIYwlIyoKMhUQ/ZqqCykhg7MdQd3jkMEuesGckFJGcBSQ90WSnegrZzvYvguFmAqmTyy1XzqY61NaPSJnRUTo5/wARpy5pqSshmS5MuwJKizF6gBmbzhf/AP0M2crKlAAZBoGygFYTU2+Y+h5xTG8URKyBJTlyEEAs1RlL/wBJt5QCnjKAsOoJJF6WLi4AfUjws8Zp2U9MbTcJNObtZgloLFQSNH1L0t6RbA4lIGUTFKNEgUueZ1u9Y55PFj2q/wCIWJgVQBJZiKFgWajhjBCcSgKzJR3SD3QA1HZwCwNNDtDcNAn6Ga8YtKgFCYlIDKZOYk2Dd12YAMHsesZ4nFoTXtStRB7uXKwbNRKmL9RrBPA+PLQc0vMXAfO1epDqFDQHQiKcV46rEA5ykd0skJs/+om8TcfZWEvKPnXEcKpalTLlRJPjDf4Lx9VSVEMUlSXFQ3zAF6Bi7atBCAWFNIWTpRw85E4NRYIDOL1cbNEZZpxOmXH8bUl+51iJwelf2iFQ8DyiLmOcwAS+goPAaRSYd9oyhK+zbkjTtFlLQlW4FNiXFIpiOIB8jUIL6Fwze+cZTpg7vS/SA8ViO9mYONQegY7R0JutHLJJPZqFtNroLbv7eLpxaFPoXAqctNgCNHPmYyw6wtcwClElzuBRta1tAva99QIeorYu2/JtecPHtESmns6RKe0CUnMCASggVevdPusezfhmZNP8yYJYRm7wTq+js1a3Ft4FQsEocsXBqXQ4IBVbw0oT4tVY2USlC5uZSiElIqnvHU69Haut4whalZn91WL8P8JyzmJnrmAfOwYOHJIFSNdddNKcPwYKx2YSkBau+UqJIs4qos+XkXMdweDymbIlgGZmDMbsWNd44ThROHxikLWShSjX5UpY0civjqGaOmXWxNvwP5fBZKg8xZzF3dSnZ6WTs0SBMV8UYbOf5ih/alRHgXrEhY/gihDwvj0yUhYlkpzpCE5Q5FvlZnLb2d6RTAz50kfy1lKCSpdjVmPJqNBqEiRNRMSlK1JZ0u7VsUuDUjRzQQJicSuZPzrlg9o5VRQck1B1qC1qvakGUn0VGu2gjF8UlLQykgzfmKgC7VJHerbYUcxjwqdkxHbrCBLSSQgoYEkOEt+ohW2gvpExMpKWZJVMUSUpaodmc1qNn+rQJOw2ZazOByIBCizBipk5BbMDbQUelIcX7AK4jjlYpYI+cEJVTuotVv7X0LZKXjFSUkFKGKw5XMJYJCT3jQKJA7qAkO7FuS/E56CWSADRIc5huS5KjlrUBtIGOH7MrSElQzJZqHsylRu1Lgk7iL0MfYbgwVRedKCxHy1HdIdDlQDE95yQbnQIsNwoonidVUvMapF8pr8zfSG2HQ0l0JWF5CMwKjncEKfTXpHs7ECUAc2aYtPyuyUuLqLhmqw5eETq9Dxrs3mcLTZBSGOUJrUKW7OaaEtWihTSAsQAheVsuYJy0BoBfKC+9STDLAFMzDKUmq0MCWalUgD+kAFJAH2gIyR/FOv5UslXebQWILh6uOZhX4JSKcL+F8Ti1nsgCCSSonLLu7Kqk5hqlj0jqcX/ALPlJR3pqFTACoCWlWX+3Opb0qYYfCktE4Ayz2S5SQkZmIIAYkZQMoBqwoX8Y7mbh1GWkEh6OWcENVnOu9bwStrQ0fFOEYBK5gRVKiFAjMwJZgwCaa+ekM+NJMrDAzJnZSwwaUkuo2YgsKs+rNHvHMMMDjiUoftASgnQ0zab/WkLePzFYjDZlIoFgZklgCEuxAJdWV7jXSJt2Pt0bYbgsnEIQpCsyWANbgEEgszVgtXw8hg4tz6/kxyvAMYZE3Kk9yY1HoCRQ/Y/tHdycQFDwfascfNLkhLvR28cINXQvPD0jQPd2j1DPljXEJe1RAeImsm1oz3LtmqpdBikuk5RUXFBXfnAv8MCB2ia7uxfkxisniiBL1rU/jePMWpKpaVIIcXHLSkRFNOn7NX0CTMOU0AK06EX6EfiAOLIzpKWqQ/TaGGGxZsfraNzPdz5/mOlLF2ZSeSMeGTypCNSyeZ0tG+LxmSjVZJNxUh767QNLWCrZqg2roaRsnCCdmDd7QudLa+3i4RSezPkya0YT5jpUHfvJbYfMGNNmiTZQlDurZQNDRq9RYN684GxE0oSUsoEqJs5GVw1+b1G8BYie6c6XorZhXSl43e1S6PPndqw/CBayohRL7MLBmGpptpGapvZnY5qgh9zZtt94A4jikApyKLMXvc3YtbSNuGrXOWEXJYJJ0KgoDWzxSVKwVDLhXCMRiJedEtZTmyuBR2KiydQG02hrw/hK05ApKzNQXGYlNjTuUAYtVtxH0bh0iVKlyUSiOzlS1LfcUSFHqQpXjF5eIGIlhWQNWi2IcUFdXL7W0vGr4k46Iz8HzbjnxBjpDAEISQpiSA4SCaEcuf6hC2XgZ0ySMRMIKncpqFFLAKLZWFjWPqfFvgyRNAdJDBgATlD3YFwNLcrxx+OHYrXJGYkoYZSFM+dwRlFhq1IThSpjTs5VKJLfPM8Lf8AlEh/h/h5KkgrROWqoKkzHBYtQjpEjLD8sdi/FJEuXmVmJUwISACTUgUD0JubkCzRVWGnIlFXdQFAnKFVOjkuS9/ODuKcBXNTLEpKkNWqiakXAYNrbeMZvCZyEEqVQDvCrUILv+kvoPKNZRaRnlaEeGQsKOYFQNyFEBhWnStf7hyiYnEgSxKEwhZOfMQBaiQo/e9do6OZLlTEJyhAVRIJoQ4AZnIZ6vzO4Ybi2Dlplhaz30LAYMXYBmL0LpPJi7UjFN2aC+VhwuWpU7ulDMtIIJpmWkAFlHVwwDubVstaVnIs5UISFhANVE1axzKehPMszEQOjF55jOVECicwyoALsL0ANtW6CKqK1zgQApSkgDKWJLOoAAE22BjVKhjXiXxAZcoyQUoO4HfSFfpYE1Ztmerxz05Cpvy5cqWJAfMxLHMFAE701J3jpT8IMULnpUEs3ZgpCjqHIsKtQaCOw4dwjDoJ7MBypJ7qaZqnK5Ie245w+9Im0czwbhwlIMtIUEzFEOVOHIcHLlDChY6xXi2KkoWpE35SSRlSQ9Q9rsx/MPuOLysBkQU94VTnpQCgKiAa0/ykT355BoKEtRyQWfWxPnGCVS2V4MpM6XKnIWJicksEDMpXyuWzMlgWcMWcEbQav/anNmlMjCS8xyhOfIWtUhINBdiTQCsOcHwOShOZElGboMxv/Vq5OsI+KcGSlIyICb1rLIJqCpmevSKlyKOmVGDl5oV8U4VOXkmTcQZs1xlTQpAdiGVU3IelYpjuHCSmYAsqWuYgqSGygOag1c94jTUx7PxGVTE98Ja9tK6+POFMiaQgAjKgKAJetXN9ozlzZv6VSMOHKL+p3sU42UUrIFhYs1NC2kdPwvi2ZCX29dfWPcdwftFd0VYVo20DYjhipCU5m7wJA1DH2Yc6nDZ6PG3GbXsZmexveM505LkE084SS8WTT3SPO2d3vGPxGuVGsxSAcoNN4qcSQSAWgKbKy5VKsqoYg23Y08YuvGpzUrGlLxsjIZpS7V6xBOanhC848Aae2j3/AHpmSUAVJFalm5CEoSKlyRSGEmaLx5guLJlqclgNRCshRUlACDm/+yrO1GYeYMWRwfOso7yXSFIKjRVApQOgLOQeTa0tQT7MXz60grGYROImGaV5C/yuzgded+sZHhqQpMuWta00d1H5jodmaxgtOAKUplrSFB1ClxsdNXvy2jMS5iQ1SrVTF7N5t43g37OXd2y+MT2ZCCgDI7cwdQoPrSm0b8CCO0SVsliMwHRRNd39YxVigUsz8xezudIHktQ3YvzD267Q1pE3o61fG1JkqQFJyzFJRlrma+wcWD/6tI7Lg2IDdllKZaagquWelKO4Lt/THy6SkkO9EEu9avQ+Ebq49Nw+VBOYEBeWoBDkityLmsawk0Z4+T7NxDHBMtTEZwHa9HYO29Kddo+OcWx6jOKhlKk0zMSlRAJUSCP1Ew+4H8apKXnPQgE0JOVJYAAAB3vU12pCvHqwqkOgKSslZJQaKKqDuv3QGUaB6iKlNSLixnI+OUN3kzHq7ANc2vEjkxOSKFAJ1Jyv5x7GXzP+0GjSV8Rz2qpkhrVPleGBx05eZL90hivvJG4otNX8hyinD+MmRJUkoBzFP6e+SxFDcV09kKZxEq/5wVkF0glINCACRo+n7xb5G1sVJbM8dxeUFASgpSUUBSGepJLm9W8oExomz0pJ7iSSAmrChPUk0dxptDLEdjM7GZh5eQJBM4nNlzd0AByQNSOsGcI+HkzMgIWpFSohJorRyNKt4wvNIrIUYTg8wIJT3UBs8wkhxSgDVvvrWCeFYVKJmchRUCHIO7OAQXLB7MBDr4sxGGkqlyUK7oZSwASW/SAkqYnWrXDmC8Hi8NPUn+UMOpSBlmKlJyktdQBZFNel4qVh2bY7EAozIdIBp3v6gzMbvU003hQTNZUztFqKQHdwhQcgq5AFiz+EFYmfh0rU/wDNKGCciQEEm9SCWDm+4gfG4tWRpWHlyVVBdWZfda70Fgb2jG7dj8G+E4uQky0SVFTqS4Zndy7BlKHM72gqTjZaJRXaatyxYqUoCyRV6NaluccoFzVBKVleRNnNA5sBz/MMfhzDmWe1WpIJCb1PRg7Dl05RoqYkmdTwTiChhJa5tFMXBd/mIA5qtG2OSZwCSlQJswr51HnGmDw2dKVzFyiUgkrSCEhyrLQl8wSwOpNmjjvin44U65GGORNlTAXUQbhxY6Ut1qJnDLRa9sW8XwYRNWB3lJ7vdYgGl1Cl7tYjWsFYDhkucmYHUHYkFmLFyU6kgPT61hRh5x/lpAolJTVmu7nVqmsHSyaHMkZb0Dp+vsROGOgjQzkYzswO0ISzBi27XqNjCjiGOMxRmkHKabjVg9q3ptG00KIH60uVOpwoFiPAF32p5reIKaVlSVd5QLEEWBckPStusVGnGh5VJSMRjSCSij0s/hAJxJzVMNJOAnGWO8Eovar3oRbxjDEcDPzZi5JcEh+rUfwgjimU+RsWYqeBt4VgaXOc09mGGJwJus5tiGtrBOHww7qU0d25l9dv3jQztlMFw1akFVjob1etdPxG0vgx7xzkADS77MD6/WHEgMctaEsX8Ax218YoFkuUu5Fn5u9fKMnJiZmB2SU1KikMTrV/Sp8ILln/AOQGqcr0csGAPS1OYheod7vVfR79IvKxCgpQS+obkzBI3FIIi8B83FVHfdJelSQDTLAKsYDa51BN3JL0vGC8wUy6AaFwRzO/3jxAy95PdJe1Lv5/iCkDY1lY5HZMtQUq4Ckggu/PVmfnyhevEJczEApQWobpUH7of5gQ5GtOUA4uSpCXNnfzr+0eSeIEjKwL36gU19/WsNWDCDi6XY1ZhXRnOtoz4pxIqQioOUBzrUCj+7RhLNWVGK5BOvmNPxG2KiQEInLKQ2o5gQz4bOJYOzCpoel7CohViZrZQRUCrGlzbwaN8FjzKIWGZ6pOo2A1jLFPwPof5wjupKGG6D9o8hdP4wlSlFCQEkkjS/IKYdIkVQ8jKXmWPlQLAFq+AF/EeMGSsFOGbtAVJXSugGtLNQuHjNEnMHIoKO5dtR+584Kw8oJdWUAjZyEtzINTXXeMxgshDL7NJcPmFyHFiB5a2eHA4nPQmi8iE7UcFNQQKkk0d9DpHuAmpUCFrSysoFLVIcswYbVv4R5NUlKAlKb5ndQYBzo4vW5PSKTHQHwKWBmxByKWr5UrqAkULuaEixP3q0RjuzQlHeKgxbMWd63AAH4rGmHMwZe6F7MlOUafq5vG8vAy3PaTO0Nf0Mlq7AFVjQP4PClbED4PiSVsopUEk1KjTpmuSaWHSDsBgnllTuFqb5adGNTXePUcFkmWFsklif8AmkAhrZS9QReg+sJ+LYqaEdzuB2ypICbioIqdK84znB1RcZK7YVxdARJKQQghVAkhJdxoDs8B8KRMmqIQUhKQCpZAZA3JJY8hyhDi0roAqhqT9Ousa/79nS8OZMvKzu4T3nu5LsepFGGwiuOGOrNZStWMvjH4oCE/wuFV3EhlKSaEsHrcqah0FgKOOd4bwwlNQzkcukLQchOavJ7+MO8NgZs9BU7JplqKEfK4F7Gv4aNm1FHO7KzQPmCgWa1a6DxpF8LhVkEqSwJABZgSP6aM3PcwzwfDZMsEkEqdy7N8tGHUmsOMErtEh1jutQ7sHAcUF7P9IycrFYrVLJQtANXApqWJryDjzMBz5YIDBsoJY1DB26WfpDPHoRUsX71WYUZupr6Qkm4gvlSCH9/SnnAirGMiYlkobQO7UqX39gwBNQXOUlrk3L9dPDzrHsgMxKjSxa/Qmv3aN+HzASXGYVoxNzUpLirPXlBWwsHXgysOmiX1qxsdQ9zb7xjw5XZrCqFlPXz+14d4tKEhTIINhfu0oCbW97IUYMzSBUEsOnjpR4E29EuRaWujBiCQK0BozjY9P8mdi4ZRIIsSdSNRd7cjF8NwzspjkEhKiBmDuwzAEghtLNBGPSlSsxISQlil7AbhyX1ekViKxXPlq0YE2qGLUfrrC9U5YOx++nSGVApiSNCwBO2tjAs7DUJKgCGo932o1ucUkhmctaivvHMs835eNoJnhQ7qqEBr1FubB9oCw6TuA1XP+K1EELCstzU2o76EcohwuRNEQHobtY9Ody20YjDS0ua1tWv+CWglMskMAymszmhvfR7xklIYkgVB93ikmhnsyW9q08fCIqU1CCDavukXWSASWALWe+noYzCqAh/Nx+YAM1FjYnZ28ve8bpUnK5AZJYpLh35ioq/pFMwUw1Nh/j3SKqw5FCDZ6/iHVgBmSsUiQarFl/etYkXb9DpDsqIDCg2FrGBAo9nM6gRIkcrKQXNoKUqPqqN+HpHbyw1KU08okSKh94DWessamtfFzWEmMnKzJGYswo5a6YkSHydjj9rH3BBmzPX+YoVrQBTDoNBAvHDcaVpp8qI8iRXhEoV4moT/AGP/APowmb+SepiRISLgJUVmp6j6iO3kFsOGoyi3KqrRIkaPoz8lOOnLLTlp3kWpoYYcJmHKKn/mNfSJEiYjYfiQ6ZvJTDkKUGwhBh0AEMBVAfm61O8exIzj0JkUKTf9ObLyqsU2oAPCK8NWezudP/IRIkXLoQZgJyinIVEpOUlJJZ3RVrPzgfGoGdJYPT6CPIkaeSWOED+af7Zf/iYwxuGR2axlTSW4oL9ooP1akSJEyGLOPSUhbAADLL0GoLxzEw08BEiRYIaYJAKC4B7uv9q4NlWbQPTziRIH2APh/wBP9x+hgBqp6/cxIkS+xo3mK7qv+j/2jBYYUp/iJEhLsbKI0/6fpGz99X9v/tEiRQmVCjvEiRIsk//Z"/>
          <p:cNvSpPr>
            <a:spLocks noChangeAspect="1" noChangeArrowheads="1"/>
          </p:cNvSpPr>
          <p:nvPr/>
        </p:nvSpPr>
        <p:spPr bwMode="auto">
          <a:xfrm>
            <a:off x="155575" y="-1973263"/>
            <a:ext cx="5486400" cy="411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102" name="AutoShape 6" descr="data:image/jpeg;base64,/9j/4AAQSkZJRgABAQAAAQABAAD/2wCEAAkGBhMSERUTEhQWFRUWGBgaGBgYGBgaGRsbGhgYGxocGxgcGyYfGRsjGhoYHy8gIycqLCwsGB4xNTAqNSYrLCkBCQoKDgwOGg8PGiwkHyQsLCwsLCwsLCwsLCwsLCwsLCwsLCwsLCwsLCwsLCwsLCwsLCwsLCwsLCwsLCwsLCwsLP/AABEIAMIBAwMBIgACEQEDEQH/xAAbAAACAwEBAQAAAAAAAAAAAAAEBQACAwYBB//EAEAQAAECBAQDBgUCBQEIAwEAAAECEQADITEEEkFRBWFxEyKBkaHwBjKxwdFC4RQjUnLxYgcVJDOCkrLCQ2OiFv/EABkBAAMBAQEAAAAAAAAAAAAAAAABAgMEBf/EACgRAAICAgICAQMEAwAAAAAAAAABAhESIQMxQVETIjJhcYGR8ATR8f/aAAwDAQACEQMRAD8A4MpfUdNffjBBmNSjF+elOm/hGUpFXu9LfSNJEvMG+YuaXNvoBpHI2SbcPkZRmLNqdr+rj1geqrd41qDoxNdAzGC85yhJCiAagMK82dmbleBkT+9lRR6Evpe+34EJN7YEBa4JLsAb72b3tG2RaSCtIYEu401t784qtJy1LG4Y0c1NzUs3OMsQVCgqNWLjx8dwILsLLKUFDumnj+GeKKLUeBiCS7X2EbjDlIBUPe3WH0FlkzDpoYLlTdQabe+sAyTd94Mw800Og06xMh2GA/yrWPjUG3iDGKp4DuWNeQHj+YipigkhrZWFKVL/AFhfMUVfKKvrEpWKwjtmoWI19GLxniZxALV/SI1kpABBatemp8IHmYgAlqjSnrFrvQ7Jh+JFCw9Un8cr6QcZoLkVASXFgWaw3FWca6woly1KLixcB6tpB2HTZSqsK6UFD9PWBpXY7J/EJCgkA1A3tdi/iGbWPJc1D2u1NAeu1uo2iuKwzKrenK20YSwCGLebailqfvA1a0DYQpylSmo7UNA4/YRiiYKAh/s0aDCjMGAZWYBjqR3Ro9WNBR/IM+Vn5e6Q1sLGFWzGnlV7EeDRrg5iVqIWrKokDM9fLS1+g1eApko5c9WJAe9W1+kTEyCSFBy7lgPB31FIl7Cw1CS2fLmBDuoOSwLktYk6vEwJTUTAplBrAVFXrs1ta7wNOV2bklK7gAg0dPzC2tv7YyUKBQL94BnqHBrUOxNH5dIKbFYVJnVFGsKU0YvzO++0YKWCSlGwpqS7/tGmJw+VYSC5IHmQ7Np05xTKA5YE3HVj9GhpF3o9diXGu9uvvSN0za11IqB9AffSBlTCXOp9/msXWguAKlutSdvtA9iJPZ2BcnlyiOWDUf3aIZZzBxTRr9IulgQlSagWOmvnasJiskwgkPZgKU9/vHkuYNi1r/Q6Fo2nSwsUNrsWHXdopUAhhtQP0YvtBdisqMUBQgv4feJASpn+knnHsXigsvns7eFuj+cESGUCAbWf6atXaAkyWUXagFNKwTIlmtyGLNQPA0qEX7cBRYqIN/L3tGK55JdPuriPVpAGxD0/fw9YHDCBJCo0krUDmej6+608otMJA+1HL6n6RkmWSaO0XXPBId6U3/xDa2M9VjVD5SR4D94iZyiwJs7RhMI0HukepXDxQUaqS1RG0lfve0Vlne3+YgLW9YljD5LkE6NQO1jFE4cB/URlhnJvofpb0glCQQ4YUqebsfsYzehUYYmWrKVJuQfRiae9YDmh23oYYlDua0cGjDTU8m9YwUl05v1WBYAADUjy9mKi6GZKlFATaujvaj7PQ+saYckpIJBDXJcacqUDNBMrKMoACjq71GnrGDjOoMAkg2+21ftBdgj3EB1AkucrV1Z3p1rAyVlIGYanQV66mzxvleoqACPButIGUqpe515Q0gLSZQKwymsef7n3pB0zCy8ynqXpW4NvRoXiapK6XFQS0Mu3DIJZ8pDkajfoGZuUKVge4XEdnQOnartag82/xFJoPzAjqplCt31B5/iBcUsuwN9iab/kHmI0AKWLFizu1bu2pq4icfIA86e47ydme2VtD1cjSPcAKitQCWYEEHnvUXsekay5aVgpqktQ6ah62cnpaMMPhlJUoC2QqSaW3rYlm/xFproAiVVyTUEOd2Pq0eTgMtS1SKPfm3j6xXC1GrHq/XxgmdLcAtTz0Hhd/KE+ygWYMpZKrXI13FbX13jx6PclyNGA5a/tEmrUom9mu/Q/WL4hNQlJFKP0FfV4sRkma1X5Uqf2jxMxTgmg2/MZqSQWIt9dh6Rp2TkOwHv8D1g0BaZIcmrNd/fpGQmMnX29YKypI1I+prrqI0khITQMwKbOSWNb+3ichCuu5Hh+8eQRMw9e7bR7+lIkWIFlTcr0dxV41GKIDClKnXz2iqZJLEWNn/PV48JFKPuHpD0xnqjvcl+TdIgTzant9ozWpzF5dGo/591h0B4bRdUohnihpGwL/aACmXXaLISKdK+v4jzlvSNuzIJ5CJYyiFs596xskl/KMkXqKOPpGxlNrfnCA1w4GbYGjvvTbrG8hbAJargt0b/PhAbAAl3aC0Tz2o1cggmzFtehiGgCpxGVmrVXqwubU1/wum4lqIo2wd6nfTwjXiU0EFg1WFdLtbdRhdMLJI5fSHGIM2lLe5rrGkpYOp9/4jDDpBIFX+3usNJXCSgGYojUAdDTwofIwpzjDtgk30YpSe89stOYAf7QLIsXD3P1jVJJVtQ83oRA8tOVYf5T7+sNAUR3q8vy/vlB2YCWybjfYhiw50LR7IwgZg23P3+YxlKCSQRRmOt6PBlYI8TiNQBX3bz1i68UMooSAwvZ3ttUG/3jASakC728YpLTXK93B2cV8naHSA2za6A16E/tBXCV1JGumz7b6Qrw6iQwvqPNh9o2wxIBDt19PHWG1oZEzAH7tmN9HA+kFlLywR4eLet4FV8in/c1rzI/Ma9qeylD+okeo/P1gaGe/Ktq2JJ0e598ozw5cu1Wp+ff5jZAClTFbAMDzoPRzGEtwp2dQqW08+WkAGiJRqnXXfq19B5R6ieEApIc0bp13tyihWwpQlmL1528vON5CMyXSKporo1TU6NtC/URMOXTUaXO/LcQVLH9VSAKjd/pZo9SkZSACUkONWrzistSk2NBTlRnHnGRIKspBbMvwI/ESD1YEEvTxUx8Y8h2haE8lKim1Nw1reVIGThCRer1pTze/Jo3w3ETLSMp7wFKWd3vy+ojxPEe6zMcrONQzVjZZWMHnYVSPmHqD9IqDHpmKUGJdrdIqJZYnaL/AFA0WzxBMtyiiff+Yjh6QAbImU9+9YKE253DeggHNFkzYlxsYZ2gqNCryakM8Fw0TAhRBretw4Ab1hAF/vHTcOWQmV/btzOuv7RONCN5nA5LN3iSzlxd9mprFMVwJMtSCHUXAZRYasKa/tDVBSyiWDmnoPq8TjKEFKFUy5gSxqe45+8TsZ0KvgjCKX/MCgvVlqAaprWhqacuYi2J/wBmGDCe6JigaMlTq8yfCLzUdlMSpDZQkqUQSoZm+U5l6AvR6tDzgk1SwpVg7ZbsoGrkUUTuNixrDW1QXs5GZ8B4FKmSqeJjOEFSHt/SUhx0PSOPxkm6Q4KSUtSwVV7EVraPsnEwhWV0JV8oJKXKUl3NiwLN4x8o4vKSifNSmoE1YuN61o4pf6xzzUk9uwk0+hThcOHAOmunLr72j1cgs7Ndtdw/p7tDHsE38uRal+Yipw9Q6XsGfQtQ8m0eIfJbELBhySS+r7PWvlEmSl5Wy1HiDroL0hunCgLKk62rVya6WrFFSARmVarF6h2rB8uyWxKlBORda1IYG3N9mLx5PlBHeILkAWa+rEuKi+7dIcYbBkpbawUQASb696jOTRhyhVxqWQyaauGA5WAYVGkaRnlKiuwGegCb3DRTH7keBBEEdkcuYV1HVxGEjDugKqSFsLdWa8N14dkAF3BDgWu2uwb1jaU6dDB8HhgpSnqwJ8WDep9IJXICky1JplCikc3OnlG2AlMmja3uQwbS1TyrBcuiG2Sahrl7AiulOcYy5aG2IUymlJ3LqPmwc+CiYr2JYMS6nBe199Ivikh2NQEsOVdW+YlnYb3i2NLJAAqQA/J2U5e9CByfeN2+gA5iO8NWBADddrOaw0wcgISpMxLFnzO+hYZQWfWApWFSqZlCuz8XL/Z/uHbQiXLW/f0LBJDuGvsd4UnaEVlrep8HY1DeLNDFU05XBpQC1Dq2oprzgGUU5iCz1fxe2kMZUgHKkBT5mptRq+H3raM5CaPP4hX6gsnUpAZ/frEgpPDM1e3AfQBZ9Ykc/wA0fz/D/wBF4nDpFImVrmNiwS7CtnOzWpFFVsPXzj0rILywACesRAVMIFhsLb6+6RnKQ4c1A/aC8I6hNCdECg/vQDa9IQUYrlJFUKJam1wbHWxuBFUS96Pu/wBhB/D8CMk0zASEpCsoIzULORsLeIgdMtBWyStKhTvEEEszOAMpNqhuYh2NoyWKWDDYv+8Ylxu2kbLUoKari73iqySBeleQHSASJLMdBwxQ/lcgTro5+p9I5pB/HnD/AIaGyqozJ/fxiZAdPwtZUvJQj8nXS59I347w4Jw6XurEgFgAQBnSQ/PYQuwSkpKiSwG1xyvuRBHEsWFSsO67zEHI1AFKUquhvzvW0ZWNHW8Pwy5gCSFBQUA9GZySasT3UsBUUHKOkkSuzClPnKiCotYAMyQLDl13hLwjHS0pmKBHZJYJI0JLrJ1cqcdRzhtieJJQKN1B6t7+kaxpKxMW4jEAz8ygUgooGeiiQM6SxSK1DG56n5hxYj+InF0hPaKsSUABYokjQ0YmPoknH5ilajnCplXyhICVZAk6tvQuQa1EfNccP+Im5hQzJlrPnVb+kaWHmGjllsKCpLlkuLEtz1MEy5hZyaXGvSvjA0l1EkvQMB5MNf3iT1sakMzgaXDaaXpqeccslboZvnYOTTM5pUMDYi/73j2fKpbkNSwqCdbgDk8CoU4Jcs49amjuK+2jzEYokAMQ9Dr0bStm6xOLvRLCMH3aML0cuxpq7neB14E52WxSel/AUq+zxvJWWCSEkXub1IcCrM3pBWcE9OdQaae9YdtMpIT8SwQlpyhJAJDMaGt67N4PtBE2XWW1ykPoHTu/JvLSLcQcijAeR1BqdoxCiwzN3VK5uRk13dvONotuI6N5OHqwNcoYcg7gbFq1oesYfxoCRXM7Wo5c5qB+V4IlTAqekA6t1LOK8xSMMVgQSEoDltOgZ6M7hO1vGDTqxy6EEuWolSmPIAXLhm5ANbRt41xUwlaQ1qNyTSutGP2uYYSZZLhaVJYlgBbY5jQh3rW9IyK5a5jJWkAAsAQ/VqvoSA27R0ObcuiRfiKqDFwLft9YMKiRcADr6UpzbeMAZQXlXMQXLuM9DRh3gKecaLxMsMkEZkglVq63/bSLaqkFmuEltOdqG1iQWfWGSMStByvR6gaMWcnU6wMZQTLSorDEOGBdyBY9IojGuyAQaj7gN71jOcb7QPsbAjnr+kfcPEgVM07t4r+1Ikc9E2cliFVZ3A5vXeImaa35F/d4zJY1FoN4bJExQSGGpJsALk8o9DVFUe4aSFgvRrlt7Bt6HyO0GSAiWlYIUlB7minJILmlWbpyrAf8exARRAJZJ11BP+otfSwpEx6xllgOxCj5qNOoYQUNBfCElGIEtRGWalUt/wBJCwwPm3SF0xBQlQN82X/tqr1y+cM/haZ/xMpJLgKCgDVimoI2tWLcXwY7ZWdRy51qCQAFqClP3Se6p6V0axatXsdA8giYkKXpRBdsxaiCTZIJBfQFtiB1zFFRzZiRQgg5ifCxjLFT86iAkJSKBIdgBpWpO51MeycQobl6HceMDQqMCouQRbSG+FxIAY6/YGAFS8zkKcAXPjsK9Y0Motaw96ViZbF2NkcQSl8wBLE1e+luXq0Um8VzGV3QzhI8GH3BgGRhDNSahOW5UQB0Gp8I6LhmBwyEy+2DgEEKzUJNyUpOZLd0XNWcbxivIA8ji8xKEoCu6x+Uks9WvStfCOil8cIQkuTu5J8Q53h7wD4LwywmZJyrlGqSpQUU+RIJ2b0jpMZ8ESJjFCcqwDVqK/uA15j1gfFJrQHx/wCIuJrBly00zl1AMCTmpmUK5WrlfmaAOKyiXUTZ2a53O/lRqWjr/jH4Kny1FaZTywkupPfIqScwYFmpUeMcbIxoBGc0agDeBJNg/usYSTSqhtjFC7WL6AsbB763D84xfMQUvS7gbGmv012EU/i1IDs1T68tN4iMKTlWpSk3PIsKU0qYzUa7GjDFTFUF0gktWpNfF/do3KUmqzlKQGpmKtBch2e9BXwjWVhgty7qOrHQXqb/AGiqcLkKgTmGYBwH+Um2oDvat4rQaQ4+HUSu2QBmWCTUhLGhsDf1No7RMpkqYgByKS3arJFqlwajeEHw58KYgrRPyjIFBVwCWcMB/iOhBUhQcKAJWSClQdyClw3JXnHXwOobOblVysvNWgIdXdCZYuh02vrtRMc18aYaUgy00BUFOCEpJzEAUo4o3hyjoJvDZs/C9mEEF5Yq4oln0fwaOf8AjfCTVzu1CJoQlKQ6kqQApJUrMMydAeT+Eaf5D+j+CeJPI49c9CAVJZRcnwAUaAHQAwtGMmTKsoCxLZef3MfTOEcJwwlqMnDUVLKVqVMWqrA5SliSGIqkP0pAc3i0hLdlJwMsBnKkKWXDvRaHGl0uK1jmTilZ3whmzlMFwla0KdSlZgRlCe0UQBXvH5WpUaRviPgRWHUgrSpQWCU5JZJNA4KiQlN/6qx1ypuKmpQuTi5aES1fLLlrBcuSEpRKqGBeDeH8IUEELVjJuc94FRlJD1FFKKyDYOku2l4dtlqKi9o+ezeDJE+WTh5YRMdIQJiVKdiHKAsqSHap5b1HwU8SwULZJymyQ7gnVnor2I+jfF/CZciWFo7OSECqjNWqaXDEJQRfUmOQkYLIEK7VXZUKc4CkgLrq7JJ1DMaGsVTqmZ8ldpiCRPSUFCqszPU/iNcPIAZsuVVKgA8q3vp5wHxeSUzVEJpmzHKCEsdBQUZ/KHC+GhUqWpzlIvRgWId/CvSFJGVF5WGUUgpUoAi1S3i8eQVJXPlDs0qlqCXYuTqTvEhYx/v/AAj9jkcNhkKIzJUXpdnVTQP7IhokolomJlpA+VKiKuVPRzcBIUOpPKMkOmSRTtPm5hCmT/3Hu88p5wKiZ/JGjqUdrJSB9TDxfZ0qS9HmLlDsyxfKQaAC5Zz5iMFHMgAAlmDtqcx+59IKwcx31cFPQn6wdhsIAntJiQQkUanaqcsNGFC5Gh3UIqOtEydsD4RLCJspayxK0ZE6kPVStks4Gp6CKcRmh0lTrSQRsoFKlJo77AsfS8NpcpJSFzkkziXNQSXsAxygaXoNIJ4pwdJE0FCSoOzEulS1LUHA0IYuYu/ZJyonJF1A9QX9+MbfxBZtCC50PsR7hpUnNlUCDYl8w5tB+MxKJmVORWgAApZqDy84T2youk2J0MaJHkNPZg5NRRzmFHa4LNlApb1hnhuNzsHLVKl/yDMVlKiFBYAuQ1RQgebNeGeH4FJWl0zUTFOAClakqmOokqUlQzZ2d9A4ANo0UcjGcmukct/D6gl+QA61f7Qfw/h8yaRLlpClOGABUrW35j6bw34WwnZAFHaAkEKUSFBjodAbEaiN+PfC2HVLBlITKUk5s0v5tHYA1q3RoHQRb7Z8v4hhcZgWDrkKOVwCEn5XAOU1Y0rUG7R0vwRxRE+aJE/DTsROYFUwT5gA1eYkrASEuA4LPTK8Opvw1h1y809KStJDklQUQXIzAsHcqahFDdjDqWJOFQ0kJl51hSgE1UcwCySB3mBNdOVojKuy6s4j4p4mhSl4eTgEYYglKlzP5k3/AKA5SH0U5vTeBuHfCq1sjIkJISoqOVJYkirjvPlJZtH1r9Cx6As5lIQoJBZZSMwuAxqabhvSEwxgE1ZSBNUpMsBTOAXUkuugJGXR3ZVRGUnk6ZrGWK0hDieCiQpSJyFLSCGmy31AVlMkBiBmuk0YwRL4L2iQrDzBOlN80vMVD+9JqC+kMJiQ+Z61dVs2jMNyW8eUA4bgqMyVy5k3DTUkpUuWXSACf0k1T4M3QxDUZaYq0CYaTkUO65dtKDw5Uhx8JcAMyYZxHdQshld5GZwagM4TmGpq0HSAZijLnGVMUxInyiElQFsyK1ZjQEQXwiciQVJlqCpSwVvmzlwGUWozgo/7YUOPGWyGrH+JxKgsIzOS9Q4ZnrlD0HM1JSNYvNSkKSnOpyFKqVEswSSQS2urX8uKx3x/hpU9K5i6kNlSMzJLVdNqi2rwzPxvhyvMHV8hBCRlKRmLglValx00jd8i8jXG30jL/aTxwYDBNhyETp68oUGKmAdanLl7B9M1I+JzeLzpqv5k6aoOHClrVrzMfSfiwjiEyVmUoBAKRmyiqlvmLUYCn5hTxb4DlSZuTtAtkuShrE0zUobW3EDmmtDwdnQ/AvxdJmDszmQebKBNHYgO5LFiPEtBXxDwo4ogSWTMUUDPSgBW5Ou9L0jleHcKRIVml5nBBqbt0o0PsP8AES5feAcgpqH/AEkkgjY5jGLlqjSEGno5/H/H+L7oGSUtAUkfy0hYATqtQJJIJoLk2jm8V8Q46aV58RPNHU8xSQQOTgHpHQzSFTA6rgkl/UtaIcMCpaJiQsHRywd2Y3dtf8RWa9FPjfs534Sm5cZKmzCrKlbrUlyoBi9WvHcYlBkS0iVLdCkustmAJAzMQoULihB1tHO4Dg6ZM9ClLIGYKRmBZSQe89O8wqd9oc4vGJVRJCQ5MtLMcug68+RhOf1GUlqgKdh+1loooEhSTmdlKSqgFWHdKaU1Me/D6j3pSqip5Jdra89PWC8KlM5AE2emWkE1K2WxNQAkXcZmJ0G8DJUiTMSJLzaKG1GoyfmLn9RGkZ3NMzaaDDw9IoZSlcwqkSDBjVChCQdQp8w5GkeRrkvRFipPwupAWqZJVQFT1yklmdyC1NAYuvCJysqTL/qbOKu4qrOkO/XSkD8G4TiccSlU4gyw5BBOZyAAQCCKC5gfF8IKldnJl5hKotcolQNqgKavm7G4Ea0XaFspCZk0S0pRLrVipVBRncO/JusdJxDCoBSpZWAhASkVASKi91KNzls3KOQOECJq+0C5ZFgUl6hg4Lbv4QctUtKA0xQB1BXpZ0lx/mG0C6H3B+DSwozCpCQljkqtZAqXd8go41rHmP40qWMQjP3u73kEVUpQqGq6dhYCJwzincHedwkErSBRKgVnyAAc1JhKccVLUCyTlPeDEgs4YAMzOD1raJayexp4qkDjhaFB1ZknMe85IJLkBgCwsSeRh1I+G1ypKFrQmWnvZZq5pSCQQMoQl2U5cFRALXYQvQEqSQ81SU1qU3OVq5WAdIPnHv8AvJKx2brJSHCSss6UsQAzBmeHbJpHUH4RmTJCMuJBlTFd85Xy1IUEhV2oM2hFQAIY4PB4XCzFyDIC3FO0q7tWqTlLABkgWeOFkYwmxBGXMnMpbJ74CmGlXJI5wfiEiWJax2c0BTlKJijmCsxOUjKpr05QpXehqjusLNCBkkysrk6qVpYE/KLbXg3iHFRh5MlS1rImAglKUguEuokUIOlPWOdw/wAWoBJIATmSpCQczIapCQSBqz2fYQrxvxTMmBctQK/mUkJSChJck5WqokkObd8hg0NPQmdBw7jypilKSh5yVBPzAlUsIDCrPmOZzodnaMOIYwlIyoKMhUQ/ZqqCykhg7MdQd3jkMEuesGckFJGcBSQ90WSnegrZzvYvguFmAqmTyy1XzqY61NaPSJnRUTo5/wARpy5pqSshmS5MuwJKizF6gBmbzhf/AP0M2crKlAAZBoGygFYTU2+Y+h5xTG8URKyBJTlyEEAs1RlL/wBJt5QCnjKAsOoJJF6WLi4AfUjws8Zp2U9MbTcJNObtZgloLFQSNH1L0t6RbA4lIGUTFKNEgUueZ1u9Y55PFj2q/wCIWJgVQBJZiKFgWajhjBCcSgKzJR3SD3QA1HZwCwNNDtDcNAn6Ga8YtKgFCYlIDKZOYk2Dd12YAMHsesZ4nFoTXtStRB7uXKwbNRKmL9RrBPA+PLQc0vMXAfO1epDqFDQHQiKcV46rEA5ykd0skJs/+om8TcfZWEvKPnXEcKpalTLlRJPjDf4Lx9VSVEMUlSXFQ3zAF6Bi7atBCAWFNIWTpRw85E4NRYIDOL1cbNEZZpxOmXH8bUl+51iJwelf2iFQ8DyiLmOcwAS+goPAaRSYd9oyhK+zbkjTtFlLQlW4FNiXFIpiOIB8jUIL6Fwze+cZTpg7vS/SA8ViO9mYONQegY7R0JutHLJJPZqFtNroLbv7eLpxaFPoXAqctNgCNHPmYyw6wtcwClElzuBRta1tAva99QIeorYu2/JtecPHtESmns6RKe0CUnMCASggVevdPusezfhmZNP8yYJYRm7wTq+js1a3Ft4FQsEocsXBqXQ4IBVbw0oT4tVY2USlC5uZSiElIqnvHU69Haut4whalZn91WL8P8JyzmJnrmAfOwYOHJIFSNdddNKcPwYKx2YSkBau+UqJIs4qos+XkXMdweDymbIlgGZmDMbsWNd44ThROHxikLWShSjX5UpY0civjqGaOmXWxNvwP5fBZKg8xZzF3dSnZ6WTs0SBMV8UYbOf5ih/alRHgXrEhY/gihDwvj0yUhYlkpzpCE5Q5FvlZnLb2d6RTAz50kfy1lKCSpdjVmPJqNBqEiRNRMSlK1JZ0u7VsUuDUjRzQQJicSuZPzrlg9o5VRQck1B1qC1qvakGUn0VGu2gjF8UlLQykgzfmKgC7VJHerbYUcxjwqdkxHbrCBLSSQgoYEkOEt+ohW2gvpExMpKWZJVMUSUpaodmc1qNn+rQJOw2ZazOByIBCizBipk5BbMDbQUelIcX7AK4jjlYpYI+cEJVTuotVv7X0LZKXjFSUkFKGKw5XMJYJCT3jQKJA7qAkO7FuS/E56CWSADRIc5huS5KjlrUBtIGOH7MrSElQzJZqHsylRu1Lgk7iL0MfYbgwVRedKCxHy1HdIdDlQDE95yQbnQIsNwoonidVUvMapF8pr8zfSG2HQ0l0JWF5CMwKjncEKfTXpHs7ECUAc2aYtPyuyUuLqLhmqw5eETq9Dxrs3mcLTZBSGOUJrUKW7OaaEtWihTSAsQAheVsuYJy0BoBfKC+9STDLAFMzDKUmq0MCWalUgD+kAFJAH2gIyR/FOv5UslXebQWILh6uOZhX4JSKcL+F8Ti1nsgCCSSonLLu7Kqk5hqlj0jqcX/ALPlJR3pqFTACoCWlWX+3Opb0qYYfCktE4Ayz2S5SQkZmIIAYkZQMoBqwoX8Y7mbh1GWkEh6OWcENVnOu9bwStrQ0fFOEYBK5gRVKiFAjMwJZgwCaa+ekM+NJMrDAzJnZSwwaUkuo2YgsKs+rNHvHMMMDjiUoftASgnQ0zab/WkLePzFYjDZlIoFgZklgCEuxAJdWV7jXSJt2Pt0bYbgsnEIQpCsyWANbgEEgszVgtXw8hg4tz6/kxyvAMYZE3Kk9yY1HoCRQ/Y/tHdycQFDwfascfNLkhLvR28cINXQvPD0jQPd2j1DPljXEJe1RAeImsm1oz3LtmqpdBikuk5RUXFBXfnAv8MCB2ia7uxfkxisniiBL1rU/jePMWpKpaVIIcXHLSkRFNOn7NX0CTMOU0AK06EX6EfiAOLIzpKWqQ/TaGGGxZsfraNzPdz5/mOlLF2ZSeSMeGTypCNSyeZ0tG+LxmSjVZJNxUh767QNLWCrZqg2roaRsnCCdmDd7QudLa+3i4RSezPkya0YT5jpUHfvJbYfMGNNmiTZQlDurZQNDRq9RYN684GxE0oSUsoEqJs5GVw1+b1G8BYie6c6XorZhXSl43e1S6PPndqw/CBayohRL7MLBmGpptpGapvZnY5qgh9zZtt94A4jikApyKLMXvc3YtbSNuGrXOWEXJYJJ0KgoDWzxSVKwVDLhXCMRiJedEtZTmyuBR2KiydQG02hrw/hK05ApKzNQXGYlNjTuUAYtVtxH0bh0iVKlyUSiOzlS1LfcUSFHqQpXjF5eIGIlhWQNWi2IcUFdXL7W0vGr4k46Iz8HzbjnxBjpDAEISQpiSA4SCaEcuf6hC2XgZ0ySMRMIKncpqFFLAKLZWFjWPqfFvgyRNAdJDBgATlD3YFwNLcrxx+OHYrXJGYkoYZSFM+dwRlFhq1IThSpjTs5VKJLfPM8Lf8AlEh/h/h5KkgrROWqoKkzHBYtQjpEjLD8sdi/FJEuXmVmJUwISACTUgUD0JubkCzRVWGnIlFXdQFAnKFVOjkuS9/ODuKcBXNTLEpKkNWqiakXAYNrbeMZvCZyEEqVQDvCrUILv+kvoPKNZRaRnlaEeGQsKOYFQNyFEBhWnStf7hyiYnEgSxKEwhZOfMQBaiQo/e9do6OZLlTEJyhAVRIJoQ4AZnIZ6vzO4Ybi2Dlplhaz30LAYMXYBmL0LpPJi7UjFN2aC+VhwuWpU7ulDMtIIJpmWkAFlHVwwDubVstaVnIs5UISFhANVE1axzKehPMszEQOjF55jOVECicwyoALsL0ANtW6CKqK1zgQApSkgDKWJLOoAAE22BjVKhjXiXxAZcoyQUoO4HfSFfpYE1Ztmerxz05Cpvy5cqWJAfMxLHMFAE701J3jpT8IMULnpUEs3ZgpCjqHIsKtQaCOw4dwjDoJ7MBypJ7qaZqnK5Ie245w+9Im0czwbhwlIMtIUEzFEOVOHIcHLlDChY6xXi2KkoWpE35SSRlSQ9Q9rsx/MPuOLysBkQU94VTnpQCgKiAa0/ykT355BoKEtRyQWfWxPnGCVS2V4MpM6XKnIWJicksEDMpXyuWzMlgWcMWcEbQav/anNmlMjCS8xyhOfIWtUhINBdiTQCsOcHwOShOZElGboMxv/Vq5OsI+KcGSlIyICb1rLIJqCpmevSKlyKOmVGDl5oV8U4VOXkmTcQZs1xlTQpAdiGVU3IelYpjuHCSmYAsqWuYgqSGygOag1c94jTUx7PxGVTE98Ja9tK6+POFMiaQgAjKgKAJetXN9ozlzZv6VSMOHKL+p3sU42UUrIFhYs1NC2kdPwvi2ZCX29dfWPcdwftFd0VYVo20DYjhipCU5m7wJA1DH2Yc6nDZ6PG3GbXsZmexveM505LkE084SS8WTT3SPO2d3vGPxGuVGsxSAcoNN4qcSQSAWgKbKy5VKsqoYg23Y08YuvGpzUrGlLxsjIZpS7V6xBOanhC848Aae2j3/AHpmSUAVJFalm5CEoSKlyRSGEmaLx5guLJlqclgNRCshRUlACDm/+yrO1GYeYMWRwfOso7yXSFIKjRVApQOgLOQeTa0tQT7MXz60grGYROImGaV5C/yuzgded+sZHhqQpMuWta00d1H5jodmaxgtOAKUplrSFB1ClxsdNXvy2jMS5iQ1SrVTF7N5t43g37OXd2y+MT2ZCCgDI7cwdQoPrSm0b8CCO0SVsliMwHRRNd39YxVigUsz8xezudIHktQ3YvzD267Q1pE3o61fG1JkqQFJyzFJRlrma+wcWD/6tI7Lg2IDdllKZaagquWelKO4Lt/THy6SkkO9EEu9avQ+Ebq49Nw+VBOYEBeWoBDkityLmsawk0Z4+T7NxDHBMtTEZwHa9HYO29Kddo+OcWx6jOKhlKk0zMSlRAJUSCP1Ew+4H8apKXnPQgE0JOVJYAAAB3vU12pCvHqwqkOgKSslZJQaKKqDuv3QGUaB6iKlNSLixnI+OUN3kzHq7ANc2vEjkxOSKFAJ1Jyv5x7GXzP+0GjSV8Rz2qpkhrVPleGBx05eZL90hivvJG4otNX8hyinD+MmRJUkoBzFP6e+SxFDcV09kKZxEq/5wVkF0glINCACRo+n7xb5G1sVJbM8dxeUFASgpSUUBSGepJLm9W8oExomz0pJ7iSSAmrChPUk0dxptDLEdjM7GZh5eQJBM4nNlzd0AByQNSOsGcI+HkzMgIWpFSohJorRyNKt4wvNIrIUYTg8wIJT3UBs8wkhxSgDVvvrWCeFYVKJmchRUCHIO7OAQXLB7MBDr4sxGGkqlyUK7oZSwASW/SAkqYnWrXDmC8Hi8NPUn+UMOpSBlmKlJyktdQBZFNel4qVh2bY7EAozIdIBp3v6gzMbvU003hQTNZUztFqKQHdwhQcgq5AFiz+EFYmfh0rU/wDNKGCciQEEm9SCWDm+4gfG4tWRpWHlyVVBdWZfda70Fgb2jG7dj8G+E4uQky0SVFTqS4Zndy7BlKHM72gqTjZaJRXaatyxYqUoCyRV6NaluccoFzVBKVleRNnNA5sBz/MMfhzDmWe1WpIJCb1PRg7Dl05RoqYkmdTwTiChhJa5tFMXBd/mIA5qtG2OSZwCSlQJswr51HnGmDw2dKVzFyiUgkrSCEhyrLQl8wSwOpNmjjvin44U65GGORNlTAXUQbhxY6Ut1qJnDLRa9sW8XwYRNWB3lJ7vdYgGl1Cl7tYjWsFYDhkucmYHUHYkFmLFyU6kgPT61hRh5x/lpAolJTVmu7nVqmsHSyaHMkZb0Dp+vsROGOgjQzkYzswO0ISzBi27XqNjCjiGOMxRmkHKabjVg9q3ptG00KIH60uVOpwoFiPAF32p5reIKaVlSVd5QLEEWBckPStusVGnGh5VJSMRjSCSij0s/hAJxJzVMNJOAnGWO8Eovar3oRbxjDEcDPzZi5JcEh+rUfwgjimU+RsWYqeBt4VgaXOc09mGGJwJus5tiGtrBOHww7qU0d25l9dv3jQztlMFw1akFVjob1etdPxG0vgx7xzkADS77MD6/WHEgMctaEsX8Ax218YoFkuUu5Fn5u9fKMnJiZmB2SU1KikMTrV/Sp8ILln/AOQGqcr0csGAPS1OYheod7vVfR79IvKxCgpQS+obkzBI3FIIi8B83FVHfdJelSQDTLAKsYDa51BN3JL0vGC8wUy6AaFwRzO/3jxAy95PdJe1Lv5/iCkDY1lY5HZMtQUq4Ckggu/PVmfnyhevEJczEApQWobpUH7of5gQ5GtOUA4uSpCXNnfzr+0eSeIEjKwL36gU19/WsNWDCDi6XY1ZhXRnOtoz4pxIqQioOUBzrUCj+7RhLNWVGK5BOvmNPxG2KiQEInLKQ2o5gQz4bOJYOzCpoel7CohViZrZQRUCrGlzbwaN8FjzKIWGZ6pOo2A1jLFPwPof5wjupKGG6D9o8hdP4wlSlFCQEkkjS/IKYdIkVQ8jKXmWPlQLAFq+AF/EeMGSsFOGbtAVJXSugGtLNQuHjNEnMHIoKO5dtR+584Kw8oJdWUAjZyEtzINTXXeMxgshDL7NJcPmFyHFiB5a2eHA4nPQmi8iE7UcFNQQKkk0d9DpHuAmpUCFrSysoFLVIcswYbVv4R5NUlKAlKb5ndQYBzo4vW5PSKTHQHwKWBmxByKWr5UrqAkULuaEixP3q0RjuzQlHeKgxbMWd63AAH4rGmHMwZe6F7MlOUafq5vG8vAy3PaTO0Nf0Mlq7AFVjQP4PClbED4PiSVsopUEk1KjTpmuSaWHSDsBgnllTuFqb5adGNTXePUcFkmWFsklif8AmkAhrZS9QReg+sJ+LYqaEdzuB2ypICbioIqdK84znB1RcZK7YVxdARJKQQghVAkhJdxoDs8B8KRMmqIQUhKQCpZAZA3JJY8hyhDi0roAqhqT9Ousa/79nS8OZMvKzu4T3nu5LsepFGGwiuOGOrNZStWMvjH4oCE/wuFV3EhlKSaEsHrcqah0FgKOOd4bwwlNQzkcukLQchOavJ7+MO8NgZs9BU7JplqKEfK4F7Gv4aNm1FHO7KzQPmCgWa1a6DxpF8LhVkEqSwJABZgSP6aM3PcwzwfDZMsEkEqdy7N8tGHUmsOMErtEh1jutQ7sHAcUF7P9IycrFYrVLJQtANXApqWJryDjzMBz5YIDBsoJY1DB26WfpDPHoRUsX71WYUZupr6Qkm4gvlSCH9/SnnAirGMiYlkobQO7UqX39gwBNQXOUlrk3L9dPDzrHsgMxKjSxa/Qmv3aN+HzASXGYVoxNzUpLirPXlBWwsHXgysOmiX1qxsdQ9zb7xjw5XZrCqFlPXz+14d4tKEhTIINhfu0oCbW97IUYMzSBUEsOnjpR4E29EuRaWujBiCQK0BozjY9P8mdi4ZRIIsSdSNRd7cjF8NwzspjkEhKiBmDuwzAEghtLNBGPSlSsxISQlil7AbhyX1ekViKxXPlq0YE2qGLUfrrC9U5YOx++nSGVApiSNCwBO2tjAs7DUJKgCGo932o1ucUkhmctaivvHMs835eNoJnhQ7qqEBr1FubB9oCw6TuA1XP+K1EELCstzU2o76EcohwuRNEQHobtY9Ody20YjDS0ua1tWv+CWglMskMAymszmhvfR7xklIYkgVB93ikmhnsyW9q08fCIqU1CCDavukXWSASWALWe+noYzCqAh/Nx+YAM1FjYnZ28ve8bpUnK5AZJYpLh35ioq/pFMwUw1Nh/j3SKqw5FCDZ6/iHVgBmSsUiQarFl/etYkXb9DpDsqIDCg2FrGBAo9nM6gRIkcrKQXNoKUqPqqN+HpHbyw1KU08okSKh94DWessamtfFzWEmMnKzJGYswo5a6YkSHydjj9rH3BBmzPX+YoVrQBTDoNBAvHDcaVpp8qI8iRXhEoV4moT/AGP/APowmb+SepiRISLgJUVmp6j6iO3kFsOGoyi3KqrRIkaPoz8lOOnLLTlp3kWpoYYcJmHKKn/mNfSJEiYjYfiQ6ZvJTDkKUGwhBh0AEMBVAfm61O8exIzj0JkUKTf9ObLyqsU2oAPCK8NWezudP/IRIkXLoQZgJyinIVEpOUlJJZ3RVrPzgfGoGdJYPT6CPIkaeSWOED+af7Zf/iYwxuGR2axlTSW4oL9ooP1akSJEyGLOPSUhbAADLL0GoLxzEw08BEiRYIaYJAKC4B7uv9q4NlWbQPTziRIH2APh/wBP9x+hgBqp6/cxIkS+xo3mK7qv+j/2jBYYUp/iJEhLsbKI0/6fpGz99X9v/tEiRQmVCjvEiRIsk//Z"/>
          <p:cNvSpPr>
            <a:spLocks noChangeAspect="1" noChangeArrowheads="1"/>
          </p:cNvSpPr>
          <p:nvPr/>
        </p:nvSpPr>
        <p:spPr bwMode="auto">
          <a:xfrm>
            <a:off x="155575" y="-1973263"/>
            <a:ext cx="5486400" cy="411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4" name="Picture 8" descr="http://divjaodlagalisca.tripod.com/divja_odlagalisca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Bravo!</a:t>
            </a:r>
            <a:br>
              <a:rPr lang="sl-SI" dirty="0" smtClean="0"/>
            </a:br>
            <a:r>
              <a:rPr lang="sl-SI" dirty="0" smtClean="0"/>
              <a:t>Prišel si do konca kviza. </a:t>
            </a:r>
            <a:br>
              <a:rPr lang="sl-SI" dirty="0" smtClean="0"/>
            </a:br>
            <a:r>
              <a:rPr lang="sl-SI" dirty="0" smtClean="0"/>
              <a:t>Svoje rezultate lahko preveriš v rešitvah na naslednji strani: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  Rešitve kviza:</a:t>
            </a:r>
          </a:p>
          <a:p>
            <a:r>
              <a:rPr lang="sl-SI" dirty="0" smtClean="0"/>
              <a:t>1. a; 2. a; 3. b; 4. d; 5. c; 6. b; 7. b; </a:t>
            </a:r>
          </a:p>
          <a:p>
            <a:r>
              <a:rPr lang="sl-SI" dirty="0" smtClean="0"/>
              <a:t>8. c; 9. c; 10. c; 11. a; 12. b; 13. a; 14. b;</a:t>
            </a:r>
          </a:p>
          <a:p>
            <a:r>
              <a:rPr lang="sl-SI" dirty="0" smtClean="0"/>
              <a:t>15. a; 16. b; 17. d; 18. a; 19. a; </a:t>
            </a:r>
          </a:p>
          <a:p>
            <a:r>
              <a:rPr lang="sl-SI" dirty="0" smtClean="0"/>
              <a:t>20. c; 21. b; 22. a; 23. c; 24. c;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394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700" dirty="0" smtClean="0"/>
              <a:t>Poizkusno vprašanje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Katero šolo obiskuješ?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071670" y="2143116"/>
            <a:ext cx="6900882" cy="3625857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OŠ Danila Ketteja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OŠ Riharda Jakopiča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OŠ Milana Šuštaršiča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OŠ Josipa Murna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sl-SI" dirty="0" smtClean="0"/>
              <a:t>Kaj je domači kraj?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57224" y="2071678"/>
            <a:ext cx="7829576" cy="4054485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Je naselje, kjer živimo.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Večji ali manjši del kmetije.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Pomembnejši del gradbišča.</a:t>
            </a:r>
            <a:endParaRPr lang="sl-SI" dirty="0"/>
          </a:p>
        </p:txBody>
      </p:sp>
      <p:pic>
        <p:nvPicPr>
          <p:cNvPr id="27650" name="Picture 2" descr="http://events.prace-ri.eu/conferenceDisplay.py/getPic?picId=1&amp;confId=1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000504"/>
            <a:ext cx="3567098" cy="2368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2. Raven prostor, obdan s hribi ali gorami, a vsaj na eni strani odprt je …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928926" y="2571744"/>
            <a:ext cx="5757874" cy="3554419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Dolina.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Nižina.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Kotlina.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Planota.</a:t>
            </a:r>
          </a:p>
          <a:p>
            <a:pPr marL="514350" indent="-514350"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sl-SI" dirty="0" smtClean="0"/>
              <a:t>3. Raven svet, ki je z vseh strani obdan z vzpetinami je…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71802" y="2571744"/>
            <a:ext cx="4500594" cy="3571900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Dolina.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Kotlina.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Nižina.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Planota.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4. Raven svet, ki ga najdemo v višjih predelih je …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71736" y="2500306"/>
            <a:ext cx="6115064" cy="3625857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Dolina.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Nižina.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Kotlina.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Planota.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24578" name="Picture 2" descr="http://foto.mg-65.com/GALERIJA/PLANINE/small/023_Podvezak_Dleskovskova_planota_Korosica___27._junij_2011___S95_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571744"/>
            <a:ext cx="3557574" cy="2668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5. Kaj je gorovje?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Je svet, ki leži med</a:t>
            </a:r>
            <a:r>
              <a:rPr lang="sl-SI" dirty="0"/>
              <a:t> </a:t>
            </a:r>
            <a:r>
              <a:rPr lang="sl-SI" dirty="0" smtClean="0"/>
              <a:t>gričevjem.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Je skupina hribov, ki jih sestavljajo številni vrhovi in vmes globoko zarezane rečne doline.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Je skupina gora, ki jo sestavljajo številni vrhovi in vmes globoko zarezane rečne doline.</a:t>
            </a:r>
            <a:endParaRPr lang="sl-SI" dirty="0"/>
          </a:p>
        </p:txBody>
      </p:sp>
      <p:pic>
        <p:nvPicPr>
          <p:cNvPr id="2050" name="Picture 2" descr="http://www.glitter.si/wp-content/uploads/gorov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929198"/>
            <a:ext cx="5653077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6. Kaj je hribovje?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Je svet, ki je nižje od gričevja.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Je skupina hribov, ki jih sestavljajo številni vrhovi, vmes pa so zarezane rečne doline.</a:t>
            </a:r>
          </a:p>
          <a:p>
            <a:pPr marL="514350" indent="-514350">
              <a:buFont typeface="+mj-lt"/>
              <a:buAutoNum type="alphaLcParenR"/>
            </a:pPr>
            <a:r>
              <a:rPr lang="sl-SI" dirty="0" smtClean="0"/>
              <a:t>Je skupina gora, ki jo sestavljajo številni vrhovi in vmes globoko zarezane rečne doline.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 meri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600</TotalTime>
  <Words>910</Words>
  <Application>Microsoft Office PowerPoint</Application>
  <PresentationFormat>Diaprojekcija na zaslonu (4:3)</PresentationFormat>
  <Paragraphs>124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0" baseType="lpstr">
      <vt:lpstr>Officeova tema</vt:lpstr>
      <vt:lpstr>KVIZ</vt:lpstr>
      <vt:lpstr>Navodila</vt:lpstr>
      <vt:lpstr>Poizkusno vprašanje Katero šolo obiskuješ?</vt:lpstr>
      <vt:lpstr>Kaj je domači kraj?</vt:lpstr>
      <vt:lpstr>2. Raven prostor, obdan s hribi ali gorami, a vsaj na eni strani odprt je …</vt:lpstr>
      <vt:lpstr>3. Raven svet, ki je z vseh strani obdan z vzpetinami je…</vt:lpstr>
      <vt:lpstr>4. Raven svet, ki ga najdemo v višjih predelih je …</vt:lpstr>
      <vt:lpstr>5. Kaj je gorovje?</vt:lpstr>
      <vt:lpstr>6. Kaj je hribovje?</vt:lpstr>
      <vt:lpstr>7. Gospodarske dejavnosti so:</vt:lpstr>
      <vt:lpstr>8. Katere so negospodarske dejavnosti?</vt:lpstr>
      <vt:lpstr>9. Kaj je glavna naloga kmetijstva?</vt:lpstr>
      <vt:lpstr>10. Kmetijske panoge so:</vt:lpstr>
      <vt:lpstr>11. Kaj je rudarstvo?</vt:lpstr>
      <vt:lpstr>12. Gospodarska dejavnost, ki izdeluje industrijske izdelke, ki jih uporabljamo vsak dan je …</vt:lpstr>
      <vt:lpstr>13. Kdo dela v tovarni?</vt:lpstr>
      <vt:lpstr>14. Kaj je obrt?</vt:lpstr>
      <vt:lpstr>15. Kaj so storitvene dejavnosti?</vt:lpstr>
      <vt:lpstr>16. Katere so storitvene dejavnosti?</vt:lpstr>
      <vt:lpstr>17. Storitvena dejavnost, ki ponuja usluge turistom je …</vt:lpstr>
      <vt:lpstr>18. Med storitvene dejavnosti štejemo tud različne poklice. To so lahko:</vt:lpstr>
      <vt:lpstr>19. Kaj so odpadki?</vt:lpstr>
      <vt:lpstr>20. Kako pravilno ravnamo z odpadki?</vt:lpstr>
      <vt:lpstr>21. Kaj odlagamo v zabojnik za embalažo?</vt:lpstr>
      <vt:lpstr>22. Kaj odlagamo v zabojnik za papir?</vt:lpstr>
      <vt:lpstr>23. Kaj odlagamo v zabojnik za biološke odpadke?</vt:lpstr>
      <vt:lpstr>24. Kaj so divja odlagališča?</vt:lpstr>
      <vt:lpstr>Bravo! Prišel si do konca kviza.  Svoje rezultate lahko preveriš v rešitvah na naslednji strani: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Viki</dc:creator>
  <cp:lastModifiedBy>AljaP</cp:lastModifiedBy>
  <cp:revision>53</cp:revision>
  <dcterms:created xsi:type="dcterms:W3CDTF">2014-04-16T15:30:09Z</dcterms:created>
  <dcterms:modified xsi:type="dcterms:W3CDTF">2020-05-06T12:10:40Z</dcterms:modified>
</cp:coreProperties>
</file>