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6" r:id="rId2"/>
    <p:sldId id="303" r:id="rId3"/>
    <p:sldId id="304" r:id="rId4"/>
    <p:sldId id="305" r:id="rId5"/>
    <p:sldId id="306" r:id="rId6"/>
    <p:sldId id="302" r:id="rId7"/>
    <p:sldId id="281" r:id="rId8"/>
    <p:sldId id="307" r:id="rId9"/>
    <p:sldId id="283" r:id="rId10"/>
    <p:sldId id="309" r:id="rId11"/>
    <p:sldId id="310" r:id="rId12"/>
    <p:sldId id="311" r:id="rId13"/>
    <p:sldId id="312" r:id="rId14"/>
    <p:sldId id="308" r:id="rId15"/>
    <p:sldId id="313" r:id="rId16"/>
    <p:sldId id="315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2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BF959-0EF7-4205-80E9-8477B670E2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8A31-3238-487E-B569-518D5141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MEET MY FAMILY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33365" y="4653136"/>
            <a:ext cx="3309803" cy="1028573"/>
          </a:xfrm>
        </p:spPr>
        <p:txBody>
          <a:bodyPr/>
          <a:lstStyle/>
          <a:p>
            <a:pPr algn="ctr"/>
            <a:r>
              <a:rPr lang="en-US" dirty="0" smtClean="0"/>
              <a:t>Book page 58–75</a:t>
            </a:r>
          </a:p>
          <a:p>
            <a:pPr algn="ctr"/>
            <a:r>
              <a:rPr lang="en-US" dirty="0" smtClean="0"/>
              <a:t>Workbook page 54–71</a:t>
            </a:r>
            <a:endParaRPr lang="en-US" dirty="0"/>
          </a:p>
        </p:txBody>
      </p:sp>
      <p:pic>
        <p:nvPicPr>
          <p:cNvPr id="2050" name="Picture 2" descr="Doodle of happy family — Stock Vector © virinaflora #1040926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392488" cy="3301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436096" y="62068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2</a:t>
            </a:r>
            <a:r>
              <a:rPr lang="sl-SI" sz="4800" b="1" dirty="0" smtClean="0">
                <a:solidFill>
                  <a:schemeClr val="bg1"/>
                </a:solidFill>
              </a:rPr>
              <a:t>. </a:t>
            </a:r>
            <a:r>
              <a:rPr lang="sl-SI" sz="4800" b="1" dirty="0" smtClean="0">
                <a:solidFill>
                  <a:schemeClr val="bg1"/>
                </a:solidFill>
              </a:rPr>
              <a:t>del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836712"/>
            <a:ext cx="5832648" cy="569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646331"/>
            <a:ext cx="5616624" cy="30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6205" y="3284984"/>
            <a:ext cx="508766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3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2797" y="660903"/>
            <a:ext cx="4730461" cy="28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764" y="3401950"/>
            <a:ext cx="4779494" cy="34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908720"/>
            <a:ext cx="6768752" cy="567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646331"/>
            <a:ext cx="5112568" cy="607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4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118" y="224915"/>
            <a:ext cx="5224025" cy="6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309863"/>
            <a:ext cx="5976664" cy="64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7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3640" y="692696"/>
            <a:ext cx="7024744" cy="114300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THE ENORMOUS CARROT</a:t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VELIKANSKO KORENJE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r>
              <a:rPr lang="sl-SI" dirty="0" err="1" smtClean="0"/>
              <a:t>Look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write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numbers</a:t>
            </a:r>
            <a:r>
              <a:rPr lang="sl-SI" dirty="0" smtClean="0"/>
              <a:t>.</a:t>
            </a:r>
          </a:p>
          <a:p>
            <a:pPr marL="68580" indent="0">
              <a:buNone/>
            </a:pPr>
            <a:r>
              <a:rPr lang="sl-SI" sz="1800" dirty="0" smtClean="0"/>
              <a:t>(Poglej in zapiši številke.)</a:t>
            </a:r>
          </a:p>
          <a:p>
            <a:pPr marL="68580" indent="0">
              <a:buNone/>
            </a:pPr>
            <a:endParaRPr lang="sl-SI" sz="1800" dirty="0" smtClean="0"/>
          </a:p>
          <a:p>
            <a:pPr marL="68580" indent="0">
              <a:buNone/>
            </a:pPr>
            <a:endParaRPr lang="sl-SI" sz="1800" dirty="0"/>
          </a:p>
          <a:p>
            <a:pPr marL="68580" indent="0">
              <a:buNone/>
            </a:pPr>
            <a:endParaRPr lang="sl-SI" sz="1800" dirty="0" smtClean="0"/>
          </a:p>
          <a:p>
            <a:pPr marL="68580" indent="0">
              <a:buNone/>
            </a:pP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417" y="3212976"/>
            <a:ext cx="7646548" cy="310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BOOK – p. 72, </a:t>
            </a:r>
            <a:r>
              <a:rPr lang="sl-SI" sz="2400" dirty="0" err="1" smtClean="0">
                <a:solidFill>
                  <a:schemeClr val="bg1"/>
                </a:solidFill>
              </a:rPr>
              <a:t>ex</a:t>
            </a:r>
            <a:r>
              <a:rPr lang="sl-SI" sz="2400" dirty="0" smtClean="0">
                <a:solidFill>
                  <a:schemeClr val="bg1"/>
                </a:solidFill>
              </a:rPr>
              <a:t>. 22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0" y="3218846"/>
            <a:ext cx="7800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1073" y="836712"/>
            <a:ext cx="4765485" cy="55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467544" y="1705372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Listen to </a:t>
            </a: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story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b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Write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down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numbers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800" dirty="0" smtClean="0"/>
              <a:t>Poslušaj zgodbo. </a:t>
            </a:r>
            <a:br>
              <a:rPr lang="sl-SI" sz="1800" dirty="0" smtClean="0"/>
            </a:br>
            <a:r>
              <a:rPr lang="sl-SI" sz="1800" dirty="0" smtClean="0"/>
              <a:t>Zapiši številke.</a:t>
            </a:r>
            <a:endParaRPr lang="en-US" sz="1800" dirty="0"/>
          </a:p>
        </p:txBody>
      </p:sp>
      <p:pic>
        <p:nvPicPr>
          <p:cNvPr id="4" name="15 Skladba 1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3391786"/>
            <a:ext cx="1296144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57" y="816932"/>
            <a:ext cx="47434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BOOK – p. 73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3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483768" y="944968"/>
            <a:ext cx="6777317" cy="3508977"/>
          </a:xfrm>
        </p:spPr>
        <p:txBody>
          <a:bodyPr>
            <a:normAutofit/>
          </a:bodyPr>
          <a:lstStyle/>
          <a:p>
            <a:r>
              <a:rPr lang="sl-SI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Write</a:t>
            </a:r>
            <a:r>
              <a:rPr lang="sl-S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down</a:t>
            </a:r>
            <a:r>
              <a:rPr lang="sl-S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numbers</a:t>
            </a:r>
            <a:r>
              <a:rPr lang="sl-S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/>
              <a:t>Zapiši številke.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18" y="2572865"/>
            <a:ext cx="6300192" cy="260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3" y="975361"/>
            <a:ext cx="18002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5" y="1043279"/>
            <a:ext cx="1768553" cy="41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BOOK – p. 73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08830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THE ENORMOUS CARROT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5" y="1988840"/>
            <a:ext cx="7704856" cy="3508977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Listen to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story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again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68580" indent="0">
              <a:buNone/>
            </a:pPr>
            <a:r>
              <a:rPr lang="sl-SI" sz="1800" dirty="0"/>
              <a:t>Poslušaj zgodbo še enkrat</a:t>
            </a:r>
            <a:r>
              <a:rPr lang="sl-SI" sz="1800" dirty="0" smtClean="0"/>
              <a:t>.</a:t>
            </a:r>
          </a:p>
          <a:p>
            <a:pPr marL="68580" indent="0">
              <a:buNone/>
            </a:pPr>
            <a:endParaRPr lang="sl-SI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Find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cut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outs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story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enormous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carrot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sl-SI" dirty="0"/>
              <a:t> </a:t>
            </a:r>
            <a:endParaRPr lang="sl-SI" dirty="0" smtClean="0"/>
          </a:p>
          <a:p>
            <a:pPr marL="68580" indent="0">
              <a:buNone/>
            </a:pPr>
            <a:r>
              <a:rPr lang="sl-SI" sz="1600" dirty="0" smtClean="0"/>
              <a:t>V </a:t>
            </a:r>
            <a:r>
              <a:rPr lang="sl-SI" sz="1600" dirty="0"/>
              <a:t>delovnem zvezku poišči „</a:t>
            </a:r>
            <a:r>
              <a:rPr lang="sl-SI" sz="1600" dirty="0" err="1"/>
              <a:t>cut</a:t>
            </a:r>
            <a:r>
              <a:rPr lang="sl-SI" sz="1600" dirty="0"/>
              <a:t> </a:t>
            </a:r>
            <a:r>
              <a:rPr lang="sl-SI" sz="1600" dirty="0" err="1"/>
              <a:t>outs</a:t>
            </a:r>
            <a:r>
              <a:rPr lang="sl-SI" sz="1600" dirty="0"/>
              <a:t>“ zgodbe </a:t>
            </a:r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sl-SI" sz="1600" dirty="0" err="1"/>
              <a:t>enormous</a:t>
            </a:r>
            <a:r>
              <a:rPr lang="sl-SI" sz="1600" dirty="0"/>
              <a:t> </a:t>
            </a:r>
            <a:r>
              <a:rPr lang="sl-SI" sz="1600" dirty="0" err="1"/>
              <a:t>carrot</a:t>
            </a:r>
            <a:r>
              <a:rPr lang="sl-SI" sz="1600" dirty="0" smtClean="0"/>
              <a:t>.</a:t>
            </a:r>
          </a:p>
          <a:p>
            <a:pPr marL="68580" indent="0">
              <a:buNone/>
            </a:pPr>
            <a:endParaRPr lang="sl-SI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Cut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stick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them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right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order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</a:p>
          <a:p>
            <a:pPr marL="68580" indent="0">
              <a:buNone/>
            </a:pPr>
            <a:r>
              <a:rPr lang="sl-SI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Izreži in nalepi jih v pravilnem vrstnem redu v svoj zvezek. </a:t>
            </a:r>
            <a:endParaRPr lang="sl-SI" sz="1600" dirty="0" smtClean="0"/>
          </a:p>
          <a:p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16016" y="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1"/>
                </a:solidFill>
              </a:rPr>
              <a:t>NOTEBOOK-zvezek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15 Skladba 1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1484784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ovement/Brain Breaks! – TAOT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597" y="121702"/>
            <a:ext cx="3816424" cy="67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yalty-Free Dice Template Stock Images, Photos &amp; Vectors ..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725281" y="2627647"/>
            <a:ext cx="4267402" cy="28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1304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BREAK!!!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84550" y="40705"/>
            <a:ext cx="380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WORKBOOK</a:t>
            </a:r>
            <a:r>
              <a:rPr lang="sl-SI" dirty="0" smtClean="0">
                <a:solidFill>
                  <a:schemeClr val="bg1"/>
                </a:solidFill>
              </a:rPr>
              <a:t> – p. 67, 68, 71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grada vsebine 2"/>
          <p:cNvSpPr txBox="1">
            <a:spLocks/>
          </p:cNvSpPr>
          <p:nvPr/>
        </p:nvSpPr>
        <p:spPr>
          <a:xfrm>
            <a:off x="1195892" y="24760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your workbook at page </a:t>
            </a:r>
            <a:r>
              <a:rPr lang="sl-SI" dirty="0" smtClean="0"/>
              <a:t>67</a:t>
            </a:r>
            <a:r>
              <a:rPr lang="en-US" dirty="0" smtClean="0"/>
              <a:t>.</a:t>
            </a: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r>
              <a:rPr lang="sl-SI" sz="2000" dirty="0" smtClean="0"/>
              <a:t>(Odpri delovni zvezek na stani 67.)</a:t>
            </a:r>
            <a:endParaRPr lang="en-US" sz="2000" dirty="0" smtClean="0"/>
          </a:p>
          <a:p>
            <a:r>
              <a:rPr lang="en-US" dirty="0" smtClean="0"/>
              <a:t>Do the exercises on pages </a:t>
            </a:r>
            <a:r>
              <a:rPr lang="sl-SI" dirty="0" smtClean="0"/>
              <a:t>67, 68, 71</a:t>
            </a:r>
            <a:r>
              <a:rPr lang="en-US" dirty="0" smtClean="0"/>
              <a:t>. </a:t>
            </a: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r>
              <a:rPr lang="sl-SI" sz="2000" dirty="0" smtClean="0"/>
              <a:t>(Reši naloge na straneh 67, 68, 71.)</a:t>
            </a:r>
            <a:endParaRPr lang="en-US" sz="2000" dirty="0"/>
          </a:p>
        </p:txBody>
      </p:sp>
      <p:pic>
        <p:nvPicPr>
          <p:cNvPr id="6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05" y="3885849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63688" y="2132856"/>
            <a:ext cx="6777317" cy="3508977"/>
          </a:xfrm>
        </p:spPr>
        <p:txBody>
          <a:bodyPr/>
          <a:lstStyle/>
          <a:p>
            <a:r>
              <a:rPr lang="en-US" dirty="0"/>
              <a:t>Open your workbook at </a:t>
            </a:r>
            <a:r>
              <a:rPr lang="en-US" dirty="0" smtClean="0"/>
              <a:t>page</a:t>
            </a:r>
            <a:r>
              <a:rPr lang="sl-SI" dirty="0" smtClean="0"/>
              <a:t> 69</a:t>
            </a:r>
            <a:r>
              <a:rPr lang="en-US" dirty="0" smtClean="0"/>
              <a:t>.</a:t>
            </a:r>
            <a:endParaRPr lang="sl-SI" dirty="0"/>
          </a:p>
          <a:p>
            <a:pPr marL="68580" indent="0">
              <a:buNone/>
            </a:pPr>
            <a:r>
              <a:rPr lang="sl-SI" dirty="0"/>
              <a:t>(Odpri delovni zvezek na stani </a:t>
            </a:r>
            <a:r>
              <a:rPr lang="sl-SI" dirty="0" smtClean="0"/>
              <a:t>69.)</a:t>
            </a:r>
            <a:endParaRPr lang="en-US" dirty="0"/>
          </a:p>
          <a:p>
            <a:r>
              <a:rPr lang="en-US" dirty="0"/>
              <a:t>Do the exercises on pages </a:t>
            </a:r>
            <a:r>
              <a:rPr lang="sl-SI" dirty="0" smtClean="0"/>
              <a:t>69, 70</a:t>
            </a:r>
            <a:r>
              <a:rPr lang="en-US" dirty="0" smtClean="0"/>
              <a:t>. </a:t>
            </a:r>
            <a:endParaRPr lang="sl-SI" dirty="0"/>
          </a:p>
          <a:p>
            <a:pPr marL="68580" indent="0">
              <a:buNone/>
            </a:pPr>
            <a:r>
              <a:rPr lang="sl-SI" dirty="0"/>
              <a:t>(Reši naloge na straneh </a:t>
            </a:r>
            <a:r>
              <a:rPr lang="sl-SI" dirty="0" smtClean="0"/>
              <a:t>69, 70.)</a:t>
            </a:r>
            <a:endParaRPr lang="en-US" dirty="0"/>
          </a:p>
          <a:p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84550" y="40705"/>
            <a:ext cx="380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WORKBOOK</a:t>
            </a:r>
            <a:r>
              <a:rPr lang="sl-SI" dirty="0" smtClean="0">
                <a:solidFill>
                  <a:schemeClr val="bg1"/>
                </a:solidFill>
              </a:rPr>
              <a:t> – p. 69, 70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Brain workout. Vector concept illustration of hard working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2613" y="4560227"/>
            <a:ext cx="3803874" cy="17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39552" y="717813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TEŽJE NALOGE! </a:t>
            </a:r>
            <a:r>
              <a:rPr lang="sl-SI" sz="2000" dirty="0" smtClean="0"/>
              <a:t>Upam, da ti jih bo uspelo rešiti! </a:t>
            </a:r>
          </a:p>
          <a:p>
            <a:r>
              <a:rPr lang="sl-SI" sz="2000" dirty="0" smtClean="0"/>
              <a:t>Zapis o tvoji družini mi lahko pošlješ v pregled preko e-pošte.</a:t>
            </a:r>
            <a:endParaRPr lang="en-US" sz="2000" dirty="0"/>
          </a:p>
        </p:txBody>
      </p:sp>
      <p:pic>
        <p:nvPicPr>
          <p:cNvPr id="7" name="Picture 2" descr="Rezultat iskanja slik za my sails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04" y="5142369"/>
            <a:ext cx="972108" cy="12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4005064"/>
            <a:ext cx="6777317" cy="1827565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Now check the answers in your workbook!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4" name="Picture 4" descr="Rezultat iskanja slik za well d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2674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zultat iskanja slik za my sails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9641"/>
            <a:ext cx="1008069" cy="12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1255</TotalTime>
  <Words>243</Words>
  <Application>Microsoft Office PowerPoint</Application>
  <PresentationFormat>Diaprojekcija na zaslonu (4:3)</PresentationFormat>
  <Paragraphs>45</Paragraphs>
  <Slides>16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Austin</vt:lpstr>
      <vt:lpstr>MEET MY FAMILY  unit 4</vt:lpstr>
      <vt:lpstr>THE ENORMOUS CARROT VELIKANSKO KORENJE</vt:lpstr>
      <vt:lpstr>PowerPointova predstavitev</vt:lpstr>
      <vt:lpstr>PowerPointova predstavitev</vt:lpstr>
      <vt:lpstr>THE ENORMOUS CARROT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MY FAMILY  unit 4</dc:title>
  <dc:creator>AljaP</dc:creator>
  <cp:lastModifiedBy>AljaP</cp:lastModifiedBy>
  <cp:revision>55</cp:revision>
  <dcterms:created xsi:type="dcterms:W3CDTF">2020-03-24T18:06:29Z</dcterms:created>
  <dcterms:modified xsi:type="dcterms:W3CDTF">2020-04-02T09:58:27Z</dcterms:modified>
</cp:coreProperties>
</file>