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2D45DB-7475-C63A-77E4-56CC6FA4BB84}" v="465" dt="2020-04-15T11:07:41.823"/>
    <p1510:client id="{56D7429D-2727-43BE-B22D-3158EC32EC45}" v="370" dt="2020-04-15T08:58:23.142"/>
    <p1510:client id="{9C4AFD4A-E70C-8238-1351-14DE00CAC824}" v="705" dt="2020-04-15T15:34:56.767"/>
    <p1510:client id="{A2BB9579-4541-0DBB-80FD-312B92428148}" v="112" dt="2020-04-15T17:29:41.8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>
        <p:scale>
          <a:sx n="81" d="100"/>
          <a:sy n="81" d="100"/>
        </p:scale>
        <p:origin x="-12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8696-C82B-4650-8388-C6FD9C38F4C5}" type="datetimeFigureOut">
              <a:rPr lang="sl-SI" smtClean="0"/>
              <a:t>16.4.2020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2078-DD5A-4DDE-965F-4B2D7EC272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29814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8696-C82B-4650-8388-C6FD9C38F4C5}" type="datetimeFigureOut">
              <a:rPr lang="sl-SI" smtClean="0"/>
              <a:t>16.4.2020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2078-DD5A-4DDE-965F-4B2D7EC272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67893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8696-C82B-4650-8388-C6FD9C38F4C5}" type="datetimeFigureOut">
              <a:rPr lang="sl-SI" smtClean="0"/>
              <a:t>16.4.2020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2078-DD5A-4DDE-965F-4B2D7EC272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21355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8696-C82B-4650-8388-C6FD9C38F4C5}" type="datetimeFigureOut">
              <a:rPr lang="sl-SI" smtClean="0"/>
              <a:t>16.4.2020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2078-DD5A-4DDE-965F-4B2D7EC272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42701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8696-C82B-4650-8388-C6FD9C38F4C5}" type="datetimeFigureOut">
              <a:rPr lang="sl-SI" smtClean="0"/>
              <a:t>16.4.2020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2078-DD5A-4DDE-965F-4B2D7EC272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73381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8696-C82B-4650-8388-C6FD9C38F4C5}" type="datetimeFigureOut">
              <a:rPr lang="sl-SI" smtClean="0"/>
              <a:t>16.4.2020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2078-DD5A-4DDE-965F-4B2D7EC272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80649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8696-C82B-4650-8388-C6FD9C38F4C5}" type="datetimeFigureOut">
              <a:rPr lang="sl-SI" smtClean="0"/>
              <a:t>16.4.2020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2078-DD5A-4DDE-965F-4B2D7EC272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80276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8696-C82B-4650-8388-C6FD9C38F4C5}" type="datetimeFigureOut">
              <a:rPr lang="sl-SI" smtClean="0"/>
              <a:t>16.4.2020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2078-DD5A-4DDE-965F-4B2D7EC272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0350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8696-C82B-4650-8388-C6FD9C38F4C5}" type="datetimeFigureOut">
              <a:rPr lang="sl-SI" smtClean="0"/>
              <a:t>16.4.2020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2078-DD5A-4DDE-965F-4B2D7EC272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44084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8696-C82B-4650-8388-C6FD9C38F4C5}" type="datetimeFigureOut">
              <a:rPr lang="sl-SI" smtClean="0"/>
              <a:t>16.4.2020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2078-DD5A-4DDE-965F-4B2D7EC272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80789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8696-C82B-4650-8388-C6FD9C38F4C5}" type="datetimeFigureOut">
              <a:rPr lang="sl-SI" smtClean="0"/>
              <a:t>16.4.2020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2078-DD5A-4DDE-965F-4B2D7EC272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70163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88696-C82B-4650-8388-C6FD9C38F4C5}" type="datetimeFigureOut">
              <a:rPr lang="sl-SI" smtClean="0"/>
              <a:t>16.4.2020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72078-DD5A-4DDE-965F-4B2D7EC272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57773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430548"/>
            <a:ext cx="9144000" cy="1834548"/>
          </a:xfrm>
        </p:spPr>
        <p:txBody>
          <a:bodyPr>
            <a:normAutofit/>
          </a:bodyPr>
          <a:lstStyle/>
          <a:p>
            <a:r>
              <a:rPr lang="sl-SI" dirty="0">
                <a:cs typeface="Calibri Light"/>
              </a:rPr>
              <a:t>18. - ŠKOKO</a:t>
            </a:r>
            <a:br>
              <a:rPr lang="sl-SI" dirty="0">
                <a:cs typeface="Calibri Light"/>
              </a:rPr>
            </a:br>
            <a:r>
              <a:rPr lang="sl-SI" dirty="0">
                <a:solidFill>
                  <a:srgbClr val="FF0000"/>
                </a:solidFill>
                <a:cs typeface="Calibri Light"/>
              </a:rPr>
              <a:t>OPIS ŽIVALI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473868" y="2449012"/>
            <a:ext cx="9144000" cy="1655762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sl-SI" sz="3200" dirty="0">
                <a:cs typeface="Calibri" panose="020F0502020204030204"/>
              </a:rPr>
              <a:t>V tem poglavju bomo spoznali:</a:t>
            </a:r>
          </a:p>
          <a:p>
            <a:pPr marL="342900" indent="-342900" algn="l">
              <a:buChar char="•"/>
            </a:pPr>
            <a:r>
              <a:rPr lang="sl-SI" sz="3200" dirty="0">
                <a:cs typeface="Calibri" panose="020F0502020204030204"/>
              </a:rPr>
              <a:t>zakaj sploh beremo ali poslušamo opis živali in kaj izvemo iz opisa,</a:t>
            </a:r>
          </a:p>
          <a:p>
            <a:pPr marL="342900" indent="-342900" algn="l">
              <a:buChar char="•"/>
            </a:pPr>
            <a:r>
              <a:rPr lang="sl-SI" sz="3200" dirty="0">
                <a:cs typeface="Calibri" panose="020F0502020204030204"/>
              </a:rPr>
              <a:t>kako naredimo opis živali z miselnim vzorcem ali preglednico,</a:t>
            </a:r>
          </a:p>
          <a:p>
            <a:pPr marL="342900" indent="-342900" algn="l">
              <a:buChar char="•"/>
            </a:pPr>
            <a:r>
              <a:rPr lang="sl-SI" sz="3200">
                <a:cs typeface="Calibri" panose="020F0502020204030204"/>
              </a:rPr>
              <a:t>kako opisujemo žival (pisno ali ustno) in na kaj </a:t>
            </a:r>
            <a:r>
              <a:rPr lang="sl-SI" sz="3200" dirty="0">
                <a:cs typeface="Calibri" panose="020F0502020204030204"/>
              </a:rPr>
              <a:t>moramo pri tem paziti.</a:t>
            </a:r>
          </a:p>
        </p:txBody>
      </p:sp>
    </p:spTree>
    <p:extLst>
      <p:ext uri="{BB962C8B-B14F-4D97-AF65-F5344CB8AC3E}">
        <p14:creationId xmlns:p14="http://schemas.microsoft.com/office/powerpoint/2010/main" val="291845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4969547-E591-4A4D-B364-D326B1570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042" y="54309"/>
            <a:ext cx="10515600" cy="1325563"/>
          </a:xfrm>
        </p:spPr>
        <p:txBody>
          <a:bodyPr/>
          <a:lstStyle/>
          <a:p>
            <a:r>
              <a:rPr lang="sl-SI" dirty="0">
                <a:cs typeface="Calibri Light"/>
              </a:rPr>
              <a:t>Preberi besedilo o kokoši (DZ stran 40).</a:t>
            </a:r>
          </a:p>
        </p:txBody>
      </p:sp>
      <p:pic>
        <p:nvPicPr>
          <p:cNvPr id="6" name="Slika 6">
            <a:extLst>
              <a:ext uri="{FF2B5EF4-FFF2-40B4-BE49-F238E27FC236}">
                <a16:creationId xmlns:a16="http://schemas.microsoft.com/office/drawing/2014/main" xmlns="" id="{F5176163-4C83-4EF7-818E-6C239DCD76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767" r="-108"/>
          <a:stretch/>
        </p:blipFill>
        <p:spPr>
          <a:xfrm>
            <a:off x="1558217" y="1386501"/>
            <a:ext cx="9461413" cy="5563504"/>
          </a:xfr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342983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xmlns="" id="{03CBD492-02D2-4749-A9AE-83D6ADCD1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505405" cy="4930246"/>
          </a:xfrm>
        </p:spPr>
        <p:txBody>
          <a:bodyPr>
            <a:normAutofit/>
          </a:bodyPr>
          <a:lstStyle/>
          <a:p>
            <a:pPr algn="r"/>
            <a:r>
              <a:rPr lang="sl-SI">
                <a:solidFill>
                  <a:schemeClr val="accent1"/>
                </a:solidFill>
                <a:latin typeface="Calibri"/>
                <a:cs typeface="Calibri"/>
              </a:rPr>
              <a:t>KLJUČNE BESEDE O OPISU KOKOŠI:</a:t>
            </a:r>
            <a:endParaRPr lang="sl-SI">
              <a:solidFill>
                <a:schemeClr val="accent1"/>
              </a:solidFill>
              <a:cs typeface="Calibri Light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značba mesta vsebine 4">
            <a:extLst>
              <a:ext uri="{FF2B5EF4-FFF2-40B4-BE49-F238E27FC236}">
                <a16:creationId xmlns:a16="http://schemas.microsoft.com/office/drawing/2014/main" xmlns="" id="{5D0C241B-3F11-4213-892C-EE0D114F2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5772" y="963877"/>
            <a:ext cx="6698028" cy="4930246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endParaRPr lang="sl-SI" sz="2400">
              <a:cs typeface="Calibri" panose="020F0502020204030204"/>
            </a:endParaRPr>
          </a:p>
          <a:p>
            <a:pPr marL="0" indent="0">
              <a:buNone/>
            </a:pPr>
            <a:r>
              <a:rPr lang="sl-SI" sz="3200" dirty="0">
                <a:cs typeface="Calibri" panose="020F0502020204030204"/>
              </a:rPr>
              <a:t>Prvi odstavek govori o </a:t>
            </a:r>
            <a:r>
              <a:rPr lang="sl-SI" sz="3200" dirty="0">
                <a:solidFill>
                  <a:srgbClr val="FF0000"/>
                </a:solidFill>
                <a:cs typeface="Calibri" panose="020F0502020204030204"/>
              </a:rPr>
              <a:t>ZUNANJOSTI</a:t>
            </a:r>
            <a:r>
              <a:rPr lang="sl-SI" sz="3200" dirty="0">
                <a:cs typeface="Calibri" panose="020F0502020204030204"/>
              </a:rPr>
              <a:t>.</a:t>
            </a:r>
            <a:endParaRPr lang="sl-SI" sz="3200">
              <a:cs typeface="Calibri"/>
            </a:endParaRPr>
          </a:p>
          <a:p>
            <a:pPr marL="0" indent="0">
              <a:buNone/>
            </a:pPr>
            <a:r>
              <a:rPr lang="sl-SI" sz="3200" dirty="0">
                <a:cs typeface="Calibri" panose="020F0502020204030204"/>
              </a:rPr>
              <a:t>Drugi odstavek govori o </a:t>
            </a:r>
            <a:r>
              <a:rPr lang="sl-SI" sz="3200" dirty="0">
                <a:solidFill>
                  <a:srgbClr val="FF0000"/>
                </a:solidFill>
                <a:cs typeface="Calibri" panose="020F0502020204030204"/>
              </a:rPr>
              <a:t>PREHRANJEVANJU</a:t>
            </a:r>
            <a:r>
              <a:rPr lang="sl-SI" sz="3200" dirty="0">
                <a:cs typeface="Calibri" panose="020F0502020204030204"/>
              </a:rPr>
              <a:t>.</a:t>
            </a:r>
          </a:p>
          <a:p>
            <a:pPr marL="0" indent="0">
              <a:buNone/>
            </a:pPr>
            <a:r>
              <a:rPr lang="sl-SI" sz="3200" dirty="0">
                <a:cs typeface="Calibri" panose="020F0502020204030204"/>
              </a:rPr>
              <a:t>Tretji odstavek govori o </a:t>
            </a:r>
            <a:r>
              <a:rPr lang="sl-SI" sz="3200" dirty="0">
                <a:solidFill>
                  <a:srgbClr val="FF0000"/>
                </a:solidFill>
                <a:cs typeface="Calibri" panose="020F0502020204030204"/>
              </a:rPr>
              <a:t>RAZMNOŽEVANJU</a:t>
            </a:r>
            <a:r>
              <a:rPr lang="sl-SI" sz="3200" dirty="0">
                <a:cs typeface="Calibri" panose="020F0502020204030204"/>
              </a:rPr>
              <a:t>.</a:t>
            </a:r>
          </a:p>
          <a:p>
            <a:pPr marL="0" indent="0">
              <a:buNone/>
            </a:pPr>
            <a:r>
              <a:rPr lang="sl-SI" sz="3200" dirty="0">
                <a:cs typeface="Calibri" panose="020F0502020204030204"/>
              </a:rPr>
              <a:t>Četrti odstavek govori o njenem </a:t>
            </a:r>
            <a:r>
              <a:rPr lang="sl-SI" sz="3200" dirty="0">
                <a:solidFill>
                  <a:srgbClr val="FF0000"/>
                </a:solidFill>
                <a:cs typeface="Calibri" panose="020F0502020204030204"/>
              </a:rPr>
              <a:t>BIVALIŠČU</a:t>
            </a:r>
            <a:r>
              <a:rPr lang="sl-SI" sz="3200" dirty="0">
                <a:cs typeface="Calibri" panose="020F0502020204030204"/>
              </a:rPr>
              <a:t>.</a:t>
            </a:r>
          </a:p>
          <a:p>
            <a:pPr marL="0" indent="0">
              <a:buNone/>
            </a:pPr>
            <a:r>
              <a:rPr lang="sl-SI" sz="3200" dirty="0">
                <a:cs typeface="Calibri" panose="020F0502020204030204"/>
              </a:rPr>
              <a:t>Peti odstavek govori o </a:t>
            </a:r>
            <a:r>
              <a:rPr lang="sl-SI" sz="3200">
                <a:solidFill>
                  <a:srgbClr val="FF0000"/>
                </a:solidFill>
                <a:cs typeface="Calibri" panose="020F0502020204030204"/>
              </a:rPr>
              <a:t>UPORABNOSTI</a:t>
            </a:r>
            <a:r>
              <a:rPr lang="sl-SI" sz="3200" dirty="0">
                <a:cs typeface="Calibri" panose="020F05020202040302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257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982B879-3AC7-4D8C-9261-167D8E0D5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464" y="495467"/>
            <a:ext cx="11588415" cy="64086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l-SI" sz="2800" dirty="0">
                <a:latin typeface="Calibri"/>
                <a:cs typeface="Calibri Light"/>
              </a:rPr>
              <a:t>Bistvene podatke in ključne besede lahko predstavimo v preglednici ali kot miselni vzorec.</a:t>
            </a:r>
            <a:r>
              <a:rPr lang="sl-SI" sz="2800" dirty="0">
                <a:latin typeface="Calibri"/>
                <a:ea typeface="+mj-lt"/>
                <a:cs typeface="+mj-lt"/>
              </a:rPr>
              <a:t> S pomočjo preglednice ali miselnega vzorca lahko ustno ali pisno opišemo žival.</a:t>
            </a:r>
          </a:p>
          <a:p>
            <a:r>
              <a:rPr lang="sl-SI" sz="2000" dirty="0">
                <a:latin typeface="Calibri"/>
                <a:cs typeface="Calibri Light"/>
              </a:rPr>
              <a:t>                          </a:t>
            </a:r>
            <a:r>
              <a:rPr lang="sl-SI" sz="2000" dirty="0">
                <a:solidFill>
                  <a:srgbClr val="FF0000"/>
                </a:solidFill>
                <a:latin typeface="Calibri"/>
                <a:cs typeface="Calibri Light"/>
              </a:rPr>
              <a:t>PREGLEDNICA                                                                                  MISELNI VZOREC</a:t>
            </a:r>
          </a:p>
        </p:txBody>
      </p:sp>
      <p:pic>
        <p:nvPicPr>
          <p:cNvPr id="4" name="Slika 4" descr="Slika, ki vsebuje besede posnetek zaslona&#10;&#10;Opis, ustvarjen z zelo visoko stopnjo zanesljivosti.">
            <a:extLst>
              <a:ext uri="{FF2B5EF4-FFF2-40B4-BE49-F238E27FC236}">
                <a16:creationId xmlns:a16="http://schemas.microsoft.com/office/drawing/2014/main" xmlns="" id="{1B684CCD-23C8-4FCB-83BF-4CF25C2EE5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441" y="1715335"/>
            <a:ext cx="5258961" cy="4852653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Slika 4" descr="Slika, ki vsebuje besede besedilo&#10;&#10;Opis, ustvarjen z zelo visoko stopnjo zanesljivosti.">
            <a:extLst>
              <a:ext uri="{FF2B5EF4-FFF2-40B4-BE49-F238E27FC236}">
                <a16:creationId xmlns:a16="http://schemas.microsoft.com/office/drawing/2014/main" xmlns="" id="{C7CCB900-2C3A-4586-B2EE-43B023625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397" y="1715775"/>
            <a:ext cx="5664465" cy="4850184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748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2751536-BF44-4FBD-82FB-8236C4B75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5620"/>
          </a:xfrm>
        </p:spPr>
        <p:txBody>
          <a:bodyPr>
            <a:normAutofit fontScale="90000"/>
          </a:bodyPr>
          <a:lstStyle/>
          <a:p>
            <a:r>
              <a:rPr lang="sl-SI">
                <a:solidFill>
                  <a:schemeClr val="accent6"/>
                </a:solidFill>
                <a:cs typeface="Calibri Light"/>
              </a:rPr>
              <a:t>NALOGE (v DZ):</a:t>
            </a:r>
            <a:endParaRPr lang="sl-SI">
              <a:solidFill>
                <a:schemeClr val="accent6"/>
              </a:solidFill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E2F473D0-E200-449E-892F-6CC497338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310272"/>
            <a:ext cx="10515600" cy="399039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sl-SI" sz="3200" dirty="0">
                <a:cs typeface="Calibri" panose="020F0502020204030204"/>
              </a:rPr>
              <a:t>1. Še enkrat preberi besedilo o kokoši (DZ st. 40 / 3. naloga).</a:t>
            </a:r>
            <a:endParaRPr lang="sl-SI" dirty="0">
              <a:cs typeface="Calibri"/>
            </a:endParaRPr>
          </a:p>
          <a:p>
            <a:pPr marL="0" indent="0">
              <a:buNone/>
            </a:pPr>
            <a:endParaRPr lang="sl-SI" sz="3200" dirty="0">
              <a:cs typeface="Calibri" panose="020F0502020204030204"/>
            </a:endParaRPr>
          </a:p>
          <a:p>
            <a:pPr marL="0" indent="0">
              <a:buNone/>
            </a:pPr>
            <a:r>
              <a:rPr lang="sl-SI" sz="3200" dirty="0">
                <a:cs typeface="Calibri" panose="020F0502020204030204"/>
              </a:rPr>
              <a:t>2. Reši naloge na strani 41, 42, 43, 44 (9. nalogo) in  stran 47.</a:t>
            </a:r>
          </a:p>
        </p:txBody>
      </p:sp>
    </p:spTree>
    <p:extLst>
      <p:ext uri="{BB962C8B-B14F-4D97-AF65-F5344CB8AC3E}">
        <p14:creationId xmlns:p14="http://schemas.microsoft.com/office/powerpoint/2010/main" val="265216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D80AA7A-C9CA-4396-918A-122D72563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121" y="284915"/>
            <a:ext cx="10515600" cy="683879"/>
          </a:xfrm>
        </p:spPr>
        <p:txBody>
          <a:bodyPr>
            <a:normAutofit/>
          </a:bodyPr>
          <a:lstStyle/>
          <a:p>
            <a:r>
              <a:rPr lang="sl-SI" sz="2800">
                <a:latin typeface="Calibri"/>
                <a:cs typeface="Calibri Light"/>
              </a:rPr>
              <a:t>Viri:</a:t>
            </a:r>
            <a:endParaRPr lang="sl-SI">
              <a:latin typeface="Calibri"/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2ADEBCB4-8469-4C54-A984-685825715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437" y="12541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>
                <a:cs typeface="Calibri"/>
              </a:rPr>
              <a:t>Gradim slovenski jezik 4, izdaja s plusom, Rokus Klett, 2019</a:t>
            </a:r>
          </a:p>
          <a:p>
            <a:r>
              <a:rPr lang="sl-SI">
                <a:cs typeface="Calibri"/>
              </a:rPr>
              <a:t>Radovednih pet, Slovenščina 4, 2. del, Rokus Klett, 2014</a:t>
            </a:r>
            <a:endParaRPr lang="sl-SI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080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</Words>
  <Application>Microsoft Office PowerPoint</Application>
  <PresentationFormat>Po meri</PresentationFormat>
  <Paragraphs>22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7" baseType="lpstr">
      <vt:lpstr>Officeova tema</vt:lpstr>
      <vt:lpstr>18. - ŠKOKO OPIS ŽIVALI</vt:lpstr>
      <vt:lpstr>Preberi besedilo o kokoši (DZ stran 40).</vt:lpstr>
      <vt:lpstr>KLJUČNE BESEDE O OPISU KOKOŠI:</vt:lpstr>
      <vt:lpstr>Bistvene podatke in ključne besede lahko predstavimo v preglednici ali kot miselni vzorec. S pomočjo preglednice ali miselnega vzorca lahko ustno ali pisno opišemo žival.                           PREGLEDNICA                                                                                  MISELNI VZOREC</vt:lpstr>
      <vt:lpstr>NALOGE (v DZ):</vt:lpstr>
      <vt:lpstr>Viri: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/>
  <cp:lastModifiedBy/>
  <cp:revision>547</cp:revision>
  <dcterms:created xsi:type="dcterms:W3CDTF">2020-04-15T08:40:07Z</dcterms:created>
  <dcterms:modified xsi:type="dcterms:W3CDTF">2020-04-16T09:43:48Z</dcterms:modified>
</cp:coreProperties>
</file>