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9"/>
  </p:notesMasterIdLst>
  <p:sldIdLst>
    <p:sldId id="334" r:id="rId2"/>
    <p:sldId id="335" r:id="rId3"/>
    <p:sldId id="256" r:id="rId4"/>
    <p:sldId id="279" r:id="rId5"/>
    <p:sldId id="28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0" r:id="rId23"/>
    <p:sldId id="306" r:id="rId24"/>
    <p:sldId id="301" r:id="rId25"/>
    <p:sldId id="304" r:id="rId26"/>
    <p:sldId id="305" r:id="rId27"/>
    <p:sldId id="307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6" autoAdjust="0"/>
    <p:restoredTop sz="94662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7D56-6B38-472A-9BC4-D61FA4CDF8C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B4F01-5503-4968-B5A9-169DA796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7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8159E5-0647-46D2-9BB7-3303EE17916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C4EE13-7806-4912-BFE0-359293DF10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33365" y="3645024"/>
            <a:ext cx="3313355" cy="765612"/>
          </a:xfrm>
        </p:spPr>
        <p:txBody>
          <a:bodyPr/>
          <a:lstStyle/>
          <a:p>
            <a:pPr algn="ctr"/>
            <a:r>
              <a:rPr lang="sl-SI" dirty="0" smtClean="0"/>
              <a:t>SVET SNOVI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pPr algn="ctr"/>
            <a:r>
              <a:rPr lang="sl-SI" dirty="0" smtClean="0"/>
              <a:t>UČBENIK: </a:t>
            </a:r>
          </a:p>
          <a:p>
            <a:r>
              <a:rPr lang="sl-SI" dirty="0" smtClean="0"/>
              <a:t>OD STRANI 70 DO STRANI 87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28235" r="18747" b="13122"/>
          <a:stretch/>
        </p:blipFill>
        <p:spPr bwMode="auto">
          <a:xfrm>
            <a:off x="1043607" y="1052736"/>
            <a:ext cx="723947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935882" y="3068960"/>
            <a:ext cx="567730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836712"/>
            <a:ext cx="4580117" cy="55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49" y="4509119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36712"/>
            <a:ext cx="5389211" cy="56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16" y="4540917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1545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5"/>
            <a:ext cx="668531" cy="5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014413"/>
            <a:ext cx="54006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7" y="5165973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955"/>
            <a:ext cx="4536504" cy="63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692696"/>
            <a:ext cx="4547260" cy="57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25" y="4149080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585363" cy="56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4320480" cy="5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45" y="4031676"/>
            <a:ext cx="403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8280"/>
            <a:ext cx="4502656" cy="51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339752" y="4797152"/>
            <a:ext cx="36004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282696" y="5089307"/>
            <a:ext cx="36004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339752" y="5966723"/>
            <a:ext cx="36004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jeZBesedilom 7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574668"/>
            <a:ext cx="5328591" cy="50946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/>
              <a:t>Pred teboj so prosojnice, s katerimi boš ponovil/-a snov o </a:t>
            </a:r>
            <a:r>
              <a:rPr lang="sl-SI" dirty="0" smtClean="0">
                <a:solidFill>
                  <a:srgbClr val="C00000"/>
                </a:solidFill>
              </a:rPr>
              <a:t>elektriki, magnetih, lastnostih snovi, oznakah za nevarne snovi.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V drugem delu predstavitve najdeš novo snov: </a:t>
            </a:r>
            <a:r>
              <a:rPr lang="sl-SI" dirty="0" smtClean="0">
                <a:solidFill>
                  <a:srgbClr val="C00000"/>
                </a:solidFill>
              </a:rPr>
              <a:t>Lastnosti snovi se lahko spreminjajo. </a:t>
            </a:r>
          </a:p>
          <a:p>
            <a:endParaRPr lang="en-US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5922962" y="2006336"/>
            <a:ext cx="2663928" cy="8998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Ponavljanje </a:t>
            </a: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utrjevanje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6066978" y="4581128"/>
            <a:ext cx="2375896" cy="75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NOVA SNOV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9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80520" cy="526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8" y="4581128"/>
            <a:ext cx="553163" cy="4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836712"/>
            <a:ext cx="246618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3076"/>
            <a:ext cx="504056" cy="4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MAGNETI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ZA LAŽJE REŠEVANJE SI LAHKO PREBEREŠ POGLAVJE V UČBENIKU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STR. 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77–78</a:t>
            </a:r>
            <a:endParaRPr lang="sl-SI" dirty="0"/>
          </a:p>
          <a:p>
            <a:pPr algn="ctr"/>
            <a:endParaRPr lang="sl-SI" dirty="0" smtClean="0"/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4716016" y="836712"/>
            <a:ext cx="3312000" cy="12780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Ponavljanje </a:t>
            </a: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utrjevanje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Priročnik za izvedbo dejavnosti v 4 razredu by Založba Rokus Klet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9361" r="13079" b="14865"/>
          <a:stretch/>
        </p:blipFill>
        <p:spPr bwMode="auto">
          <a:xfrm>
            <a:off x="302705" y="2114728"/>
            <a:ext cx="4032448" cy="32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93263" y="968549"/>
            <a:ext cx="7704972" cy="532859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Magnet </a:t>
            </a:r>
            <a:r>
              <a:rPr lang="sl-SI" dirty="0"/>
              <a:t>privlači predmete iz železa, niklja ali </a:t>
            </a:r>
            <a:r>
              <a:rPr lang="sl-SI" dirty="0" smtClean="0"/>
              <a:t>kobalta. Vsak </a:t>
            </a:r>
            <a:r>
              <a:rPr lang="sl-SI" dirty="0"/>
              <a:t>magnet ima </a:t>
            </a:r>
            <a:r>
              <a:rPr lang="sl-SI" dirty="0">
                <a:solidFill>
                  <a:srgbClr val="C00000"/>
                </a:solidFill>
              </a:rPr>
              <a:t>severni</a:t>
            </a:r>
            <a:r>
              <a:rPr lang="sl-SI" dirty="0"/>
              <a:t> in </a:t>
            </a:r>
            <a:r>
              <a:rPr lang="sl-SI" dirty="0">
                <a:solidFill>
                  <a:srgbClr val="C00000"/>
                </a:solidFill>
              </a:rPr>
              <a:t>južni pol</a:t>
            </a:r>
            <a:r>
              <a:rPr lang="sl-SI" dirty="0"/>
              <a:t>. </a:t>
            </a:r>
            <a:endParaRPr lang="sl-SI" dirty="0" smtClean="0"/>
          </a:p>
          <a:p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/>
          </a:p>
          <a:p>
            <a:r>
              <a:rPr lang="sl-SI" dirty="0" smtClean="0"/>
              <a:t>Nasprotna </a:t>
            </a:r>
            <a:r>
              <a:rPr lang="sl-SI" dirty="0"/>
              <a:t>pola magneta se </a:t>
            </a:r>
            <a:r>
              <a:rPr lang="sl-SI" dirty="0" smtClean="0"/>
              <a:t>privlačita.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Enaka pola magneta se odbijata.</a:t>
            </a:r>
            <a:endParaRPr lang="en-US" dirty="0"/>
          </a:p>
        </p:txBody>
      </p:sp>
      <p:pic>
        <p:nvPicPr>
          <p:cNvPr id="24582" name="Picture 6" descr="https://eucbeniki.sio.si/nit4/1310/s,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59" y="1988840"/>
            <a:ext cx="60102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64563" r="57203" b="25244"/>
          <a:stretch/>
        </p:blipFill>
        <p:spPr bwMode="auto">
          <a:xfrm>
            <a:off x="1856096" y="3553450"/>
            <a:ext cx="4829501" cy="102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76554" r="57812" b="13253"/>
          <a:stretch/>
        </p:blipFill>
        <p:spPr bwMode="auto">
          <a:xfrm>
            <a:off x="1619672" y="5373216"/>
            <a:ext cx="4829501" cy="102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65977" r="56790" b="24590"/>
          <a:stretch/>
        </p:blipFill>
        <p:spPr bwMode="auto">
          <a:xfrm>
            <a:off x="1449759" y="3712428"/>
            <a:ext cx="5099189" cy="9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77944" r="56324" b="12623"/>
          <a:stretch/>
        </p:blipFill>
        <p:spPr bwMode="auto">
          <a:xfrm>
            <a:off x="1721251" y="5474870"/>
            <a:ext cx="5099189" cy="9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77-78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MAGNETI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9" y="692696"/>
            <a:ext cx="7920880" cy="5976664"/>
          </a:xfrm>
        </p:spPr>
        <p:txBody>
          <a:bodyPr>
            <a:normAutofit/>
          </a:bodyPr>
          <a:lstStyle/>
          <a:p>
            <a:r>
              <a:rPr lang="sl-SI" dirty="0"/>
              <a:t>Zemlja je velik magnet. Severni pol magneta se vedno obrne proti severnemu tečaju, južni pa proti južnemu tečaju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Kompas ima magnetno iglo, ki se obrne v smeri sever-jug. S pomočjo vetrovnice določimo še druge strani neba.</a:t>
            </a:r>
          </a:p>
          <a:p>
            <a:endParaRPr lang="en-US" dirty="0"/>
          </a:p>
        </p:txBody>
      </p:sp>
      <p:pic>
        <p:nvPicPr>
          <p:cNvPr id="21506" name="Picture 2" descr="https://eucbeniki.sio.si/nit4/1310/zemlja_in_komp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66308" cy="33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77-78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MAGNETI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0984" y="908720"/>
            <a:ext cx="8155472" cy="568863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sl-SI" dirty="0" smtClean="0"/>
              <a:t>Magnete uporabljamo v vsakdanjem življenju. 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 smtClean="0"/>
              <a:t>V magnetnem zapisu so shranjeni različni podatki. </a:t>
            </a:r>
            <a:r>
              <a:rPr lang="sl-SI" dirty="0"/>
              <a:t>Z magneti moraš ravnati previdno. Nikoli jih ne približuj zaslonu, magnetnim zapisom na karticah, uri, telefonu </a:t>
            </a:r>
            <a:r>
              <a:rPr lang="sl-SI" dirty="0" smtClean="0"/>
              <a:t>..., saj </a:t>
            </a:r>
            <a:r>
              <a:rPr lang="sl-SI" dirty="0"/>
              <a:t>lahko pokvariš zapise in poškoduješ naprave</a:t>
            </a:r>
            <a:r>
              <a:rPr lang="sl-SI" dirty="0" smtClean="0"/>
              <a:t>.</a:t>
            </a:r>
          </a:p>
        </p:txBody>
      </p:sp>
      <p:pic>
        <p:nvPicPr>
          <p:cNvPr id="22530" name="Picture 2" descr="https://eucbeniki.sio.si/nit4/1310/POVZET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1" y="1988840"/>
            <a:ext cx="7586409" cy="2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77-78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MAGNETI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/>
              <a:t>Lastovka je ptica selivka. Jeseni odleti proti jugu, spomladi pa se vrne nazaj proti severu. Pravo pot najdejo z organom, ki deluje podobno kot kompas.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3554" name="Picture 2" descr="https://eucbeniki.sio.si/nit4/1310/lasto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8" y="3113860"/>
            <a:ext cx="2600075" cy="21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77-78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MAGNETI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905455"/>
            <a:ext cx="6777317" cy="57639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/>
              <a:t>Naloga: Se magneta</a:t>
            </a:r>
            <a:r>
              <a:rPr lang="sl-SI" dirty="0"/>
              <a:t> </a:t>
            </a:r>
            <a:r>
              <a:rPr lang="sl-SI" dirty="0" smtClean="0">
                <a:solidFill>
                  <a:srgbClr val="C00000"/>
                </a:solidFill>
              </a:rPr>
              <a:t>privlačita</a:t>
            </a:r>
            <a:r>
              <a:rPr lang="sl-SI" dirty="0" smtClean="0"/>
              <a:t> ali </a:t>
            </a:r>
            <a:r>
              <a:rPr lang="sl-SI" dirty="0" smtClean="0">
                <a:solidFill>
                  <a:srgbClr val="C00000"/>
                </a:solidFill>
              </a:rPr>
              <a:t>odbijata</a:t>
            </a:r>
            <a:r>
              <a:rPr lang="sl-SI" dirty="0" smtClean="0"/>
              <a:t>?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r>
              <a:rPr lang="sl-SI" sz="1600" dirty="0" smtClean="0"/>
              <a:t>PRIVLAČITA</a:t>
            </a:r>
          </a:p>
          <a:p>
            <a:pPr marL="68580" indent="0">
              <a:buNone/>
            </a:pPr>
            <a:r>
              <a:rPr lang="sl-SI" sz="1600" dirty="0" smtClean="0"/>
              <a:t>		ODBIJATA</a:t>
            </a:r>
          </a:p>
          <a:p>
            <a:pPr marL="68580" indent="0">
              <a:buNone/>
            </a:pPr>
            <a:r>
              <a:rPr lang="sl-SI" sz="1600" dirty="0"/>
              <a:t>	</a:t>
            </a:r>
            <a:r>
              <a:rPr lang="sl-SI" sz="1600" dirty="0" smtClean="0"/>
              <a:t>	ODBIJATA</a:t>
            </a:r>
          </a:p>
          <a:p>
            <a:pPr marL="68580" indent="0">
              <a:buNone/>
            </a:pPr>
            <a:r>
              <a:rPr lang="sl-SI" sz="1600" dirty="0"/>
              <a:t>	</a:t>
            </a:r>
            <a:r>
              <a:rPr lang="sl-SI" sz="1600" dirty="0" smtClean="0"/>
              <a:t>	PRIVLAČITA</a:t>
            </a:r>
            <a:endParaRPr lang="sl-SI" sz="1600" dirty="0"/>
          </a:p>
        </p:txBody>
      </p:sp>
      <p:pic>
        <p:nvPicPr>
          <p:cNvPr id="25602" name="Picture 2" descr="https://eucbeniki.sio.si/nit4/1310/NALO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8389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11560" y="4941168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dirty="0"/>
              <a:t>m</a:t>
            </a:r>
            <a:r>
              <a:rPr lang="sl-SI" dirty="0" smtClean="0"/>
              <a:t>agneta     se</a:t>
            </a:r>
            <a:r>
              <a:rPr lang="sl-SI" dirty="0"/>
              <a:t> </a:t>
            </a:r>
            <a:r>
              <a:rPr lang="sl-SI" dirty="0" smtClean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magneta     </a:t>
            </a:r>
            <a:r>
              <a:rPr lang="sl-SI" dirty="0"/>
              <a:t>se </a:t>
            </a:r>
            <a:endParaRPr lang="sl-SI" dirty="0" smtClean="0"/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magneta     se </a:t>
            </a:r>
            <a:endParaRPr lang="sl-SI" dirty="0" smtClean="0"/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magneta     se   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77-78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MAGNETI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ELEKTRIKA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ZA LAŽJE REŠEVANJE SI LAHKO PREBEREŠ POGLAVJA V UČBENIKU</a:t>
            </a:r>
          </a:p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STR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. 71–76</a:t>
            </a:r>
          </a:p>
          <a:p>
            <a:pPr algn="ctr"/>
            <a:endParaRPr lang="sl-SI" dirty="0" smtClean="0"/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4716016" y="836712"/>
            <a:ext cx="3312000" cy="12780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Ponavljanje </a:t>
            </a:r>
          </a:p>
          <a:p>
            <a:pPr algn="ctr"/>
            <a:r>
              <a:rPr lang="sl-SI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utrjevanje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5157192"/>
            <a:ext cx="7560956" cy="6754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TERMOELEKTRARNA	    HIDROELEKTRARNA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25260" r="21083" b="23958"/>
          <a:stretch/>
        </p:blipFill>
        <p:spPr bwMode="auto">
          <a:xfrm>
            <a:off x="1043608" y="1052736"/>
            <a:ext cx="685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27692" r="20472" b="13122"/>
          <a:stretch/>
        </p:blipFill>
        <p:spPr bwMode="auto">
          <a:xfrm>
            <a:off x="1043608" y="1196752"/>
            <a:ext cx="681763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1437978" y="3356992"/>
            <a:ext cx="432048" cy="5760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jeZBesedilom 6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t="26063" r="18317" b="16380"/>
          <a:stretch/>
        </p:blipFill>
        <p:spPr bwMode="auto">
          <a:xfrm>
            <a:off x="899592" y="1268760"/>
            <a:ext cx="72263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755576" y="3668266"/>
            <a:ext cx="567730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067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1394520" y="3356992"/>
            <a:ext cx="2160240" cy="2520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2987824" y="3356992"/>
            <a:ext cx="3960440" cy="2520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4752020" y="3356992"/>
            <a:ext cx="540060" cy="2520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 flipV="1">
            <a:off x="1763688" y="3356992"/>
            <a:ext cx="3816424" cy="2520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7128792" cy="448444"/>
          </a:xfrm>
        </p:spPr>
        <p:txBody>
          <a:bodyPr>
            <a:normAutofit/>
          </a:bodyPr>
          <a:lstStyle/>
          <a:p>
            <a:r>
              <a:rPr lang="sl-SI" sz="2000" dirty="0" smtClean="0">
                <a:solidFill>
                  <a:srgbClr val="C00000"/>
                </a:solidFill>
              </a:rPr>
              <a:t>Prevodniki so snovi, ki prevajajo električni tok.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26607" r="19357" b="13122"/>
          <a:stretch/>
        </p:blipFill>
        <p:spPr bwMode="auto">
          <a:xfrm>
            <a:off x="1331640" y="1196752"/>
            <a:ext cx="6480720" cy="408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1403648" y="4509120"/>
            <a:ext cx="1728192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563888" y="2636912"/>
            <a:ext cx="1728192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/>
          <p:cNvSpPr/>
          <p:nvPr/>
        </p:nvSpPr>
        <p:spPr>
          <a:xfrm>
            <a:off x="3563888" y="3836268"/>
            <a:ext cx="1728192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/>
          <p:cNvSpPr/>
          <p:nvPr/>
        </p:nvSpPr>
        <p:spPr>
          <a:xfrm>
            <a:off x="5724128" y="3188196"/>
            <a:ext cx="1728192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jeZBesedilom 10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25521" r="19052" b="12035"/>
          <a:stretch/>
        </p:blipFill>
        <p:spPr bwMode="auto">
          <a:xfrm>
            <a:off x="916832" y="908720"/>
            <a:ext cx="712253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267744" y="3746748"/>
            <a:ext cx="567730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UČBENIK – STR. 71–76</a:t>
            </a:r>
          </a:p>
          <a:p>
            <a:pPr algn="ctr"/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LEKTRIKA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819</TotalTime>
  <Words>319</Words>
  <Application>Microsoft Office PowerPoint</Application>
  <PresentationFormat>Diaprojekcija na zaslonu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Austin</vt:lpstr>
      <vt:lpstr>SVET SNOVI</vt:lpstr>
      <vt:lpstr>PowerPointova predstavitev</vt:lpstr>
      <vt:lpstr>ELEKTRIKA</vt:lpstr>
      <vt:lpstr>PowerPointova predstavitev</vt:lpstr>
      <vt:lpstr>PowerPointova predstavitev</vt:lpstr>
      <vt:lpstr>PowerPointova predstavitev</vt:lpstr>
      <vt:lpstr>PowerPointova predstavitev</vt:lpstr>
      <vt:lpstr>Prevodniki so snovi, ki prevajajo električni tok.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MAGNETI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 snovi</dc:title>
  <dc:creator>AljaP</dc:creator>
  <cp:lastModifiedBy>AljaP</cp:lastModifiedBy>
  <cp:revision>49</cp:revision>
  <dcterms:created xsi:type="dcterms:W3CDTF">2020-04-06T10:58:44Z</dcterms:created>
  <dcterms:modified xsi:type="dcterms:W3CDTF">2020-04-10T12:55:14Z</dcterms:modified>
</cp:coreProperties>
</file>