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D3791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2A653-AEBF-4E95-85DE-B29B7ED64377}" type="datetimeFigureOut">
              <a:rPr lang="sl-SI" smtClean="0"/>
              <a:pPr/>
              <a:t>17.4.2020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60C8-2762-4B86-9002-F226BCC35A95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/>
          <a:lstStyle/>
          <a:p>
            <a:r>
              <a:rPr lang="sl-SI" dirty="0" smtClean="0">
                <a:latin typeface="+mn-lt"/>
              </a:rPr>
              <a:t>LIKOVNA RAZSTAVA PRVOŠOLCEV</a:t>
            </a:r>
            <a:endParaRPr lang="sl-SI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212976"/>
            <a:ext cx="6400800" cy="1752600"/>
          </a:xfrm>
        </p:spPr>
        <p:txBody>
          <a:bodyPr>
            <a:normAutofit/>
          </a:bodyPr>
          <a:lstStyle/>
          <a:p>
            <a:r>
              <a:rPr lang="sl-SI" sz="6000" i="1" dirty="0" smtClean="0">
                <a:solidFill>
                  <a:srgbClr val="339966"/>
                </a:solidFill>
                <a:latin typeface="Algerian" pitchFamily="82" charset="0"/>
                <a:cs typeface="Arial" pitchFamily="34" charset="0"/>
              </a:rPr>
              <a:t>ZMAJ KORONAR</a:t>
            </a:r>
          </a:p>
          <a:p>
            <a:endParaRPr lang="sl-SI" sz="5400" dirty="0">
              <a:solidFill>
                <a:srgbClr val="3399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7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768752" cy="3960440"/>
          </a:xfrm>
          <a:prstGeom prst="rect">
            <a:avLst/>
          </a:prstGeom>
          <a:ln w="2286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347864" y="573325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MELANIE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8127" y="50265"/>
            <a:ext cx="4006216" cy="5867142"/>
          </a:xfrm>
          <a:prstGeom prst="rect">
            <a:avLst/>
          </a:prstGeom>
          <a:ln w="2286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563888" y="566124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STAŠA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50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3312368" cy="2635632"/>
          </a:xfrm>
          <a:prstGeom prst="rect">
            <a:avLst/>
          </a:prstGeom>
          <a:ln w="2286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Slika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8120"/>
          <a:stretch/>
        </p:blipFill>
        <p:spPr bwMode="auto">
          <a:xfrm>
            <a:off x="5004048" y="548680"/>
            <a:ext cx="3600400" cy="2664296"/>
          </a:xfrm>
          <a:prstGeom prst="rect">
            <a:avLst/>
          </a:prstGeom>
          <a:ln w="228600" cap="sq" cmpd="thickThin">
            <a:solidFill>
              <a:srgbClr val="3399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4" name="Slika 8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61048"/>
            <a:ext cx="3672407" cy="252028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012160" y="501317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ERIK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24840"/>
          <a:stretch/>
        </p:blipFill>
        <p:spPr bwMode="auto">
          <a:xfrm>
            <a:off x="2123728" y="692696"/>
            <a:ext cx="4806603" cy="4752528"/>
          </a:xfrm>
          <a:prstGeom prst="rect">
            <a:avLst/>
          </a:prstGeom>
          <a:ln w="228600" cap="sq" cmpd="thickThin">
            <a:solidFill>
              <a:srgbClr val="70AD47">
                <a:lumMod val="75000"/>
              </a:srgb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587727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DORIAN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24880"/>
          <a:stretch/>
        </p:blipFill>
        <p:spPr bwMode="auto">
          <a:xfrm>
            <a:off x="1907704" y="548680"/>
            <a:ext cx="5184576" cy="4772000"/>
          </a:xfrm>
          <a:prstGeom prst="rect">
            <a:avLst/>
          </a:prstGeom>
          <a:ln w="2286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587727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BENJAMIN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3600400" cy="3672408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80728"/>
            <a:ext cx="3528392" cy="3672408"/>
          </a:xfrm>
          <a:prstGeom prst="rect">
            <a:avLst/>
          </a:prstGeom>
          <a:ln w="228600" cap="sq" cmpd="thickThin">
            <a:solidFill>
              <a:srgbClr val="FF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779912" y="530120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TISA 1. </a:t>
            </a:r>
            <a:r>
              <a:rPr lang="sl-SI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48680"/>
            <a:ext cx="3456384" cy="4752528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563888" y="566124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MARK 1</a:t>
            </a:r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sl-SI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548680"/>
            <a:ext cx="3456384" cy="4824536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707904" y="566124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INA 1. </a:t>
            </a:r>
            <a:r>
              <a:rPr lang="sl-SI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908720"/>
            <a:ext cx="6120680" cy="4104456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563888" y="558924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MANJA 1. </a:t>
            </a:r>
            <a:r>
              <a:rPr lang="sl-SI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92696"/>
            <a:ext cx="6048672" cy="432048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563888" y="558924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DŽANA 1. C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19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0684" r="11966"/>
          <a:stretch/>
        </p:blipFill>
        <p:spPr bwMode="auto">
          <a:xfrm>
            <a:off x="395536" y="2420888"/>
            <a:ext cx="1656184" cy="280831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5" name="Slika 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3247" r="10897"/>
          <a:stretch/>
        </p:blipFill>
        <p:spPr bwMode="auto">
          <a:xfrm>
            <a:off x="2483768" y="1052736"/>
            <a:ext cx="2160240" cy="352839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6" name="Slika 2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5604" r="220"/>
          <a:stretch/>
        </p:blipFill>
        <p:spPr bwMode="auto">
          <a:xfrm>
            <a:off x="5076056" y="2132856"/>
            <a:ext cx="1728192" cy="282778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7" name="Slika 2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3676" r="9830"/>
          <a:stretch/>
        </p:blipFill>
        <p:spPr bwMode="auto">
          <a:xfrm>
            <a:off x="7236296" y="1124744"/>
            <a:ext cx="1488951" cy="333184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7904" y="55892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VIKTOR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48680"/>
            <a:ext cx="4104456" cy="4987851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419872" y="594928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KARIN 1. C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692696"/>
            <a:ext cx="5759450" cy="433451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707904" y="566124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NAL 1. C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620688"/>
            <a:ext cx="3888432" cy="482453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635896" y="580526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ZALA 1. C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HVALA</a:t>
            </a:r>
            <a:r>
              <a:rPr lang="sl-SI" smtClean="0">
                <a:solidFill>
                  <a:schemeClr val="accent3">
                    <a:lumMod val="50000"/>
                  </a:schemeClr>
                </a:solidFill>
              </a:rPr>
              <a:t>, KER </a:t>
            </a:r>
            <a:r>
              <a:rPr lang="sl-SI" dirty="0" smtClean="0">
                <a:solidFill>
                  <a:schemeClr val="accent3">
                    <a:lumMod val="50000"/>
                  </a:schemeClr>
                </a:solidFill>
              </a:rPr>
              <a:t>STE SI OGLEDALI NAŠO RAZSTAVO.</a:t>
            </a:r>
            <a:endParaRPr lang="sl-SI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764704"/>
            <a:ext cx="3240360" cy="4479414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707904" y="55892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ELENA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8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5554620" cy="4051920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131840" y="551723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SILVIA ADA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7906" t="8654" r="13676" b="35416"/>
          <a:stretch/>
        </p:blipFill>
        <p:spPr bwMode="auto">
          <a:xfrm>
            <a:off x="2051720" y="764704"/>
            <a:ext cx="4878254" cy="4382201"/>
          </a:xfrm>
          <a:prstGeom prst="rect">
            <a:avLst/>
          </a:prstGeom>
          <a:ln w="2286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558924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LORIN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7371" b="8494"/>
          <a:stretch/>
        </p:blipFill>
        <p:spPr bwMode="auto">
          <a:xfrm>
            <a:off x="1259632" y="692696"/>
            <a:ext cx="6624736" cy="381642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515719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AJDA H.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20688"/>
            <a:ext cx="3672408" cy="489654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347864" y="594928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SARA ANA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7291" r="11575"/>
          <a:stretch/>
        </p:blipFill>
        <p:spPr bwMode="auto">
          <a:xfrm>
            <a:off x="1259632" y="620688"/>
            <a:ext cx="6504772" cy="4404528"/>
          </a:xfrm>
          <a:prstGeom prst="rect">
            <a:avLst/>
          </a:prstGeom>
          <a:ln w="228600" cap="sq" cmpd="thickThin">
            <a:solidFill>
              <a:srgbClr val="D37915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551723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ZORA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9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99" y="1664806"/>
            <a:ext cx="4176466" cy="2664296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275856" y="587727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ALLEGRA 1. A</a:t>
            </a:r>
            <a:endParaRPr lang="sl-SI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lika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0697" r="12019" b="8013"/>
          <a:stretch/>
        </p:blipFill>
        <p:spPr bwMode="auto">
          <a:xfrm>
            <a:off x="4283968" y="1196752"/>
            <a:ext cx="4032448" cy="360040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261</TotalTime>
  <Words>102</Words>
  <Application>Microsoft Office PowerPoint</Application>
  <PresentationFormat>On-screen Show (4:3)</PresentationFormat>
  <Paragraphs>24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LIKOVNA RAZSTAVA PRVOŠOLCEV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HVALA, KER STE SI OGLEDALI NAŠO RAZSTAVO.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LIKOVNA RAZSTAVA PRVOŠOLCEV</dc:title>
  <dc:creator>Sonja</dc:creator>
  <cp:lastModifiedBy>Sonja</cp:lastModifiedBy>
  <cp:revision>28</cp:revision>
  <dcterms:created xsi:type="dcterms:W3CDTF">2020-04-17T06:50:32Z</dcterms:created>
  <dcterms:modified xsi:type="dcterms:W3CDTF">2020-04-17T11:14:26Z</dcterms:modified>
</cp:coreProperties>
</file>