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2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318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63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ucaplay.com/learning-resources/5418407-filmska_glasba.html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play.com/learning-resources/5419429-slovenski_filmi.html" TargetMode="External"/><Relationship Id="rId2" Type="http://schemas.openxmlformats.org/officeDocument/2006/relationships/hyperlink" Target="https://www.educaplay.com/learning-resources/5418552-slovenski_filmi.html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educaplay.com/learning-resources/5419786-slovenska_filmska_glasba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interest.co.kr/pin/50947039508284852/" TargetMode="External"/><Relationship Id="rId13" Type="http://schemas.openxmlformats.org/officeDocument/2006/relationships/hyperlink" Target="https://bestsimilar.com/movies/4511-frozen" TargetMode="External"/><Relationship Id="rId18" Type="http://schemas.openxmlformats.org/officeDocument/2006/relationships/hyperlink" Target="https://www.pinterest.com/pin/340936634277414230/" TargetMode="External"/><Relationship Id="rId3" Type="http://schemas.openxmlformats.org/officeDocument/2006/relationships/hyperlink" Target="https://www.bitmoji.com/" TargetMode="External"/><Relationship Id="rId21" Type="http://schemas.openxmlformats.org/officeDocument/2006/relationships/hyperlink" Target="https://en.wikipedia.org/wiki/Arthur_Christmas" TargetMode="External"/><Relationship Id="rId7" Type="http://schemas.openxmlformats.org/officeDocument/2006/relationships/hyperlink" Target="https://en.wikipedia.org/wiki/Alvin_and_the_Chipmunks_(film)" TargetMode="External"/><Relationship Id="rId12" Type="http://schemas.openxmlformats.org/officeDocument/2006/relationships/hyperlink" Target="https://en.wikipedia.org/wiki/Tangled" TargetMode="External"/><Relationship Id="rId17" Type="http://schemas.openxmlformats.org/officeDocument/2006/relationships/hyperlink" Target="https://www.life360.com/blog/pixar-gets-it-right-with-brave/" TargetMode="External"/><Relationship Id="rId2" Type="http://schemas.openxmlformats.org/officeDocument/2006/relationships/hyperlink" Target="https://giphy.com/gifs/movie-one-direction-harry-11NcpG5wIIp77W" TargetMode="External"/><Relationship Id="rId16" Type="http://schemas.openxmlformats.org/officeDocument/2006/relationships/hyperlink" Target="https://www.imdb.com/title/tt2380307/" TargetMode="External"/><Relationship Id="rId20" Type="http://schemas.openxmlformats.org/officeDocument/2006/relationships/hyperlink" Target="https://www.commonsensemedia.org/movie-reviews/the-smurfs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n.wikipedia.org/wiki/Despicable_Me" TargetMode="External"/><Relationship Id="rId11" Type="http://schemas.openxmlformats.org/officeDocument/2006/relationships/hyperlink" Target="https://www.amazon.com/Cinderella-Two-Disc-Special-Ilene-Woods/dp/B0007Z9R7A" TargetMode="External"/><Relationship Id="rId24" Type="http://schemas.openxmlformats.org/officeDocument/2006/relationships/hyperlink" Target="https://njena.svet24.si/clanek/svet-slavnih/595a234922776/gremo-mi-po-svoje-zaspanec-danes-kreativen-producent" TargetMode="External"/><Relationship Id="rId5" Type="http://schemas.openxmlformats.org/officeDocument/2006/relationships/hyperlink" Target="https://www.youtube.com/" TargetMode="External"/><Relationship Id="rId15" Type="http://schemas.openxmlformats.org/officeDocument/2006/relationships/hyperlink" Target="https://movies.disney.com/moana" TargetMode="External"/><Relationship Id="rId23" Type="http://schemas.openxmlformats.org/officeDocument/2006/relationships/hyperlink" Target="https://www.rtvslo.si/kultura/film/ta-stari-ste-krivi-ob-40-letnici-filma-sreca-na-vrvici/416822" TargetMode="External"/><Relationship Id="rId10" Type="http://schemas.openxmlformats.org/officeDocument/2006/relationships/hyperlink" Target="https://www.pinterest.com/pin/454793262352689919/" TargetMode="External"/><Relationship Id="rId19" Type="http://schemas.openxmlformats.org/officeDocument/2006/relationships/hyperlink" Target="https://www.thepurplepumpkinblog.co.uk/toy-story/" TargetMode="External"/><Relationship Id="rId4" Type="http://schemas.openxmlformats.org/officeDocument/2006/relationships/hyperlink" Target="https://www.educaplay.com/" TargetMode="External"/><Relationship Id="rId9" Type="http://schemas.openxmlformats.org/officeDocument/2006/relationships/hyperlink" Target="https://www.mojaobcina.si/menges/dogodki/risanke---zootopia-1.html" TargetMode="External"/><Relationship Id="rId14" Type="http://schemas.openxmlformats.org/officeDocument/2006/relationships/hyperlink" Target="https://themouseminute.wordpress.com/2018/01/05/disney-animated-movie-review-18-finding-nemo-10-out-of-10-2003/" TargetMode="External"/><Relationship Id="rId22" Type="http://schemas.openxmlformats.org/officeDocument/2006/relationships/hyperlink" Target="https://www.youtube.com/watch?v=N_4mUAuCQ5k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16578" y="994432"/>
            <a:ext cx="8991600" cy="1645920"/>
          </a:xfrm>
        </p:spPr>
        <p:txBody>
          <a:bodyPr/>
          <a:lstStyle/>
          <a:p>
            <a:r>
              <a:rPr lang="sl-SI" dirty="0" smtClean="0"/>
              <a:t>Filmska glasba</a:t>
            </a:r>
            <a:endParaRPr lang="en-GB" dirty="0"/>
          </a:p>
        </p:txBody>
      </p:sp>
      <p:pic>
        <p:nvPicPr>
          <p:cNvPr id="1026" name="Picture 2" descr="Happy Movie Theater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056" y="2960717"/>
            <a:ext cx="47625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6124"/>
            <a:ext cx="4621876" cy="4621876"/>
          </a:xfrm>
          <a:prstGeom prst="rect">
            <a:avLst/>
          </a:prstGeom>
        </p:spPr>
      </p:pic>
      <p:sp>
        <p:nvSpPr>
          <p:cNvPr id="4" name="Oblak 3"/>
          <p:cNvSpPr/>
          <p:nvPr/>
        </p:nvSpPr>
        <p:spPr>
          <a:xfrm>
            <a:off x="2477190" y="548638"/>
            <a:ext cx="8562111" cy="4671754"/>
          </a:xfrm>
          <a:prstGeom prst="cloudCallout">
            <a:avLst>
              <a:gd name="adj1" fmla="val -56236"/>
              <a:gd name="adj2" fmla="val 4065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sl-SI" sz="3200" b="1" dirty="0" err="1" smtClean="0"/>
              <a:t>Živjo</a:t>
            </a:r>
            <a:r>
              <a:rPr lang="sl-SI" sz="3200" b="1" dirty="0" smtClean="0"/>
              <a:t>!</a:t>
            </a:r>
          </a:p>
          <a:p>
            <a:pPr algn="ctr">
              <a:lnSpc>
                <a:spcPct val="150000"/>
              </a:lnSpc>
            </a:pPr>
            <a:r>
              <a:rPr lang="sl-SI" sz="2800" dirty="0" smtClean="0"/>
              <a:t>Danes se bomo naučili nekaj o filmski glasbi, potem pa boš lahko rešil/-a kviz, ki sem ti ga pripravila.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sploh je filmska glasba?</a:t>
            </a:r>
            <a:endParaRPr lang="en-GB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8775746" cy="310198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sz="2800" dirty="0" err="1"/>
              <a:t>Filmska</a:t>
            </a:r>
            <a:r>
              <a:rPr lang="en-GB" sz="2800" dirty="0"/>
              <a:t> </a:t>
            </a:r>
            <a:r>
              <a:rPr lang="en-GB" sz="2800" dirty="0" err="1"/>
              <a:t>glasba</a:t>
            </a:r>
            <a:r>
              <a:rPr lang="en-GB" sz="2800" dirty="0"/>
              <a:t> je </a:t>
            </a:r>
            <a:r>
              <a:rPr lang="en-GB" sz="2800" dirty="0" err="1"/>
              <a:t>glasbeno</a:t>
            </a:r>
            <a:r>
              <a:rPr lang="en-GB" sz="2800" dirty="0"/>
              <a:t> </a:t>
            </a:r>
            <a:r>
              <a:rPr lang="en-GB" sz="2800" dirty="0" err="1"/>
              <a:t>delo</a:t>
            </a:r>
            <a:r>
              <a:rPr lang="en-GB" sz="2800" dirty="0"/>
              <a:t>, </a:t>
            </a:r>
            <a:r>
              <a:rPr lang="en-GB" sz="2800" dirty="0" err="1"/>
              <a:t>napisano</a:t>
            </a:r>
            <a:r>
              <a:rPr lang="en-GB" sz="2800" dirty="0"/>
              <a:t> </a:t>
            </a:r>
            <a:r>
              <a:rPr lang="en-GB" sz="2800" dirty="0" err="1"/>
              <a:t>za</a:t>
            </a:r>
            <a:r>
              <a:rPr lang="en-GB" sz="2800" dirty="0"/>
              <a:t> </a:t>
            </a:r>
            <a:r>
              <a:rPr lang="en-GB" sz="2800" dirty="0" err="1"/>
              <a:t>spremljavo</a:t>
            </a:r>
            <a:r>
              <a:rPr lang="en-GB" sz="2800" dirty="0"/>
              <a:t> </a:t>
            </a:r>
            <a:r>
              <a:rPr lang="en-GB" sz="2800" dirty="0" err="1"/>
              <a:t>filma</a:t>
            </a:r>
            <a:r>
              <a:rPr lang="en-GB" sz="2800" dirty="0"/>
              <a:t>, del </a:t>
            </a:r>
            <a:r>
              <a:rPr lang="en-GB" sz="2800" dirty="0" err="1"/>
              <a:t>zvočne</a:t>
            </a:r>
            <a:r>
              <a:rPr lang="en-GB" sz="2800" dirty="0"/>
              <a:t> </a:t>
            </a:r>
            <a:r>
              <a:rPr lang="en-GB" sz="2800" dirty="0" err="1"/>
              <a:t>podlage</a:t>
            </a:r>
            <a:r>
              <a:rPr lang="en-GB" sz="2800" dirty="0"/>
              <a:t> </a:t>
            </a:r>
            <a:r>
              <a:rPr lang="en-GB" sz="2800" dirty="0" err="1"/>
              <a:t>filma</a:t>
            </a:r>
            <a:r>
              <a:rPr lang="en-GB" sz="2800" dirty="0" smtClean="0"/>
              <a:t>.</a:t>
            </a:r>
            <a:r>
              <a:rPr lang="sl-SI" sz="2800" dirty="0" smtClean="0"/>
              <a:t> Brez nje si filma danes najbrž sploh ne predstavljamo. Lahko je vesela, žalostna, napeta …in ustvarja razpoloženje posamezne scene filma.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GLASBA IZ ANIMIRANIH FILMOV</a:t>
            </a:r>
            <a:endParaRPr lang="en-GB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l-SI" dirty="0"/>
              <a:t>KVIZ: </a:t>
            </a:r>
            <a:endParaRPr lang="sl-SI" dirty="0" smtClean="0"/>
          </a:p>
          <a:p>
            <a:pPr algn="ctr"/>
            <a:r>
              <a:rPr lang="sl-SI" dirty="0" smtClean="0">
                <a:hlinkClick r:id="rId2"/>
              </a:rPr>
              <a:t>https</a:t>
            </a:r>
            <a:r>
              <a:rPr lang="sl-SI" dirty="0">
                <a:hlinkClick r:id="rId2"/>
              </a:rPr>
              <a:t>://</a:t>
            </a:r>
            <a:r>
              <a:rPr lang="sl-SI" dirty="0" smtClean="0">
                <a:hlinkClick r:id="rId2"/>
              </a:rPr>
              <a:t>www.educaplay.com/learning-resources/5418407-filmska_glasba.html</a:t>
            </a:r>
            <a:r>
              <a:rPr lang="sl-SI" dirty="0" smtClean="0"/>
              <a:t> </a:t>
            </a:r>
            <a:endParaRPr lang="en-GB" dirty="0"/>
          </a:p>
        </p:txBody>
      </p:sp>
      <p:sp>
        <p:nvSpPr>
          <p:cNvPr id="4" name="Ovalni oblaček 3"/>
          <p:cNvSpPr/>
          <p:nvPr/>
        </p:nvSpPr>
        <p:spPr>
          <a:xfrm>
            <a:off x="3448396" y="573579"/>
            <a:ext cx="5295207" cy="1296786"/>
          </a:xfrm>
          <a:prstGeom prst="wedgeEllipseCallout">
            <a:avLst>
              <a:gd name="adj1" fmla="val -18164"/>
              <a:gd name="adj2" fmla="val 3109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Klikni na spodnjo povezavo in se preveri v poznavanju glasbe iz animiranih filmov.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SLOVENSKA FILMSKA GLASBA</a:t>
            </a:r>
            <a:endParaRPr lang="en-GB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2410240" y="4352465"/>
            <a:ext cx="7371519" cy="1607760"/>
          </a:xfrm>
        </p:spPr>
        <p:txBody>
          <a:bodyPr>
            <a:normAutofit/>
          </a:bodyPr>
          <a:lstStyle/>
          <a:p>
            <a:pPr algn="ctr"/>
            <a:r>
              <a:rPr lang="sl-SI" dirty="0" smtClean="0"/>
              <a:t>UGANKE: </a:t>
            </a:r>
          </a:p>
          <a:p>
            <a:pPr algn="ctr"/>
            <a:r>
              <a:rPr lang="sl-SI" sz="1600" dirty="0">
                <a:hlinkClick r:id="rId2"/>
              </a:rPr>
              <a:t>https://</a:t>
            </a:r>
            <a:r>
              <a:rPr lang="sl-SI" sz="1600" dirty="0" smtClean="0">
                <a:hlinkClick r:id="rId2"/>
              </a:rPr>
              <a:t>www.educaplay.com/learning-resources/5418552-slovenski_filmi.html</a:t>
            </a:r>
            <a:r>
              <a:rPr lang="sl-SI" sz="1600" dirty="0" smtClean="0"/>
              <a:t> </a:t>
            </a:r>
          </a:p>
          <a:p>
            <a:pPr algn="ctr"/>
            <a:r>
              <a:rPr lang="sl-SI" sz="1600" dirty="0">
                <a:hlinkClick r:id="rId3"/>
              </a:rPr>
              <a:t>https://</a:t>
            </a:r>
            <a:r>
              <a:rPr lang="sl-SI" sz="1600" dirty="0" smtClean="0">
                <a:hlinkClick r:id="rId3"/>
              </a:rPr>
              <a:t>www.educaplay.com/learning-resources/5419429-slovenski_filmi.html</a:t>
            </a:r>
            <a:r>
              <a:rPr lang="sl-SI" sz="1600" dirty="0" smtClean="0"/>
              <a:t> </a:t>
            </a:r>
          </a:p>
          <a:p>
            <a:pPr algn="ctr"/>
            <a:r>
              <a:rPr lang="sl-SI" sz="1600" dirty="0">
                <a:hlinkClick r:id="rId4"/>
              </a:rPr>
              <a:t>https://</a:t>
            </a:r>
            <a:r>
              <a:rPr lang="sl-SI" sz="1600" dirty="0" smtClean="0">
                <a:hlinkClick r:id="rId4"/>
              </a:rPr>
              <a:t>www.educaplay.com/learning-resources/5419786-slovenska_filmska_glasba.html</a:t>
            </a:r>
            <a:r>
              <a:rPr lang="sl-SI" sz="1600" dirty="0" smtClean="0"/>
              <a:t> </a:t>
            </a:r>
          </a:p>
        </p:txBody>
      </p:sp>
      <p:sp>
        <p:nvSpPr>
          <p:cNvPr id="4" name="Ovalni oblaček 3"/>
          <p:cNvSpPr/>
          <p:nvPr/>
        </p:nvSpPr>
        <p:spPr>
          <a:xfrm>
            <a:off x="3448396" y="573579"/>
            <a:ext cx="5295207" cy="1296786"/>
          </a:xfrm>
          <a:prstGeom prst="wedgeEllipseCallout">
            <a:avLst>
              <a:gd name="adj1" fmla="val -18164"/>
              <a:gd name="adj2" fmla="val 3109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Klikni na spodnje povezave, klikneš gumb za ‚</a:t>
            </a:r>
            <a:r>
              <a:rPr lang="sl-SI" dirty="0" err="1" smtClean="0"/>
              <a:t>play</a:t>
            </a:r>
            <a:r>
              <a:rPr lang="sl-SI" dirty="0" smtClean="0"/>
              <a:t>‘ in s pomočjo slike sestaviš naslov slovenskega filma.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0" y="2324177"/>
            <a:ext cx="4511040" cy="4533823"/>
          </a:xfrm>
          <a:prstGeom prst="rect">
            <a:avLst/>
          </a:prstGeom>
        </p:spPr>
      </p:pic>
      <p:sp>
        <p:nvSpPr>
          <p:cNvPr id="4" name="Oblak 3"/>
          <p:cNvSpPr/>
          <p:nvPr/>
        </p:nvSpPr>
        <p:spPr>
          <a:xfrm>
            <a:off x="789710" y="498763"/>
            <a:ext cx="6575368" cy="4031674"/>
          </a:xfrm>
          <a:prstGeom prst="cloudCallout">
            <a:avLst>
              <a:gd name="adj1" fmla="val 64346"/>
              <a:gd name="adj2" fmla="val 6716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sl-SI" sz="3200" b="1" dirty="0" smtClean="0"/>
              <a:t>Hvala za sodelovanje.</a:t>
            </a:r>
          </a:p>
          <a:p>
            <a:pPr lvl="1" algn="ctr">
              <a:lnSpc>
                <a:spcPct val="150000"/>
              </a:lnSpc>
            </a:pPr>
            <a:r>
              <a:rPr lang="sl-SI" sz="2800" dirty="0" smtClean="0"/>
              <a:t>Upam, da si se naučil/-a kaj novega in se zabavala ob reševanju kvizov.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14510" y="377067"/>
            <a:ext cx="7729728" cy="1188720"/>
          </a:xfrm>
        </p:spPr>
        <p:txBody>
          <a:bodyPr/>
          <a:lstStyle/>
          <a:p>
            <a:r>
              <a:rPr lang="sl-SI" dirty="0" smtClean="0"/>
              <a:t>Viri:</a:t>
            </a:r>
            <a:endParaRPr lang="en-GB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1679172" y="1762298"/>
            <a:ext cx="4056611" cy="4771506"/>
          </a:xfrm>
        </p:spPr>
        <p:txBody>
          <a:bodyPr>
            <a:normAutofit lnSpcReduction="10000"/>
          </a:bodyPr>
          <a:lstStyle/>
          <a:p>
            <a:r>
              <a:rPr lang="sl-SI" dirty="0" err="1" smtClean="0"/>
              <a:t>Gif</a:t>
            </a:r>
            <a:r>
              <a:rPr lang="sl-SI" dirty="0" smtClean="0"/>
              <a:t>: </a:t>
            </a:r>
            <a:r>
              <a:rPr lang="en-GB" sz="1600" dirty="0">
                <a:hlinkClick r:id="rId2"/>
              </a:rPr>
              <a:t>https://giphy.com/gifs/movie-one-direction-harry-11NcpG5wIIp77W</a:t>
            </a:r>
            <a:endParaRPr lang="sl-SI" sz="1600" dirty="0" smtClean="0"/>
          </a:p>
          <a:p>
            <a:r>
              <a:rPr lang="sl-SI" dirty="0" smtClean="0"/>
              <a:t>Punca: </a:t>
            </a:r>
            <a:r>
              <a:rPr lang="en-GB" sz="1600" dirty="0">
                <a:hlinkClick r:id="rId3"/>
              </a:rPr>
              <a:t>https://www.bitmoji.com</a:t>
            </a:r>
            <a:r>
              <a:rPr lang="en-GB" sz="1600" dirty="0" smtClean="0">
                <a:hlinkClick r:id="rId3"/>
              </a:rPr>
              <a:t>/</a:t>
            </a:r>
            <a:endParaRPr lang="sl-SI" sz="1600" dirty="0" smtClean="0"/>
          </a:p>
          <a:p>
            <a:r>
              <a:rPr lang="sl-SI" dirty="0" smtClean="0"/>
              <a:t>Kviz: </a:t>
            </a:r>
            <a:r>
              <a:rPr lang="en-GB" sz="1600" dirty="0">
                <a:hlinkClick r:id="rId4"/>
              </a:rPr>
              <a:t>https://www.educaplay.com</a:t>
            </a:r>
            <a:r>
              <a:rPr lang="en-GB" sz="1600" dirty="0" smtClean="0">
                <a:hlinkClick r:id="rId4"/>
              </a:rPr>
              <a:t>/</a:t>
            </a:r>
            <a:endParaRPr lang="sl-SI" sz="1600" dirty="0" smtClean="0"/>
          </a:p>
          <a:p>
            <a:r>
              <a:rPr lang="sl-SI" dirty="0" smtClean="0"/>
              <a:t>Video- in </a:t>
            </a:r>
            <a:r>
              <a:rPr lang="sl-SI" dirty="0" err="1" smtClean="0"/>
              <a:t>avdioposnetki</a:t>
            </a:r>
            <a:r>
              <a:rPr lang="sl-SI" dirty="0" smtClean="0"/>
              <a:t>: </a:t>
            </a:r>
            <a:r>
              <a:rPr lang="en-GB" sz="1600" dirty="0">
                <a:hlinkClick r:id="rId5"/>
              </a:rPr>
              <a:t>https://www.youtube.com/</a:t>
            </a:r>
            <a:endParaRPr lang="sl-SI" sz="1600" dirty="0" smtClean="0"/>
          </a:p>
          <a:p>
            <a:pPr marL="0" indent="0">
              <a:buNone/>
            </a:pPr>
            <a:endParaRPr lang="sl-SI" sz="1050" dirty="0" smtClean="0"/>
          </a:p>
          <a:p>
            <a:pPr marL="0" indent="0">
              <a:buNone/>
            </a:pPr>
            <a:r>
              <a:rPr lang="sl-SI" dirty="0" smtClean="0"/>
              <a:t>SLIKE</a:t>
            </a:r>
            <a:r>
              <a:rPr lang="sl-SI" dirty="0"/>
              <a:t>:</a:t>
            </a:r>
          </a:p>
          <a:p>
            <a:pPr marL="0" indent="0">
              <a:buNone/>
            </a:pPr>
            <a:r>
              <a:rPr lang="sl-SI" sz="1050" dirty="0"/>
              <a:t>Jaz baraba: </a:t>
            </a:r>
            <a:r>
              <a:rPr lang="en-GB" sz="1050" dirty="0">
                <a:hlinkClick r:id="rId6"/>
              </a:rPr>
              <a:t>https://en.wikipedia.org/wiki/Despicable_Me</a:t>
            </a:r>
            <a:endParaRPr lang="sl-SI" sz="1050" dirty="0"/>
          </a:p>
          <a:p>
            <a:pPr marL="0" indent="0">
              <a:buNone/>
            </a:pPr>
            <a:r>
              <a:rPr lang="sl-SI" sz="1050" dirty="0" err="1"/>
              <a:t>Alvin</a:t>
            </a:r>
            <a:r>
              <a:rPr lang="sl-SI" sz="1050" dirty="0"/>
              <a:t> in veverički: </a:t>
            </a:r>
            <a:r>
              <a:rPr lang="en-GB" sz="1050" dirty="0">
                <a:hlinkClick r:id="rId7"/>
              </a:rPr>
              <a:t>https://en.wikipedia.org/wiki/Alvin_and_the_Chipmunks_(film)</a:t>
            </a:r>
            <a:endParaRPr lang="sl-SI" sz="1050" dirty="0"/>
          </a:p>
          <a:p>
            <a:pPr marL="0" indent="0">
              <a:buNone/>
            </a:pPr>
            <a:r>
              <a:rPr lang="sl-SI" sz="1050" dirty="0"/>
              <a:t>Madagaskar: </a:t>
            </a:r>
            <a:r>
              <a:rPr lang="en-GB" sz="1050" dirty="0">
                <a:hlinkClick r:id="rId8"/>
              </a:rPr>
              <a:t>https://www.pinterest.co.kr/pin/50947039508284852/</a:t>
            </a:r>
            <a:endParaRPr lang="sl-SI" sz="1050" dirty="0"/>
          </a:p>
          <a:p>
            <a:pPr marL="0" indent="0">
              <a:buNone/>
            </a:pPr>
            <a:r>
              <a:rPr lang="sl-SI" sz="1050" dirty="0" err="1"/>
              <a:t>Zootopia</a:t>
            </a:r>
            <a:r>
              <a:rPr lang="sl-SI" sz="1050" dirty="0"/>
              <a:t>: </a:t>
            </a:r>
            <a:r>
              <a:rPr lang="en-GB" sz="1050" dirty="0">
                <a:hlinkClick r:id="rId9"/>
              </a:rPr>
              <a:t>https://www.mojaobcina.si/menges/dogodki/risanke---zootopia-1.html</a:t>
            </a:r>
            <a:endParaRPr lang="sl-SI" sz="1050" dirty="0"/>
          </a:p>
          <a:p>
            <a:pPr marL="0" indent="0">
              <a:buNone/>
            </a:pPr>
            <a:r>
              <a:rPr lang="sl-SI" sz="1050" dirty="0"/>
              <a:t>Levji kralj: </a:t>
            </a:r>
            <a:r>
              <a:rPr lang="en-GB" sz="1050" dirty="0">
                <a:hlinkClick r:id="rId10"/>
              </a:rPr>
              <a:t>https://www.pinterest.com/pin/454793262352689919/</a:t>
            </a:r>
            <a:endParaRPr lang="sl-SI" sz="1050" dirty="0"/>
          </a:p>
          <a:p>
            <a:pPr marL="0" indent="0">
              <a:buNone/>
            </a:pPr>
            <a:r>
              <a:rPr lang="sl-SI" sz="1050" dirty="0"/>
              <a:t>Pepelka: </a:t>
            </a:r>
            <a:r>
              <a:rPr lang="en-GB" sz="1050" dirty="0">
                <a:hlinkClick r:id="rId11"/>
              </a:rPr>
              <a:t>https://</a:t>
            </a:r>
            <a:r>
              <a:rPr lang="en-GB" sz="1050" dirty="0" smtClean="0">
                <a:hlinkClick r:id="rId11"/>
              </a:rPr>
              <a:t>www.amazon.com/Cinderella-Two-Disc-Special-Ilene-Woods/dp/B0007Z9R7A</a:t>
            </a:r>
            <a:endParaRPr lang="sl-SI" sz="1050" dirty="0"/>
          </a:p>
        </p:txBody>
      </p:sp>
      <p:sp>
        <p:nvSpPr>
          <p:cNvPr id="5" name="Označba mesta vsebine 2"/>
          <p:cNvSpPr>
            <a:spLocks noGrp="1"/>
          </p:cNvSpPr>
          <p:nvPr>
            <p:ph sz="half" idx="1"/>
          </p:nvPr>
        </p:nvSpPr>
        <p:spPr>
          <a:xfrm>
            <a:off x="5735783" y="1986742"/>
            <a:ext cx="5212079" cy="4813068"/>
          </a:xfrm>
        </p:spPr>
        <p:txBody>
          <a:bodyPr/>
          <a:lstStyle/>
          <a:p>
            <a:pPr marL="0" indent="0">
              <a:buNone/>
            </a:pPr>
            <a:r>
              <a:rPr lang="sl-SI" sz="1050" dirty="0"/>
              <a:t>Zlatolaska: </a:t>
            </a:r>
            <a:r>
              <a:rPr lang="en-GB" sz="1050" dirty="0">
                <a:hlinkClick r:id="rId12"/>
              </a:rPr>
              <a:t>https://</a:t>
            </a:r>
            <a:r>
              <a:rPr lang="en-GB" sz="1050" dirty="0" smtClean="0">
                <a:hlinkClick r:id="rId12"/>
              </a:rPr>
              <a:t>en.wikipedia.org/wiki/Tangled</a:t>
            </a:r>
            <a:endParaRPr lang="sl-SI" sz="1050" dirty="0" smtClean="0"/>
          </a:p>
          <a:p>
            <a:pPr marL="0" indent="0">
              <a:buNone/>
            </a:pPr>
            <a:r>
              <a:rPr lang="sl-SI" sz="1050" dirty="0" smtClean="0"/>
              <a:t>Ledeno kraljestvo: </a:t>
            </a:r>
            <a:r>
              <a:rPr lang="en-GB" sz="1050" dirty="0">
                <a:hlinkClick r:id="rId13"/>
              </a:rPr>
              <a:t>https://</a:t>
            </a:r>
            <a:r>
              <a:rPr lang="en-GB" sz="1050" dirty="0" smtClean="0">
                <a:hlinkClick r:id="rId13"/>
              </a:rPr>
              <a:t>bestsimilar.com/movies/4511-frozen</a:t>
            </a:r>
            <a:endParaRPr lang="sl-SI" sz="1050" dirty="0" smtClean="0"/>
          </a:p>
          <a:p>
            <a:pPr marL="0" indent="0">
              <a:buNone/>
            </a:pPr>
            <a:r>
              <a:rPr lang="sl-SI" sz="1050" dirty="0" smtClean="0"/>
              <a:t>Nemo: </a:t>
            </a:r>
            <a:r>
              <a:rPr lang="en-GB" sz="1050" dirty="0">
                <a:hlinkClick r:id="rId14"/>
              </a:rPr>
              <a:t>https://themouseminute.wordpress.com/2018/01/05/disney-animated-movie-review-18-finding-nemo-10-out-of-10-2003</a:t>
            </a:r>
            <a:r>
              <a:rPr lang="en-GB" sz="1050" dirty="0" smtClean="0">
                <a:hlinkClick r:id="rId14"/>
              </a:rPr>
              <a:t>/</a:t>
            </a:r>
            <a:endParaRPr lang="sl-SI" sz="1050" dirty="0" smtClean="0"/>
          </a:p>
          <a:p>
            <a:pPr marL="0" indent="0">
              <a:buNone/>
            </a:pPr>
            <a:r>
              <a:rPr lang="sl-SI" sz="1050" dirty="0" err="1" smtClean="0"/>
              <a:t>Moana</a:t>
            </a:r>
            <a:r>
              <a:rPr lang="sl-SI" sz="1050" dirty="0" smtClean="0"/>
              <a:t>: </a:t>
            </a:r>
            <a:r>
              <a:rPr lang="en-GB" sz="1050" dirty="0">
                <a:hlinkClick r:id="rId15"/>
              </a:rPr>
              <a:t>https://</a:t>
            </a:r>
            <a:r>
              <a:rPr lang="en-GB" sz="1050" dirty="0" smtClean="0">
                <a:hlinkClick r:id="rId15"/>
              </a:rPr>
              <a:t>movies.disney.com/moana</a:t>
            </a:r>
            <a:endParaRPr lang="sl-SI" sz="1050" dirty="0" smtClean="0"/>
          </a:p>
          <a:p>
            <a:pPr marL="0" indent="0">
              <a:buNone/>
            </a:pPr>
            <a:r>
              <a:rPr lang="sl-SI" sz="1050" dirty="0" err="1" smtClean="0"/>
              <a:t>Coco</a:t>
            </a:r>
            <a:r>
              <a:rPr lang="sl-SI" sz="1050" dirty="0" smtClean="0"/>
              <a:t>: </a:t>
            </a:r>
            <a:r>
              <a:rPr lang="en-GB" sz="1050" dirty="0">
                <a:hlinkClick r:id="rId16"/>
              </a:rPr>
              <a:t>https://www.imdb.com/title/tt2380307</a:t>
            </a:r>
            <a:r>
              <a:rPr lang="en-GB" sz="1050" dirty="0" smtClean="0">
                <a:hlinkClick r:id="rId16"/>
              </a:rPr>
              <a:t>/</a:t>
            </a:r>
            <a:endParaRPr lang="sl-SI" sz="1050" dirty="0" smtClean="0"/>
          </a:p>
          <a:p>
            <a:pPr marL="0" indent="0">
              <a:buNone/>
            </a:pPr>
            <a:r>
              <a:rPr lang="sl-SI" sz="1050" dirty="0" smtClean="0"/>
              <a:t>Pogum: </a:t>
            </a:r>
            <a:r>
              <a:rPr lang="en-GB" sz="1050" dirty="0">
                <a:hlinkClick r:id="rId17"/>
              </a:rPr>
              <a:t>https://www.life360.com/blog/pixar-gets-it-right-with-brave/</a:t>
            </a:r>
            <a:endParaRPr lang="sl-SI" sz="1050" dirty="0" smtClean="0"/>
          </a:p>
          <a:p>
            <a:pPr marL="0" indent="0">
              <a:buNone/>
            </a:pPr>
            <a:r>
              <a:rPr lang="sl-SI" sz="1050" dirty="0" smtClean="0"/>
              <a:t>Zapoj: </a:t>
            </a:r>
            <a:r>
              <a:rPr lang="en-GB" sz="1050" dirty="0">
                <a:hlinkClick r:id="rId18"/>
              </a:rPr>
              <a:t>https://www.pinterest.com/pin/340936634277414230</a:t>
            </a:r>
            <a:r>
              <a:rPr lang="en-GB" sz="1050" dirty="0" smtClean="0">
                <a:hlinkClick r:id="rId18"/>
              </a:rPr>
              <a:t>/</a:t>
            </a:r>
            <a:endParaRPr lang="sl-SI" sz="1050" dirty="0" smtClean="0"/>
          </a:p>
          <a:p>
            <a:pPr marL="0" indent="0">
              <a:buNone/>
            </a:pPr>
            <a:r>
              <a:rPr lang="sl-SI" sz="1050" dirty="0" smtClean="0"/>
              <a:t>Svet igrač: </a:t>
            </a:r>
            <a:r>
              <a:rPr lang="en-GB" sz="1050" dirty="0">
                <a:hlinkClick r:id="rId19"/>
              </a:rPr>
              <a:t>https://www.thepurplepumpkinblog.co.uk/toy-story</a:t>
            </a:r>
            <a:r>
              <a:rPr lang="en-GB" sz="1050" dirty="0" smtClean="0">
                <a:hlinkClick r:id="rId19"/>
              </a:rPr>
              <a:t>/</a:t>
            </a:r>
            <a:endParaRPr lang="sl-SI" sz="1050" dirty="0" smtClean="0"/>
          </a:p>
          <a:p>
            <a:pPr marL="0" indent="0">
              <a:buNone/>
            </a:pPr>
            <a:r>
              <a:rPr lang="sl-SI" sz="1050" dirty="0" smtClean="0"/>
              <a:t>Smrkci: </a:t>
            </a:r>
            <a:r>
              <a:rPr lang="en-GB" sz="1050" dirty="0">
                <a:hlinkClick r:id="rId20"/>
              </a:rPr>
              <a:t>https://www.commonsensemedia.org/movie-reviews/the-smurfs</a:t>
            </a:r>
            <a:endParaRPr lang="sl-SI" sz="1050" dirty="0" smtClean="0"/>
          </a:p>
          <a:p>
            <a:pPr marL="0" indent="0">
              <a:buNone/>
            </a:pPr>
            <a:r>
              <a:rPr lang="sl-SI" sz="1050" dirty="0" smtClean="0"/>
              <a:t>Arturjev božič: </a:t>
            </a:r>
            <a:r>
              <a:rPr lang="en-GB" sz="1050" dirty="0">
                <a:hlinkClick r:id="rId21"/>
              </a:rPr>
              <a:t>https://</a:t>
            </a:r>
            <a:r>
              <a:rPr lang="en-GB" sz="1050" dirty="0" smtClean="0">
                <a:hlinkClick r:id="rId21"/>
              </a:rPr>
              <a:t>en.wikipedia.org/wiki/Arthur_Christmas</a:t>
            </a:r>
            <a:endParaRPr lang="sl-SI" sz="1050" dirty="0" smtClean="0"/>
          </a:p>
          <a:p>
            <a:pPr marL="0" indent="0">
              <a:buNone/>
            </a:pPr>
            <a:endParaRPr lang="sl-SI" sz="1050" dirty="0" smtClean="0"/>
          </a:p>
          <a:p>
            <a:pPr marL="0" indent="0">
              <a:buNone/>
            </a:pPr>
            <a:r>
              <a:rPr lang="sl-SI" sz="1050" dirty="0" smtClean="0"/>
              <a:t>Kekec</a:t>
            </a:r>
            <a:r>
              <a:rPr lang="sl-SI" sz="1050" dirty="0"/>
              <a:t>: </a:t>
            </a:r>
            <a:r>
              <a:rPr lang="en-GB" sz="1050" dirty="0">
                <a:hlinkClick r:id="rId22"/>
              </a:rPr>
              <a:t>https://www.youtube.com/watch?v=N_4mUAuCQ5k</a:t>
            </a:r>
            <a:endParaRPr lang="sl-SI" sz="1050" dirty="0"/>
          </a:p>
          <a:p>
            <a:pPr marL="0" indent="0">
              <a:buNone/>
            </a:pPr>
            <a:r>
              <a:rPr lang="sl-SI" sz="1050" dirty="0"/>
              <a:t>Sreča na vrvici</a:t>
            </a:r>
            <a:r>
              <a:rPr lang="sl-SI" sz="1050" dirty="0" smtClean="0"/>
              <a:t>: </a:t>
            </a:r>
            <a:r>
              <a:rPr lang="en-GB" sz="1050" dirty="0">
                <a:hlinkClick r:id="rId23"/>
              </a:rPr>
              <a:t>https://www.rtvslo.si/kultura/film/ta-stari-ste-krivi-ob-40-letnici-filma-sreca-na-vrvici/416822</a:t>
            </a:r>
            <a:endParaRPr lang="sl-SI" sz="1050" dirty="0"/>
          </a:p>
          <a:p>
            <a:pPr marL="0" indent="0">
              <a:buNone/>
            </a:pPr>
            <a:r>
              <a:rPr lang="sl-SI" sz="1050" dirty="0"/>
              <a:t>Gremo mi po svoje</a:t>
            </a:r>
            <a:r>
              <a:rPr lang="sl-SI" sz="1050" dirty="0" smtClean="0"/>
              <a:t>: </a:t>
            </a:r>
            <a:r>
              <a:rPr lang="en-GB" sz="1050" dirty="0">
                <a:hlinkClick r:id="rId24"/>
              </a:rPr>
              <a:t>https://njena.svet24.si/clanek/svet-slavnih/595a234922776/gremo-mi-po-svoje-zaspanec-danes-kreativen-producent</a:t>
            </a:r>
            <a:endParaRPr lang="en-GB" sz="1050" dirty="0"/>
          </a:p>
          <a:p>
            <a:pPr marL="0" indent="0">
              <a:buNone/>
            </a:pPr>
            <a:endParaRPr lang="sl-SI" sz="1050" dirty="0" smtClean="0"/>
          </a:p>
          <a:p>
            <a:pPr marL="0" indent="0">
              <a:buNone/>
            </a:pPr>
            <a:endParaRPr lang="sl-SI" sz="1050" dirty="0" smtClean="0"/>
          </a:p>
          <a:p>
            <a:pPr marL="0" indent="0">
              <a:buNone/>
            </a:pPr>
            <a:endParaRPr lang="sl-SI" sz="1050" dirty="0" smtClean="0"/>
          </a:p>
          <a:p>
            <a:pPr marL="0" indent="0">
              <a:buNone/>
            </a:pPr>
            <a:endParaRPr lang="sl-SI" sz="105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1800" dirty="0" smtClean="0"/>
              <a:t>Gradivo je izdelala: </a:t>
            </a:r>
            <a:r>
              <a:rPr lang="sl-SI" sz="1800" dirty="0" err="1" smtClean="0"/>
              <a:t>anja</a:t>
            </a:r>
            <a:r>
              <a:rPr lang="sl-SI" sz="1800" dirty="0" smtClean="0"/>
              <a:t> </a:t>
            </a:r>
            <a:r>
              <a:rPr lang="sl-SI" sz="1800" dirty="0" err="1" smtClean="0"/>
              <a:t>vaupotič</a:t>
            </a:r>
            <a:endParaRPr lang="en-US" sz="1800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4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TM10001115[[fn=Paket]]</Template>
  <TotalTime>1</TotalTime>
  <Words>307</Words>
  <Application>Microsoft Office PowerPoint</Application>
  <PresentationFormat>Po meri</PresentationFormat>
  <Paragraphs>47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9" baseType="lpstr">
      <vt:lpstr>Parcel</vt:lpstr>
      <vt:lpstr>Filmska glasba</vt:lpstr>
      <vt:lpstr>PowerPointova predstavitev</vt:lpstr>
      <vt:lpstr>Kaj sploh je filmska glasba?</vt:lpstr>
      <vt:lpstr>GLASBA IZ ANIMIRANIH FILMOV</vt:lpstr>
      <vt:lpstr>SLOVENSKA FILMSKA GLASBA</vt:lpstr>
      <vt:lpstr>PowerPointova predstavitev</vt:lpstr>
      <vt:lpstr>Viri:</vt:lpstr>
      <vt:lpstr>Gradivo je izdelala: anja vaupotič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Filmska glasba</dc:title>
  <dc:creator>Anja Vaupotič</dc:creator>
  <cp:lastModifiedBy>AljaP</cp:lastModifiedBy>
  <cp:revision>15</cp:revision>
  <dcterms:created xsi:type="dcterms:W3CDTF">2020-04-11T16:46:00Z</dcterms:created>
  <dcterms:modified xsi:type="dcterms:W3CDTF">2020-04-16T10:13:50Z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1033-10.2.0.7646</vt:lpwstr>
  </property>
</Properties>
</file>